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9"/>
  </p:notesMasterIdLst>
  <p:sldIdLst>
    <p:sldId id="8333" r:id="rId3"/>
    <p:sldId id="257" r:id="rId4"/>
    <p:sldId id="8342" r:id="rId5"/>
    <p:sldId id="8365" r:id="rId6"/>
    <p:sldId id="8372" r:id="rId7"/>
    <p:sldId id="8373" r:id="rId8"/>
    <p:sldId id="8375" r:id="rId9"/>
    <p:sldId id="8374" r:id="rId10"/>
    <p:sldId id="8377" r:id="rId11"/>
    <p:sldId id="8378" r:id="rId12"/>
    <p:sldId id="8379" r:id="rId13"/>
    <p:sldId id="8380" r:id="rId14"/>
    <p:sldId id="8381" r:id="rId15"/>
    <p:sldId id="8382" r:id="rId16"/>
    <p:sldId id="277" r:id="rId17"/>
    <p:sldId id="833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C7240-6D4B-44FD-A372-729BE25BF687}" type="datetimeFigureOut">
              <a:rPr lang="en-US" smtClean="0"/>
              <a:t>19/5/2025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F56BD-11ED-4512-A0AA-EBD0FE28C8FE}" type="slidenum">
              <a:rPr lang="en-US" smtClean="0"/>
              <a:t>‹#›</a:t>
            </a:fld>
            <a:endParaRPr lang="en-US"/>
          </a:p>
        </p:txBody>
      </p:sp>
    </p:spTree>
    <p:extLst>
      <p:ext uri="{BB962C8B-B14F-4D97-AF65-F5344CB8AC3E}">
        <p14:creationId xmlns:p14="http://schemas.microsoft.com/office/powerpoint/2010/main" val="278463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416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235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293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141aa6e17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141aa6e17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78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54814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AD5548F6-7373-0C8F-C6F8-8524D6EA058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180" t="42223" r="9317" b="44628"/>
          <a:stretch/>
        </p:blipFill>
        <p:spPr>
          <a:xfrm>
            <a:off x="3615330" y="431680"/>
            <a:ext cx="4961337" cy="901700"/>
          </a:xfrm>
          <a:prstGeom prst="rect">
            <a:avLst/>
          </a:prstGeom>
        </p:spPr>
      </p:pic>
    </p:spTree>
    <p:extLst>
      <p:ext uri="{BB962C8B-B14F-4D97-AF65-F5344CB8AC3E}">
        <p14:creationId xmlns:p14="http://schemas.microsoft.com/office/powerpoint/2010/main" val="4050609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07"/>
        <p:cNvGrpSpPr/>
        <p:nvPr/>
      </p:nvGrpSpPr>
      <p:grpSpPr>
        <a:xfrm>
          <a:off x="0" y="0"/>
          <a:ext cx="0" cy="0"/>
          <a:chOff x="0" y="0"/>
          <a:chExt cx="0" cy="0"/>
        </a:xfrm>
      </p:grpSpPr>
      <p:sp>
        <p:nvSpPr>
          <p:cNvPr id="508" name="Google Shape;508;p27"/>
          <p:cNvSpPr/>
          <p:nvPr/>
        </p:nvSpPr>
        <p:spPr>
          <a:xfrm>
            <a:off x="1"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09" name="Google Shape;509;p27"/>
          <p:cNvGrpSpPr/>
          <p:nvPr/>
        </p:nvGrpSpPr>
        <p:grpSpPr>
          <a:xfrm>
            <a:off x="445804" y="390289"/>
            <a:ext cx="11348701" cy="6242039"/>
            <a:chOff x="334352" y="292715"/>
            <a:chExt cx="8511526" cy="4681529"/>
          </a:xfrm>
        </p:grpSpPr>
        <p:grpSp>
          <p:nvGrpSpPr>
            <p:cNvPr id="510" name="Google Shape;510;p27"/>
            <p:cNvGrpSpPr/>
            <p:nvPr/>
          </p:nvGrpSpPr>
          <p:grpSpPr>
            <a:xfrm rot="1930052">
              <a:off x="8226990" y="4251607"/>
              <a:ext cx="484978" cy="642879"/>
              <a:chOff x="477400" y="383100"/>
              <a:chExt cx="484975" cy="642875"/>
            </a:xfrm>
          </p:grpSpPr>
          <p:sp>
            <p:nvSpPr>
              <p:cNvPr id="511" name="Google Shape;511;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3" name="Google Shape;513;p27"/>
            <p:cNvGrpSpPr/>
            <p:nvPr/>
          </p:nvGrpSpPr>
          <p:grpSpPr>
            <a:xfrm rot="1324746">
              <a:off x="420490" y="429217"/>
              <a:ext cx="444891" cy="545120"/>
              <a:chOff x="8331913" y="266838"/>
              <a:chExt cx="444875" cy="545100"/>
            </a:xfrm>
          </p:grpSpPr>
          <p:sp>
            <p:nvSpPr>
              <p:cNvPr id="514" name="Google Shape;514;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16" name="Google Shape;516;p27"/>
            <p:cNvSpPr/>
            <p:nvPr/>
          </p:nvSpPr>
          <p:spPr>
            <a:xfrm>
              <a:off x="2768125" y="4463150"/>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7"/>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8" name="Google Shape;518;p27"/>
            <p:cNvGrpSpPr/>
            <p:nvPr/>
          </p:nvGrpSpPr>
          <p:grpSpPr>
            <a:xfrm>
              <a:off x="8482875" y="327836"/>
              <a:ext cx="191796" cy="304277"/>
              <a:chOff x="7707175" y="1074324"/>
              <a:chExt cx="191796" cy="304277"/>
            </a:xfrm>
          </p:grpSpPr>
          <p:sp>
            <p:nvSpPr>
              <p:cNvPr id="519" name="Google Shape;519;p27"/>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7"/>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21" name="Google Shape;521;p27"/>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22" name="Google Shape;522;p27"/>
            <p:cNvGrpSpPr/>
            <p:nvPr/>
          </p:nvGrpSpPr>
          <p:grpSpPr>
            <a:xfrm rot="-6152559">
              <a:off x="502915" y="4433233"/>
              <a:ext cx="280060" cy="279622"/>
              <a:chOff x="1527250" y="3032100"/>
              <a:chExt cx="239825" cy="239450"/>
            </a:xfrm>
          </p:grpSpPr>
          <p:sp>
            <p:nvSpPr>
              <p:cNvPr id="523" name="Google Shape;523;p27"/>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27"/>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7"/>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58003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850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81444" y="355786"/>
            <a:ext cx="11495659" cy="6358527"/>
            <a:chOff x="361082" y="266838"/>
            <a:chExt cx="8621744" cy="4768895"/>
          </a:xfrm>
        </p:grpSpPr>
        <p:grpSp>
          <p:nvGrpSpPr>
            <p:cNvPr id="10" name="Google Shape;10;p2"/>
            <p:cNvGrpSpPr/>
            <p:nvPr/>
          </p:nvGrpSpPr>
          <p:grpSpPr>
            <a:xfrm rot="-1203388">
              <a:off x="400540" y="1361090"/>
              <a:ext cx="280073" cy="279635"/>
              <a:chOff x="1527250" y="3032100"/>
              <a:chExt cx="239825" cy="239450"/>
            </a:xfrm>
          </p:grpSpPr>
          <p:sp>
            <p:nvSpPr>
              <p:cNvPr id="11" name="Google Shape;11;p2"/>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p:nvPr/>
          </p:nvSpPr>
          <p:spPr>
            <a:xfrm rot="4476490">
              <a:off x="1948553" y="4604095"/>
              <a:ext cx="358998" cy="408681"/>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oogle Shape;15;p2"/>
            <p:cNvGrpSpPr/>
            <p:nvPr/>
          </p:nvGrpSpPr>
          <p:grpSpPr>
            <a:xfrm>
              <a:off x="477400" y="383100"/>
              <a:ext cx="484975" cy="642875"/>
              <a:chOff x="477400" y="383100"/>
              <a:chExt cx="484975" cy="642875"/>
            </a:xfrm>
          </p:grpSpPr>
          <p:sp>
            <p:nvSpPr>
              <p:cNvPr id="16" name="Google Shape;16;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18;p2"/>
            <p:cNvGrpSpPr/>
            <p:nvPr/>
          </p:nvGrpSpPr>
          <p:grpSpPr>
            <a:xfrm>
              <a:off x="8331913" y="266838"/>
              <a:ext cx="444875" cy="545100"/>
              <a:chOff x="8331913" y="266838"/>
              <a:chExt cx="444875" cy="545100"/>
            </a:xfrm>
          </p:grpSpPr>
          <p:sp>
            <p:nvSpPr>
              <p:cNvPr id="19" name="Google Shape;19;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1" name="Google Shape;21;p2"/>
            <p:cNvSpPr/>
            <p:nvPr/>
          </p:nvSpPr>
          <p:spPr>
            <a:xfrm>
              <a:off x="2662396" y="385100"/>
              <a:ext cx="163077" cy="308592"/>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rot="-829608">
              <a:off x="8580199" y="2608737"/>
              <a:ext cx="358995" cy="40867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2"/>
          <p:cNvSpPr/>
          <p:nvPr/>
        </p:nvSpPr>
        <p:spPr>
          <a:xfrm>
            <a:off x="1"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838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txBox="1">
            <a:spLocks noGrp="1"/>
          </p:cNvSpPr>
          <p:nvPr>
            <p:ph type="ctrTitle"/>
          </p:nvPr>
        </p:nvSpPr>
        <p:spPr>
          <a:xfrm>
            <a:off x="2722300" y="1108351"/>
            <a:ext cx="6747200" cy="298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latin typeface="Caveat Brush"/>
                <a:ea typeface="Caveat Brush"/>
                <a:cs typeface="Caveat Brush"/>
                <a:sym typeface="Caveat Brush"/>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5" name="Google Shape;25;p2"/>
          <p:cNvSpPr txBox="1">
            <a:spLocks noGrp="1"/>
          </p:cNvSpPr>
          <p:nvPr>
            <p:ph type="subTitle" idx="1"/>
          </p:nvPr>
        </p:nvSpPr>
        <p:spPr>
          <a:xfrm>
            <a:off x="3076700" y="5351884"/>
            <a:ext cx="6038400" cy="63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6" name="Google Shape;26;p2"/>
          <p:cNvSpPr txBox="1">
            <a:spLocks noGrp="1"/>
          </p:cNvSpPr>
          <p:nvPr>
            <p:ph type="ctrTitle" idx="2"/>
          </p:nvPr>
        </p:nvSpPr>
        <p:spPr>
          <a:xfrm>
            <a:off x="2722300" y="4089151"/>
            <a:ext cx="6747200" cy="101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9600">
                <a:solidFill>
                  <a:schemeClr val="accent1"/>
                </a:solidFill>
                <a:latin typeface="Caveat Brush"/>
                <a:ea typeface="Caveat Brush"/>
                <a:cs typeface="Caveat Brush"/>
                <a:sym typeface="Caveat Brush"/>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78443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
          <p:cNvSpPr/>
          <p:nvPr/>
        </p:nvSpPr>
        <p:spPr>
          <a:xfrm>
            <a:off x="1"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txBox="1">
            <a:spLocks noGrp="1"/>
          </p:cNvSpPr>
          <p:nvPr>
            <p:ph type="title"/>
          </p:nvPr>
        </p:nvSpPr>
        <p:spPr>
          <a:xfrm>
            <a:off x="3750400" y="3085400"/>
            <a:ext cx="469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solidFill>
                  <a:schemeClr val="accen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30" name="Google Shape;30;p3"/>
          <p:cNvSpPr txBox="1">
            <a:spLocks noGrp="1"/>
          </p:cNvSpPr>
          <p:nvPr>
            <p:ph type="title" idx="2" hasCustomPrompt="1"/>
          </p:nvPr>
        </p:nvSpPr>
        <p:spPr>
          <a:xfrm>
            <a:off x="5261400" y="1963000"/>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3750400" y="4207800"/>
            <a:ext cx="4691200" cy="6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grpSp>
        <p:nvGrpSpPr>
          <p:cNvPr id="32" name="Google Shape;32;p3"/>
          <p:cNvGrpSpPr/>
          <p:nvPr/>
        </p:nvGrpSpPr>
        <p:grpSpPr>
          <a:xfrm>
            <a:off x="330512" y="463644"/>
            <a:ext cx="11207257" cy="5999825"/>
            <a:chOff x="247882" y="347731"/>
            <a:chExt cx="8405443" cy="4499869"/>
          </a:xfrm>
        </p:grpSpPr>
        <p:grpSp>
          <p:nvGrpSpPr>
            <p:cNvPr id="33" name="Google Shape;33;p3"/>
            <p:cNvGrpSpPr/>
            <p:nvPr/>
          </p:nvGrpSpPr>
          <p:grpSpPr>
            <a:xfrm rot="-1987557">
              <a:off x="470599" y="4124428"/>
              <a:ext cx="484992" cy="642897"/>
              <a:chOff x="477400" y="383100"/>
              <a:chExt cx="484975" cy="642875"/>
            </a:xfrm>
          </p:grpSpPr>
          <p:sp>
            <p:nvSpPr>
              <p:cNvPr id="34" name="Google Shape;34;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6;p3"/>
            <p:cNvGrpSpPr/>
            <p:nvPr/>
          </p:nvGrpSpPr>
          <p:grpSpPr>
            <a:xfrm>
              <a:off x="8208450" y="458063"/>
              <a:ext cx="444875" cy="545100"/>
              <a:chOff x="8331913" y="266838"/>
              <a:chExt cx="444875" cy="545100"/>
            </a:xfrm>
          </p:grpSpPr>
          <p:sp>
            <p:nvSpPr>
              <p:cNvPr id="37" name="Google Shape;37;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39;p3"/>
            <p:cNvGrpSpPr/>
            <p:nvPr/>
          </p:nvGrpSpPr>
          <p:grpSpPr>
            <a:xfrm rot="-1203388">
              <a:off x="287340" y="387277"/>
              <a:ext cx="280073" cy="279635"/>
              <a:chOff x="1527250" y="3032100"/>
              <a:chExt cx="239825" cy="239450"/>
            </a:xfrm>
          </p:grpSpPr>
          <p:sp>
            <p:nvSpPr>
              <p:cNvPr id="40" name="Google Shape;40;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43;p3"/>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3"/>
            <p:cNvSpPr/>
            <p:nvPr/>
          </p:nvSpPr>
          <p:spPr>
            <a:xfrm rot="-10187223">
              <a:off x="6381453" y="4347753"/>
              <a:ext cx="358997" cy="40867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45;p3"/>
            <p:cNvGrpSpPr/>
            <p:nvPr/>
          </p:nvGrpSpPr>
          <p:grpSpPr>
            <a:xfrm rot="-6152559">
              <a:off x="5472890" y="399583"/>
              <a:ext cx="280060" cy="279622"/>
              <a:chOff x="1527250" y="3032100"/>
              <a:chExt cx="239825" cy="239450"/>
            </a:xfrm>
          </p:grpSpPr>
          <p:sp>
            <p:nvSpPr>
              <p:cNvPr id="46" name="Google Shape;46;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p:nvPr/>
          </p:nvSpPr>
          <p:spPr>
            <a:xfrm rot="-3029405">
              <a:off x="3150000" y="446685"/>
              <a:ext cx="221821" cy="219771"/>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4500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6"/>
          <p:cNvSpPr/>
          <p:nvPr/>
        </p:nvSpPr>
        <p:spPr>
          <a:xfrm>
            <a:off x="1"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96" name="Google Shape;96;p6"/>
          <p:cNvGrpSpPr/>
          <p:nvPr/>
        </p:nvGrpSpPr>
        <p:grpSpPr>
          <a:xfrm rot="-1203274">
            <a:off x="279503" y="545537"/>
            <a:ext cx="679044" cy="677963"/>
            <a:chOff x="1527250" y="3032100"/>
            <a:chExt cx="239825" cy="239450"/>
          </a:xfrm>
        </p:grpSpPr>
        <p:sp>
          <p:nvSpPr>
            <p:cNvPr id="97" name="Google Shape;97;p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0" name="Google Shape;100;p6"/>
          <p:cNvSpPr/>
          <p:nvPr/>
        </p:nvSpPr>
        <p:spPr>
          <a:xfrm>
            <a:off x="11615569" y="1915802"/>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6"/>
          <p:cNvSpPr/>
          <p:nvPr/>
        </p:nvSpPr>
        <p:spPr>
          <a:xfrm rot="973919">
            <a:off x="842078" y="6328403"/>
            <a:ext cx="217444" cy="411471"/>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6"/>
          <p:cNvSpPr/>
          <p:nvPr/>
        </p:nvSpPr>
        <p:spPr>
          <a:xfrm rot="3560365">
            <a:off x="11029330" y="5790271"/>
            <a:ext cx="708663" cy="806735"/>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3" name="Google Shape;103;p6"/>
          <p:cNvGrpSpPr/>
          <p:nvPr/>
        </p:nvGrpSpPr>
        <p:grpSpPr>
          <a:xfrm rot="4024561">
            <a:off x="10166461" y="6132727"/>
            <a:ext cx="255723" cy="405692"/>
            <a:chOff x="7707175" y="1074324"/>
            <a:chExt cx="191796" cy="304277"/>
          </a:xfrm>
        </p:grpSpPr>
        <p:sp>
          <p:nvSpPr>
            <p:cNvPr id="104" name="Google Shape;104;p6"/>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 name="Google Shape;106;p6"/>
          <p:cNvGrpSpPr/>
          <p:nvPr/>
        </p:nvGrpSpPr>
        <p:grpSpPr>
          <a:xfrm rot="-1215480">
            <a:off x="11087369" y="521471"/>
            <a:ext cx="592571" cy="726069"/>
            <a:chOff x="8331913" y="266838"/>
            <a:chExt cx="444875" cy="545100"/>
          </a:xfrm>
        </p:grpSpPr>
        <p:sp>
          <p:nvSpPr>
            <p:cNvPr id="107" name="Google Shape;107;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 name="Google Shape;109;p6"/>
          <p:cNvGrpSpPr/>
          <p:nvPr/>
        </p:nvGrpSpPr>
        <p:grpSpPr>
          <a:xfrm rot="-1131748">
            <a:off x="256692" y="5397671"/>
            <a:ext cx="570033" cy="755628"/>
            <a:chOff x="477400" y="383100"/>
            <a:chExt cx="484975" cy="642875"/>
          </a:xfrm>
        </p:grpSpPr>
        <p:sp>
          <p:nvSpPr>
            <p:cNvPr id="110" name="Google Shape;110;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4835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9"/>
        <p:cNvGrpSpPr/>
        <p:nvPr/>
      </p:nvGrpSpPr>
      <p:grpSpPr>
        <a:xfrm>
          <a:off x="0" y="0"/>
          <a:ext cx="0" cy="0"/>
          <a:chOff x="0" y="0"/>
          <a:chExt cx="0" cy="0"/>
        </a:xfrm>
      </p:grpSpPr>
      <p:sp>
        <p:nvSpPr>
          <p:cNvPr id="180" name="Google Shape;180;p11"/>
          <p:cNvSpPr/>
          <p:nvPr/>
        </p:nvSpPr>
        <p:spPr>
          <a:xfrm>
            <a:off x="1"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11"/>
          <p:cNvSpPr txBox="1">
            <a:spLocks noGrp="1"/>
          </p:cNvSpPr>
          <p:nvPr>
            <p:ph type="title" hasCustomPrompt="1"/>
          </p:nvPr>
        </p:nvSpPr>
        <p:spPr>
          <a:xfrm>
            <a:off x="1712000" y="1697400"/>
            <a:ext cx="8768000" cy="280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9866">
                <a:solidFill>
                  <a:schemeClr val="accen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2" name="Google Shape;182;p11"/>
          <p:cNvSpPr txBox="1">
            <a:spLocks noGrp="1"/>
          </p:cNvSpPr>
          <p:nvPr>
            <p:ph type="subTitle" idx="1"/>
          </p:nvPr>
        </p:nvSpPr>
        <p:spPr>
          <a:xfrm>
            <a:off x="1712000" y="4497800"/>
            <a:ext cx="8768000" cy="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183" name="Google Shape;183;p11"/>
          <p:cNvGrpSpPr/>
          <p:nvPr/>
        </p:nvGrpSpPr>
        <p:grpSpPr>
          <a:xfrm>
            <a:off x="445796" y="390287"/>
            <a:ext cx="10994699" cy="6075440"/>
            <a:chOff x="334346" y="292715"/>
            <a:chExt cx="8246024" cy="4556580"/>
          </a:xfrm>
        </p:grpSpPr>
        <p:grpSp>
          <p:nvGrpSpPr>
            <p:cNvPr id="184" name="Google Shape;184;p11"/>
            <p:cNvGrpSpPr/>
            <p:nvPr/>
          </p:nvGrpSpPr>
          <p:grpSpPr>
            <a:xfrm rot="-1987557">
              <a:off x="470599" y="4073328"/>
              <a:ext cx="484992" cy="642897"/>
              <a:chOff x="477400" y="383100"/>
              <a:chExt cx="484975" cy="642875"/>
            </a:xfrm>
          </p:grpSpPr>
          <p:sp>
            <p:nvSpPr>
              <p:cNvPr id="185" name="Google Shape;185;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7" name="Google Shape;187;p11"/>
            <p:cNvGrpSpPr/>
            <p:nvPr/>
          </p:nvGrpSpPr>
          <p:grpSpPr>
            <a:xfrm rot="1324746">
              <a:off x="8049340" y="356342"/>
              <a:ext cx="444891" cy="545120"/>
              <a:chOff x="8331913" y="266838"/>
              <a:chExt cx="444875" cy="545100"/>
            </a:xfrm>
          </p:grpSpPr>
          <p:sp>
            <p:nvSpPr>
              <p:cNvPr id="188" name="Google Shape;188;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90" name="Google Shape;190;p11"/>
            <p:cNvSpPr/>
            <p:nvPr/>
          </p:nvSpPr>
          <p:spPr>
            <a:xfrm>
              <a:off x="2438925" y="451518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11"/>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11"/>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93" name="Google Shape;193;p11"/>
            <p:cNvGrpSpPr/>
            <p:nvPr/>
          </p:nvGrpSpPr>
          <p:grpSpPr>
            <a:xfrm rot="-6152559">
              <a:off x="5931815" y="4542433"/>
              <a:ext cx="280060" cy="279622"/>
              <a:chOff x="1527250" y="3032100"/>
              <a:chExt cx="239825" cy="239450"/>
            </a:xfrm>
          </p:grpSpPr>
          <p:sp>
            <p:nvSpPr>
              <p:cNvPr id="194" name="Google Shape;194;p11"/>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11"/>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11"/>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93638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406954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1"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13"/>
          <p:cNvSpPr txBox="1">
            <a:spLocks noGrp="1"/>
          </p:cNvSpPr>
          <p:nvPr>
            <p:ph type="title"/>
          </p:nvPr>
        </p:nvSpPr>
        <p:spPr>
          <a:xfrm>
            <a:off x="9600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1" name="Google Shape;201;p13"/>
          <p:cNvSpPr txBox="1">
            <a:spLocks noGrp="1"/>
          </p:cNvSpPr>
          <p:nvPr>
            <p:ph type="title" idx="2" hasCustomPrompt="1"/>
          </p:nvPr>
        </p:nvSpPr>
        <p:spPr>
          <a:xfrm>
            <a:off x="1773733"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2" name="Google Shape;202;p13"/>
          <p:cNvSpPr txBox="1">
            <a:spLocks noGrp="1"/>
          </p:cNvSpPr>
          <p:nvPr>
            <p:ph type="subTitle" idx="1"/>
          </p:nvPr>
        </p:nvSpPr>
        <p:spPr>
          <a:xfrm>
            <a:off x="9600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3" name="Google Shape;203;p13"/>
          <p:cNvSpPr txBox="1">
            <a:spLocks noGrp="1"/>
          </p:cNvSpPr>
          <p:nvPr>
            <p:ph type="title" idx="3"/>
          </p:nvPr>
        </p:nvSpPr>
        <p:spPr>
          <a:xfrm>
            <a:off x="46862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3"/>
          <p:cNvSpPr txBox="1">
            <a:spLocks noGrp="1"/>
          </p:cNvSpPr>
          <p:nvPr>
            <p:ph type="title" idx="4" hasCustomPrompt="1"/>
          </p:nvPr>
        </p:nvSpPr>
        <p:spPr>
          <a:xfrm>
            <a:off x="5500000"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subTitle" idx="5"/>
          </p:nvPr>
        </p:nvSpPr>
        <p:spPr>
          <a:xfrm>
            <a:off x="46862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6" name="Google Shape;206;p13"/>
          <p:cNvSpPr txBox="1">
            <a:spLocks noGrp="1"/>
          </p:cNvSpPr>
          <p:nvPr>
            <p:ph type="title" idx="6"/>
          </p:nvPr>
        </p:nvSpPr>
        <p:spPr>
          <a:xfrm>
            <a:off x="8412467"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7" name="Google Shape;207;p13"/>
          <p:cNvSpPr txBox="1">
            <a:spLocks noGrp="1"/>
          </p:cNvSpPr>
          <p:nvPr>
            <p:ph type="title" idx="7" hasCustomPrompt="1"/>
          </p:nvPr>
        </p:nvSpPr>
        <p:spPr>
          <a:xfrm>
            <a:off x="9226267"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8" name="Google Shape;208;p13"/>
          <p:cNvSpPr txBox="1">
            <a:spLocks noGrp="1"/>
          </p:cNvSpPr>
          <p:nvPr>
            <p:ph type="subTitle" idx="8"/>
          </p:nvPr>
        </p:nvSpPr>
        <p:spPr>
          <a:xfrm>
            <a:off x="8412467"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9" name="Google Shape;209;p13"/>
          <p:cNvSpPr txBox="1">
            <a:spLocks noGrp="1"/>
          </p:cNvSpPr>
          <p:nvPr>
            <p:ph type="title" idx="9"/>
          </p:nvPr>
        </p:nvSpPr>
        <p:spPr>
          <a:xfrm>
            <a:off x="9600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 name="Google Shape;210;p13"/>
          <p:cNvSpPr txBox="1">
            <a:spLocks noGrp="1"/>
          </p:cNvSpPr>
          <p:nvPr>
            <p:ph type="title" idx="13" hasCustomPrompt="1"/>
          </p:nvPr>
        </p:nvSpPr>
        <p:spPr>
          <a:xfrm>
            <a:off x="1773733"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1" name="Google Shape;211;p13"/>
          <p:cNvSpPr txBox="1">
            <a:spLocks noGrp="1"/>
          </p:cNvSpPr>
          <p:nvPr>
            <p:ph type="subTitle" idx="14"/>
          </p:nvPr>
        </p:nvSpPr>
        <p:spPr>
          <a:xfrm>
            <a:off x="9600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2" name="Google Shape;212;p13"/>
          <p:cNvSpPr txBox="1">
            <a:spLocks noGrp="1"/>
          </p:cNvSpPr>
          <p:nvPr>
            <p:ph type="title" idx="15"/>
          </p:nvPr>
        </p:nvSpPr>
        <p:spPr>
          <a:xfrm>
            <a:off x="46862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 name="Google Shape;213;p13"/>
          <p:cNvSpPr txBox="1">
            <a:spLocks noGrp="1"/>
          </p:cNvSpPr>
          <p:nvPr>
            <p:ph type="title" idx="16" hasCustomPrompt="1"/>
          </p:nvPr>
        </p:nvSpPr>
        <p:spPr>
          <a:xfrm>
            <a:off x="5500000"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4" name="Google Shape;214;p13"/>
          <p:cNvSpPr txBox="1">
            <a:spLocks noGrp="1"/>
          </p:cNvSpPr>
          <p:nvPr>
            <p:ph type="subTitle" idx="17"/>
          </p:nvPr>
        </p:nvSpPr>
        <p:spPr>
          <a:xfrm>
            <a:off x="46862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5" name="Google Shape;215;p13"/>
          <p:cNvSpPr txBox="1">
            <a:spLocks noGrp="1"/>
          </p:cNvSpPr>
          <p:nvPr>
            <p:ph type="title" idx="18"/>
          </p:nvPr>
        </p:nvSpPr>
        <p:spPr>
          <a:xfrm>
            <a:off x="8412467"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6" name="Google Shape;216;p13"/>
          <p:cNvSpPr txBox="1">
            <a:spLocks noGrp="1"/>
          </p:cNvSpPr>
          <p:nvPr>
            <p:ph type="title" idx="19" hasCustomPrompt="1"/>
          </p:nvPr>
        </p:nvSpPr>
        <p:spPr>
          <a:xfrm>
            <a:off x="9226267"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7" name="Google Shape;217;p13"/>
          <p:cNvSpPr txBox="1">
            <a:spLocks noGrp="1"/>
          </p:cNvSpPr>
          <p:nvPr>
            <p:ph type="subTitle" idx="20"/>
          </p:nvPr>
        </p:nvSpPr>
        <p:spPr>
          <a:xfrm>
            <a:off x="8412467"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8" name="Google Shape;218;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 name="Google Shape;219;p13"/>
          <p:cNvGrpSpPr/>
          <p:nvPr/>
        </p:nvGrpSpPr>
        <p:grpSpPr>
          <a:xfrm>
            <a:off x="429435" y="345633"/>
            <a:ext cx="11537036" cy="6231491"/>
            <a:chOff x="322075" y="259225"/>
            <a:chExt cx="8652777" cy="4673618"/>
          </a:xfrm>
        </p:grpSpPr>
        <p:grpSp>
          <p:nvGrpSpPr>
            <p:cNvPr id="220" name="Google Shape;220;p13"/>
            <p:cNvGrpSpPr/>
            <p:nvPr/>
          </p:nvGrpSpPr>
          <p:grpSpPr>
            <a:xfrm rot="265293">
              <a:off x="477363" y="383131"/>
              <a:ext cx="485012" cy="642924"/>
              <a:chOff x="477400" y="383100"/>
              <a:chExt cx="484975" cy="642875"/>
            </a:xfrm>
          </p:grpSpPr>
          <p:sp>
            <p:nvSpPr>
              <p:cNvPr id="221" name="Google Shape;221;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 name="Google Shape;223;p13"/>
            <p:cNvGrpSpPr/>
            <p:nvPr/>
          </p:nvGrpSpPr>
          <p:grpSpPr>
            <a:xfrm rot="124479">
              <a:off x="8331734" y="267098"/>
              <a:ext cx="444855" cy="545076"/>
              <a:chOff x="8331913" y="266838"/>
              <a:chExt cx="444875" cy="545100"/>
            </a:xfrm>
          </p:grpSpPr>
          <p:sp>
            <p:nvSpPr>
              <p:cNvPr id="224" name="Google Shape;224;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6" name="Google Shape;226;p13"/>
            <p:cNvGrpSpPr/>
            <p:nvPr/>
          </p:nvGrpSpPr>
          <p:grpSpPr>
            <a:xfrm>
              <a:off x="322075" y="4511074"/>
              <a:ext cx="191796" cy="304277"/>
              <a:chOff x="7707175" y="1074324"/>
              <a:chExt cx="191796" cy="304277"/>
            </a:xfrm>
          </p:grpSpPr>
          <p:sp>
            <p:nvSpPr>
              <p:cNvPr id="227" name="Google Shape;227;p13"/>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3"/>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9" name="Google Shape;229;p13"/>
            <p:cNvSpPr/>
            <p:nvPr/>
          </p:nvSpPr>
          <p:spPr>
            <a:xfrm rot="2930519">
              <a:off x="8523371" y="4458875"/>
              <a:ext cx="358998" cy="408680"/>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36848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2"/>
        <p:cNvGrpSpPr/>
        <p:nvPr/>
      </p:nvGrpSpPr>
      <p:grpSpPr>
        <a:xfrm>
          <a:off x="0" y="0"/>
          <a:ext cx="0" cy="0"/>
          <a:chOff x="0" y="0"/>
          <a:chExt cx="0" cy="0"/>
        </a:xfrm>
      </p:grpSpPr>
      <p:sp>
        <p:nvSpPr>
          <p:cNvPr id="493" name="Google Shape;493;p26"/>
          <p:cNvSpPr/>
          <p:nvPr/>
        </p:nvSpPr>
        <p:spPr>
          <a:xfrm>
            <a:off x="1"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94" name="Google Shape;494;p26"/>
          <p:cNvGrpSpPr/>
          <p:nvPr/>
        </p:nvGrpSpPr>
        <p:grpSpPr>
          <a:xfrm rot="-2043141" flipH="1">
            <a:off x="10917849" y="392153"/>
            <a:ext cx="646691" cy="857243"/>
            <a:chOff x="477400" y="383100"/>
            <a:chExt cx="484975" cy="642875"/>
          </a:xfrm>
        </p:grpSpPr>
        <p:sp>
          <p:nvSpPr>
            <p:cNvPr id="495" name="Google Shape;495;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7" name="Google Shape;497;p26"/>
          <p:cNvGrpSpPr/>
          <p:nvPr/>
        </p:nvGrpSpPr>
        <p:grpSpPr>
          <a:xfrm flipH="1">
            <a:off x="442901" y="610751"/>
            <a:ext cx="593167" cy="726800"/>
            <a:chOff x="8331913" y="266838"/>
            <a:chExt cx="444875" cy="545100"/>
          </a:xfrm>
        </p:grpSpPr>
        <p:sp>
          <p:nvSpPr>
            <p:cNvPr id="498" name="Google Shape;498;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0" name="Google Shape;500;p26"/>
          <p:cNvGrpSpPr/>
          <p:nvPr/>
        </p:nvGrpSpPr>
        <p:grpSpPr>
          <a:xfrm rot="-1203309">
            <a:off x="11306502" y="5837986"/>
            <a:ext cx="462785" cy="462031"/>
            <a:chOff x="1527250" y="3032100"/>
            <a:chExt cx="239825" cy="239450"/>
          </a:xfrm>
        </p:grpSpPr>
        <p:sp>
          <p:nvSpPr>
            <p:cNvPr id="501" name="Google Shape;501;p2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4" name="Google Shape;504;p26"/>
          <p:cNvSpPr/>
          <p:nvPr/>
        </p:nvSpPr>
        <p:spPr>
          <a:xfrm rot="-682696">
            <a:off x="447227" y="3049365"/>
            <a:ext cx="217436" cy="411456"/>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6"/>
          <p:cNvSpPr/>
          <p:nvPr/>
        </p:nvSpPr>
        <p:spPr>
          <a:xfrm rot="10535364">
            <a:off x="500145" y="5866342"/>
            <a:ext cx="478675" cy="54491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6"/>
          <p:cNvSpPr/>
          <p:nvPr/>
        </p:nvSpPr>
        <p:spPr>
          <a:xfrm rot="-3029405">
            <a:off x="11605869" y="2559715"/>
            <a:ext cx="295761" cy="293028"/>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1606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756"/>
          <a:stretch/>
        </p:blipFill>
        <p:spPr>
          <a:xfrm rot="5400000">
            <a:off x="2662325" y="-2671675"/>
            <a:ext cx="6867351" cy="12192002"/>
          </a:xfrm>
          <a:prstGeom prst="rect">
            <a:avLst/>
          </a:prstGeom>
        </p:spPr>
      </p:pic>
      <p:grpSp>
        <p:nvGrpSpPr>
          <p:cNvPr id="16" name="组合 15"/>
          <p:cNvGrpSpPr/>
          <p:nvPr userDrawn="1"/>
        </p:nvGrpSpPr>
        <p:grpSpPr>
          <a:xfrm>
            <a:off x="-280886" y="190492"/>
            <a:ext cx="11990288" cy="6273807"/>
            <a:chOff x="-395186" y="190492"/>
            <a:chExt cx="11990288" cy="6273807"/>
          </a:xfrm>
        </p:grpSpPr>
        <p:sp>
          <p:nvSpPr>
            <p:cNvPr id="8" name="圆角矩形 7"/>
            <p:cNvSpPr/>
            <p:nvPr userDrawn="1"/>
          </p:nvSpPr>
          <p:spPr>
            <a:xfrm>
              <a:off x="482600" y="352754"/>
              <a:ext cx="11112502" cy="6111545"/>
            </a:xfrm>
            <a:prstGeom prst="roundRect">
              <a:avLst>
                <a:gd name="adj" fmla="val 6688"/>
              </a:avLst>
            </a:prstGeom>
            <a:solidFill>
              <a:schemeClr val="bg1"/>
            </a:solidFill>
            <a:ln w="50800">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4725" t="23606" r="24555" b="60748"/>
            <a:stretch/>
          </p:blipFill>
          <p:spPr>
            <a:xfrm rot="17028993">
              <a:off x="-2406090" y="2201396"/>
              <a:ext cx="6019710" cy="1997901"/>
            </a:xfrm>
            <a:prstGeom prst="rect">
              <a:avLst/>
            </a:prstGeom>
          </p:spPr>
        </p:pic>
      </p:grpSp>
      <p:pic>
        <p:nvPicPr>
          <p:cNvPr id="3" name="Picture 2" descr="A round pink circle with white text and a black background&#10;&#10;Description automatically generated">
            <a:extLst>
              <a:ext uri="{FF2B5EF4-FFF2-40B4-BE49-F238E27FC236}">
                <a16:creationId xmlns:a16="http://schemas.microsoft.com/office/drawing/2014/main" id="{FE4DE873-5E46-2641-7BB7-55F950B41F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60124" y="0"/>
            <a:ext cx="1460938" cy="1460938"/>
          </a:xfrm>
          <a:prstGeom prst="rect">
            <a:avLst/>
          </a:prstGeom>
        </p:spPr>
      </p:pic>
    </p:spTree>
    <p:extLst>
      <p:ext uri="{BB962C8B-B14F-4D97-AF65-F5344CB8AC3E}">
        <p14:creationId xmlns:p14="http://schemas.microsoft.com/office/powerpoint/2010/main" val="152660054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9A0D39E0-2E60-424B-8D67-551B1BFDF672}"/>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round pink circle with white text and a black background&#10;&#10;Description automatically generated">
            <a:extLst>
              <a:ext uri="{FF2B5EF4-FFF2-40B4-BE49-F238E27FC236}">
                <a16:creationId xmlns:a16="http://schemas.microsoft.com/office/drawing/2014/main" id="{69995D8D-EFB8-36BA-998E-93BECD62672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60124" y="0"/>
            <a:ext cx="1460938" cy="1460938"/>
          </a:xfrm>
          <a:prstGeom prst="rect">
            <a:avLst/>
          </a:prstGeom>
        </p:spPr>
      </p:pic>
    </p:spTree>
    <p:extLst>
      <p:ext uri="{BB962C8B-B14F-4D97-AF65-F5344CB8AC3E}">
        <p14:creationId xmlns:p14="http://schemas.microsoft.com/office/powerpoint/2010/main" val="2470205608"/>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5" r:id="rId6"/>
    <p:sldLayoutId id="2147483687" r:id="rId7"/>
    <p:sldLayoutId id="214748368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6.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056411">
            <a:off x="4145043" y="56762"/>
            <a:ext cx="5514105" cy="6319257"/>
          </a:xfrm>
          <a:prstGeom prst="rect">
            <a:avLst/>
          </a:prstGeom>
        </p:spPr>
      </p:pic>
      <p:pic>
        <p:nvPicPr>
          <p:cNvPr id="37" name="图片 36"/>
          <p:cNvPicPr>
            <a:picLocks noChangeAspect="1"/>
          </p:cNvPicPr>
          <p:nvPr/>
        </p:nvPicPr>
        <p:blipFill rotWithShape="1">
          <a:blip r:embed="rId5" cstate="hqprint">
            <a:extLst>
              <a:ext uri="{28A0092B-C50C-407E-A947-70E740481C1C}">
                <a14:useLocalDpi xmlns:a14="http://schemas.microsoft.com/office/drawing/2010/main" val="0"/>
              </a:ext>
            </a:extLst>
          </a:blip>
          <a:srcRect l="3904" t="52269" r="80968" b="7544"/>
          <a:stretch/>
        </p:blipFill>
        <p:spPr>
          <a:xfrm rot="1779046">
            <a:off x="972090" y="219490"/>
            <a:ext cx="1521622" cy="1505946"/>
          </a:xfrm>
          <a:prstGeom prst="rect">
            <a:avLst/>
          </a:prstGeom>
        </p:spPr>
      </p:pic>
      <p:pic>
        <p:nvPicPr>
          <p:cNvPr id="39"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l="-3" t="-173" r="81050" b="75288"/>
          <a:stretch/>
        </p:blipFill>
        <p:spPr>
          <a:xfrm rot="900000">
            <a:off x="10692639" y="2509785"/>
            <a:ext cx="1613311" cy="317751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10610526" y="-62753"/>
            <a:ext cx="1181243" cy="2035002"/>
          </a:xfrm>
          <a:prstGeom prst="rect">
            <a:avLst/>
          </a:prstGeom>
        </p:spPr>
      </p:pic>
      <p:pic>
        <p:nvPicPr>
          <p:cNvPr id="44" name="图片 43"/>
          <p:cNvPicPr>
            <a:picLocks noChangeAspect="1"/>
          </p:cNvPicPr>
          <p:nvPr/>
        </p:nvPicPr>
        <p:blipFill rotWithShape="1">
          <a:blip r:embed="rId8" cstate="hqprint">
            <a:extLst>
              <a:ext uri="{28A0092B-C50C-407E-A947-70E740481C1C}">
                <a14:useLocalDpi xmlns:a14="http://schemas.microsoft.com/office/drawing/2010/main" val="0"/>
              </a:ext>
            </a:extLst>
          </a:blip>
          <a:srcRect l="50135" t="1768" r="3446" b="80544"/>
          <a:stretch/>
        </p:blipFill>
        <p:spPr>
          <a:xfrm rot="817189">
            <a:off x="3961719" y="-286827"/>
            <a:ext cx="2911284" cy="1664098"/>
          </a:xfrm>
          <a:prstGeom prst="rect">
            <a:avLst/>
          </a:prstGeom>
        </p:spPr>
      </p:pic>
      <p:pic>
        <p:nvPicPr>
          <p:cNvPr id="3" name="图片 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06905" y="2207606"/>
            <a:ext cx="4585224" cy="4585224"/>
          </a:xfrm>
          <a:prstGeom prst="rect">
            <a:avLst/>
          </a:prstGeom>
        </p:spPr>
      </p:pic>
      <p:pic>
        <p:nvPicPr>
          <p:cNvPr id="9" name="Picture 8">
            <a:extLst>
              <a:ext uri="{FF2B5EF4-FFF2-40B4-BE49-F238E27FC236}">
                <a16:creationId xmlns:a16="http://schemas.microsoft.com/office/drawing/2014/main" id="{CE7B42C4-7E46-4793-9827-97B0F44A4ECA}"/>
              </a:ext>
            </a:extLst>
          </p:cNvPr>
          <p:cNvPicPr>
            <a:picLocks noChangeAspect="1"/>
          </p:cNvPicPr>
          <p:nvPr/>
        </p:nvPicPr>
        <p:blipFill>
          <a:blip r:embed="rId10"/>
          <a:stretch>
            <a:fillRect/>
          </a:stretch>
        </p:blipFill>
        <p:spPr>
          <a:xfrm>
            <a:off x="4534420" y="1353132"/>
            <a:ext cx="5096698" cy="4151736"/>
          </a:xfrm>
          <a:prstGeom prst="rect">
            <a:avLst/>
          </a:prstGeom>
        </p:spPr>
      </p:pic>
    </p:spTree>
    <p:extLst>
      <p:ext uri="{BB962C8B-B14F-4D97-AF65-F5344CB8AC3E}">
        <p14:creationId xmlns:p14="http://schemas.microsoft.com/office/powerpoint/2010/main" val="3933418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24DFF8-3A54-3AA7-2C2E-FC6D60C72CFE}"/>
              </a:ext>
            </a:extLst>
          </p:cNvPr>
          <p:cNvSpPr txBox="1"/>
          <p:nvPr/>
        </p:nvSpPr>
        <p:spPr>
          <a:xfrm>
            <a:off x="1446028" y="559337"/>
            <a:ext cx="9537405" cy="2062103"/>
          </a:xfrm>
          <a:prstGeom prst="rect">
            <a:avLst/>
          </a:prstGeom>
          <a:noFill/>
        </p:spPr>
        <p:txBody>
          <a:bodyPr wrap="square">
            <a:spAutoFit/>
          </a:bodyPr>
          <a:lstStyle/>
          <a:p>
            <a:pPr algn="just"/>
            <a:r>
              <a:rPr lang="vi-VN" sz="3200" b="1" dirty="0">
                <a:solidFill>
                  <a:srgbClr val="000000"/>
                </a:solidFill>
                <a:latin typeface="Cambria" panose="02040503050406030204" pitchFamily="18" charset="0"/>
                <a:ea typeface="Cambria" panose="02040503050406030204" pitchFamily="18" charset="0"/>
              </a:rPr>
              <a:t>Quan sát biểu đồ rồi trả lời câu hỏi:</a:t>
            </a:r>
          </a:p>
          <a:p>
            <a:pPr algn="just"/>
            <a:r>
              <a:rPr lang="vi-VN" sz="3200" dirty="0">
                <a:solidFill>
                  <a:srgbClr val="000000"/>
                </a:solidFill>
                <a:latin typeface="Cambria" panose="02040503050406030204" pitchFamily="18" charset="0"/>
                <a:ea typeface="Cambria" panose="02040503050406030204" pitchFamily="18" charset="0"/>
              </a:rPr>
              <a:t>- Diện tích trồng cà phê ở tỉnh nào nhiều nhất, tỉnh nào ít nhất?</a:t>
            </a:r>
          </a:p>
          <a:p>
            <a:pPr algn="just"/>
            <a:r>
              <a:rPr lang="vi-VN" sz="3200" dirty="0">
                <a:solidFill>
                  <a:srgbClr val="000000"/>
                </a:solidFill>
                <a:latin typeface="Cambria" panose="02040503050406030204" pitchFamily="18" charset="0"/>
                <a:ea typeface="Cambria" panose="02040503050406030204" pitchFamily="18" charset="0"/>
              </a:rPr>
              <a:t>- Trung bình mỗi tỉnh trồng bao nhiêu héc-ta cà phê?</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02521D4-641E-36AA-8A20-BE7D44266B0C}"/>
              </a:ext>
            </a:extLst>
          </p:cNvPr>
          <p:cNvSpPr txBox="1"/>
          <p:nvPr/>
        </p:nvSpPr>
        <p:spPr>
          <a:xfrm>
            <a:off x="1488558" y="2887867"/>
            <a:ext cx="9537405" cy="2862322"/>
          </a:xfrm>
          <a:prstGeom prst="rect">
            <a:avLst/>
          </a:prstGeom>
          <a:noFill/>
        </p:spPr>
        <p:txBody>
          <a:bodyPr wrap="square">
            <a:spAutoFit/>
          </a:bodyPr>
          <a:lstStyle/>
          <a:p>
            <a:pPr marL="457200" indent="-457200" algn="just">
              <a:buFont typeface="Arial" panose="020B0604020202020204" pitchFamily="34" charset="0"/>
              <a:buChar char="•"/>
            </a:pPr>
            <a:r>
              <a:rPr lang="vi-VN" sz="3600" b="1" dirty="0">
                <a:solidFill>
                  <a:srgbClr val="FF0000"/>
                </a:solidFill>
                <a:latin typeface="Cambria" panose="02040503050406030204" pitchFamily="18" charset="0"/>
                <a:ea typeface="Cambria" panose="02040503050406030204" pitchFamily="18" charset="0"/>
              </a:rPr>
              <a:t>Tỉnh Đắk Lắk có diện tích trồng cà phê nhiều nhất; tỉnh Gia Lai có diện tích trồng cà phê ít nhất.</a:t>
            </a:r>
          </a:p>
          <a:p>
            <a:pPr marL="457200" indent="-457200" algn="just">
              <a:buFont typeface="Arial" panose="020B0604020202020204" pitchFamily="34" charset="0"/>
              <a:buChar char="•"/>
            </a:pPr>
            <a:r>
              <a:rPr lang="vi-VN" sz="3600" b="1" dirty="0">
                <a:solidFill>
                  <a:srgbClr val="FF0000"/>
                </a:solidFill>
                <a:latin typeface="Cambria" panose="02040503050406030204" pitchFamily="18" charset="0"/>
                <a:ea typeface="Cambria" panose="02040503050406030204" pitchFamily="18" charset="0"/>
              </a:rPr>
              <a:t>Trung bình mỗi tỉnh trồng được 132 500 ha cà phê.</a:t>
            </a:r>
          </a:p>
        </p:txBody>
      </p:sp>
    </p:spTree>
    <p:extLst>
      <p:ext uri="{BB962C8B-B14F-4D97-AF65-F5344CB8AC3E}">
        <p14:creationId xmlns:p14="http://schemas.microsoft.com/office/powerpoint/2010/main" val="2429435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8A0005-133B-251D-1C4E-8489EF767473}"/>
              </a:ext>
            </a:extLst>
          </p:cNvPr>
          <p:cNvGrpSpPr/>
          <p:nvPr/>
        </p:nvGrpSpPr>
        <p:grpSpPr>
          <a:xfrm>
            <a:off x="1039753" y="314324"/>
            <a:ext cx="610704" cy="923330"/>
            <a:chOff x="2430609" y="708002"/>
            <a:chExt cx="1558159" cy="1367440"/>
          </a:xfrm>
        </p:grpSpPr>
        <p:sp>
          <p:nvSpPr>
            <p:cNvPr id="7" name="Rectangle: Rounded Corners 6">
              <a:extLst>
                <a:ext uri="{FF2B5EF4-FFF2-40B4-BE49-F238E27FC236}">
                  <a16:creationId xmlns:a16="http://schemas.microsoft.com/office/drawing/2014/main" id="{B257DCD3-707D-3BB4-64A4-30907AB73424}"/>
                </a:ext>
              </a:extLst>
            </p:cNvPr>
            <p:cNvSpPr/>
            <p:nvPr/>
          </p:nvSpPr>
          <p:spPr>
            <a:xfrm>
              <a:off x="2430609" y="919598"/>
              <a:ext cx="1558159" cy="101566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85C0E4-52CD-CA30-8041-610E4F813DC5}"/>
                </a:ext>
              </a:extLst>
            </p:cNvPr>
            <p:cNvSpPr txBox="1"/>
            <p:nvPr/>
          </p:nvSpPr>
          <p:spPr>
            <a:xfrm>
              <a:off x="2470975" y="708002"/>
              <a:ext cx="1438176" cy="1367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4</a:t>
              </a:r>
            </a:p>
          </p:txBody>
        </p:sp>
      </p:grpSp>
      <p:sp>
        <p:nvSpPr>
          <p:cNvPr id="5" name="TextBox 4">
            <a:extLst>
              <a:ext uri="{FF2B5EF4-FFF2-40B4-BE49-F238E27FC236}">
                <a16:creationId xmlns:a16="http://schemas.microsoft.com/office/drawing/2014/main" id="{F037A467-6254-129A-BD9B-64A5F5B29F6D}"/>
              </a:ext>
            </a:extLst>
          </p:cNvPr>
          <p:cNvSpPr txBox="1"/>
          <p:nvPr/>
        </p:nvSpPr>
        <p:spPr>
          <a:xfrm>
            <a:off x="1647825" y="498386"/>
            <a:ext cx="10001250" cy="1815882"/>
          </a:xfrm>
          <a:prstGeom prst="rect">
            <a:avLst/>
          </a:prstGeom>
          <a:noFill/>
        </p:spPr>
        <p:txBody>
          <a:bodyPr wrap="square">
            <a:spAutoFit/>
          </a:bodyPr>
          <a:lstStyle/>
          <a:p>
            <a:pPr lvl="0" algn="just">
              <a:defRPr/>
            </a:pPr>
            <a:r>
              <a:rPr lang="vi-VN" sz="2800" dirty="0">
                <a:solidFill>
                  <a:srgbClr val="000000"/>
                </a:solidFill>
                <a:latin typeface="Cambria" panose="02040503050406030204" pitchFamily="18" charset="0"/>
                <a:ea typeface="Cambria" panose="02040503050406030204" pitchFamily="18" charset="0"/>
              </a:rPr>
              <a:t>Một trận bóng đá của giải Vô địch Quốc gia Việt Nam có 20 000 khán giả, trong đó khán đài A có 6 000 khán giả, khán đài B có 8 000 khán giả, khán đài C có 3 600 khán giả, còn lại ở khán đài D</a:t>
            </a:r>
          </a:p>
          <a:p>
            <a:pPr lvl="0" algn="just">
              <a:defRPr/>
            </a:pPr>
            <a:r>
              <a:rPr lang="vi-VN" sz="2800" b="1" dirty="0">
                <a:solidFill>
                  <a:srgbClr val="000000"/>
                </a:solidFill>
                <a:latin typeface="Cambria" panose="02040503050406030204" pitchFamily="18" charset="0"/>
                <a:ea typeface="Cambria" panose="02040503050406030204" pitchFamily="18" charset="0"/>
              </a:rPr>
              <a:t>a) Hoàn thành bảng sau.</a:t>
            </a:r>
            <a:endPar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912CEC70-36A8-8ACE-D7B0-DF4C5DF7AF2E}"/>
              </a:ext>
            </a:extLst>
          </p:cNvPr>
          <p:cNvGraphicFramePr>
            <a:graphicFrameLocks noGrp="1"/>
          </p:cNvGraphicFramePr>
          <p:nvPr>
            <p:extLst>
              <p:ext uri="{D42A27DB-BD31-4B8C-83A1-F6EECF244321}">
                <p14:modId xmlns:p14="http://schemas.microsoft.com/office/powerpoint/2010/main" val="154912623"/>
              </p:ext>
            </p:extLst>
          </p:nvPr>
        </p:nvGraphicFramePr>
        <p:xfrm>
          <a:off x="1208617" y="2632115"/>
          <a:ext cx="9987465" cy="1014852"/>
        </p:xfrm>
        <a:graphic>
          <a:graphicData uri="http://schemas.openxmlformats.org/drawingml/2006/table">
            <a:tbl>
              <a:tblPr/>
              <a:tblGrid>
                <a:gridCol w="1997493">
                  <a:extLst>
                    <a:ext uri="{9D8B030D-6E8A-4147-A177-3AD203B41FA5}">
                      <a16:colId xmlns:a16="http://schemas.microsoft.com/office/drawing/2014/main" val="609741177"/>
                    </a:ext>
                  </a:extLst>
                </a:gridCol>
                <a:gridCol w="1997493">
                  <a:extLst>
                    <a:ext uri="{9D8B030D-6E8A-4147-A177-3AD203B41FA5}">
                      <a16:colId xmlns:a16="http://schemas.microsoft.com/office/drawing/2014/main" val="3065886461"/>
                    </a:ext>
                  </a:extLst>
                </a:gridCol>
                <a:gridCol w="1997493">
                  <a:extLst>
                    <a:ext uri="{9D8B030D-6E8A-4147-A177-3AD203B41FA5}">
                      <a16:colId xmlns:a16="http://schemas.microsoft.com/office/drawing/2014/main" val="1020570830"/>
                    </a:ext>
                  </a:extLst>
                </a:gridCol>
                <a:gridCol w="1997493">
                  <a:extLst>
                    <a:ext uri="{9D8B030D-6E8A-4147-A177-3AD203B41FA5}">
                      <a16:colId xmlns:a16="http://schemas.microsoft.com/office/drawing/2014/main" val="2750387226"/>
                    </a:ext>
                  </a:extLst>
                </a:gridCol>
                <a:gridCol w="1997493">
                  <a:extLst>
                    <a:ext uri="{9D8B030D-6E8A-4147-A177-3AD203B41FA5}">
                      <a16:colId xmlns:a16="http://schemas.microsoft.com/office/drawing/2014/main" val="2585272685"/>
                    </a:ext>
                  </a:extLst>
                </a:gridCol>
              </a:tblGrid>
              <a:tr h="507426">
                <a:tc>
                  <a:txBody>
                    <a:bodyPr/>
                    <a:lstStyle/>
                    <a:p>
                      <a:pPr algn="ctr" fontAlgn="t"/>
                      <a:r>
                        <a:rPr lang="en-US" sz="2800" dirty="0" err="1">
                          <a:effectLst/>
                          <a:latin typeface="Cambria" panose="02040503050406030204" pitchFamily="18" charset="0"/>
                          <a:ea typeface="Cambria" panose="02040503050406030204" pitchFamily="18" charset="0"/>
                        </a:rPr>
                        <a:t>Khán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đài</a:t>
                      </a:r>
                      <a:endParaRPr lang="en-US" sz="2800"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7E3"/>
                    </a:solidFill>
                  </a:tcPr>
                </a:tc>
                <a:tc>
                  <a:txBody>
                    <a:bodyPr/>
                    <a:lstStyle/>
                    <a:p>
                      <a:pPr algn="ctr" fontAlgn="t"/>
                      <a:r>
                        <a:rPr lang="en-US" sz="2800" dirty="0">
                          <a:effectLst/>
                          <a:latin typeface="Cambria" panose="02040503050406030204" pitchFamily="18" charset="0"/>
                          <a:ea typeface="Cambria" panose="02040503050406030204" pitchFamily="18" charset="0"/>
                        </a:rPr>
                        <a:t>A</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mbria" panose="02040503050406030204" pitchFamily="18" charset="0"/>
                          <a:ea typeface="Cambria" panose="02040503050406030204" pitchFamily="18" charset="0"/>
                        </a:rPr>
                        <a:t>B</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mbria" panose="02040503050406030204" pitchFamily="18" charset="0"/>
                          <a:ea typeface="Cambria" panose="02040503050406030204" pitchFamily="18" charset="0"/>
                        </a:rPr>
                        <a:t>C</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mbria" panose="02040503050406030204" pitchFamily="18" charset="0"/>
                          <a:ea typeface="Cambria" panose="02040503050406030204" pitchFamily="18" charset="0"/>
                        </a:rPr>
                        <a:t>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92948532"/>
                  </a:ext>
                </a:extLst>
              </a:tr>
              <a:tr h="507426">
                <a:tc>
                  <a:txBody>
                    <a:bodyPr/>
                    <a:lstStyle/>
                    <a:p>
                      <a:pPr algn="ctr" fontAlgn="t"/>
                      <a:r>
                        <a:rPr lang="en-US" sz="2800" dirty="0" err="1">
                          <a:effectLst/>
                          <a:latin typeface="Cambria" panose="02040503050406030204" pitchFamily="18" charset="0"/>
                          <a:ea typeface="Cambria" panose="02040503050406030204" pitchFamily="18" charset="0"/>
                        </a:rPr>
                        <a:t>Số</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khán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a:t>
                      </a:r>
                      <a:endParaRPr lang="en-US" sz="2800"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7E3"/>
                    </a:solidFill>
                  </a:tcPr>
                </a:tc>
                <a:tc>
                  <a:txBody>
                    <a:bodyPr/>
                    <a:lstStyle/>
                    <a:p>
                      <a:pPr algn="ctr" fontAlgn="t"/>
                      <a:r>
                        <a:rPr lang="en-US" sz="2800">
                          <a:effectLst/>
                          <a:latin typeface="Cambria" panose="02040503050406030204" pitchFamily="18" charset="0"/>
                          <a:ea typeface="Cambria" panose="02040503050406030204" pitchFamily="18" charset="0"/>
                        </a:rPr>
                        <a:t>6 000</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mbria" panose="02040503050406030204" pitchFamily="18" charset="0"/>
                          <a:ea typeface="Cambria" panose="02040503050406030204" pitchFamily="18" charset="0"/>
                        </a:rPr>
                        <a: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mbria" panose="02040503050406030204" pitchFamily="18" charset="0"/>
                          <a:ea typeface="Cambria" panose="02040503050406030204" pitchFamily="18" charset="0"/>
                        </a:rPr>
                        <a: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dirty="0">
                          <a:effectLst/>
                          <a:latin typeface="Cambria" panose="02040503050406030204" pitchFamily="18" charset="0"/>
                          <a:ea typeface="Cambria" panose="02040503050406030204" pitchFamily="18" charset="0"/>
                        </a:rPr>
                        <a: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90689805"/>
                  </a:ext>
                </a:extLst>
              </a:tr>
            </a:tbl>
          </a:graphicData>
        </a:graphic>
      </p:graphicFrame>
      <p:sp>
        <p:nvSpPr>
          <p:cNvPr id="3" name="Rectangle 2">
            <a:extLst>
              <a:ext uri="{FF2B5EF4-FFF2-40B4-BE49-F238E27FC236}">
                <a16:creationId xmlns:a16="http://schemas.microsoft.com/office/drawing/2014/main" id="{CCE0BBD5-1A33-7310-5914-9DE068296D63}"/>
              </a:ext>
            </a:extLst>
          </p:cNvPr>
          <p:cNvSpPr/>
          <p:nvPr/>
        </p:nvSpPr>
        <p:spPr>
          <a:xfrm>
            <a:off x="5645888" y="3221665"/>
            <a:ext cx="1201479" cy="3508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8 000</a:t>
            </a:r>
          </a:p>
        </p:txBody>
      </p:sp>
      <p:sp>
        <p:nvSpPr>
          <p:cNvPr id="12" name="Rectangle 11">
            <a:extLst>
              <a:ext uri="{FF2B5EF4-FFF2-40B4-BE49-F238E27FC236}">
                <a16:creationId xmlns:a16="http://schemas.microsoft.com/office/drawing/2014/main" id="{9395B2E0-4EA5-78B3-BDEE-EEC04B445A87}"/>
              </a:ext>
            </a:extLst>
          </p:cNvPr>
          <p:cNvSpPr/>
          <p:nvPr/>
        </p:nvSpPr>
        <p:spPr>
          <a:xfrm>
            <a:off x="7612912" y="3179135"/>
            <a:ext cx="1201479" cy="3508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3 600</a:t>
            </a:r>
          </a:p>
        </p:txBody>
      </p:sp>
      <p:sp>
        <p:nvSpPr>
          <p:cNvPr id="13" name="Rectangle 12">
            <a:extLst>
              <a:ext uri="{FF2B5EF4-FFF2-40B4-BE49-F238E27FC236}">
                <a16:creationId xmlns:a16="http://schemas.microsoft.com/office/drawing/2014/main" id="{4B711C7F-0AE5-AF63-8A5A-0681262F1FF8}"/>
              </a:ext>
            </a:extLst>
          </p:cNvPr>
          <p:cNvSpPr/>
          <p:nvPr/>
        </p:nvSpPr>
        <p:spPr>
          <a:xfrm>
            <a:off x="9675629" y="3221666"/>
            <a:ext cx="1201479" cy="3508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2 400</a:t>
            </a:r>
          </a:p>
        </p:txBody>
      </p:sp>
    </p:spTree>
    <p:extLst>
      <p:ext uri="{BB962C8B-B14F-4D97-AF65-F5344CB8AC3E}">
        <p14:creationId xmlns:p14="http://schemas.microsoft.com/office/powerpoint/2010/main" val="193298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FE09E-F940-2577-C8AF-5C2D20495C99}"/>
              </a:ext>
            </a:extLst>
          </p:cNvPr>
          <p:cNvSpPr txBox="1"/>
          <p:nvPr/>
        </p:nvSpPr>
        <p:spPr>
          <a:xfrm>
            <a:off x="1009871" y="838628"/>
            <a:ext cx="5720538" cy="3970318"/>
          </a:xfrm>
          <a:prstGeom prst="rect">
            <a:avLst/>
          </a:prstGeom>
          <a:noFill/>
        </p:spPr>
        <p:txBody>
          <a:bodyPr wrap="square">
            <a:spAutoFit/>
          </a:bodyPr>
          <a:lstStyle/>
          <a:p>
            <a:pPr lvl="0" algn="just">
              <a:defRPr/>
            </a:pPr>
            <a:r>
              <a:rPr lang="vi-VN" sz="2800" dirty="0">
                <a:solidFill>
                  <a:srgbClr val="000000"/>
                </a:solidFill>
                <a:latin typeface="Cambria" panose="02040503050406030204" pitchFamily="18" charset="0"/>
                <a:ea typeface="Cambria" panose="02040503050406030204" pitchFamily="18" charset="0"/>
              </a:rPr>
              <a:t>b) Tìm tỉ số phần trăm của số khán giả ở mỗi khán đài và số khán giả xem trận đấu.</a:t>
            </a:r>
          </a:p>
          <a:p>
            <a:pPr lvl="0" algn="just">
              <a:defRPr/>
            </a:pPr>
            <a:r>
              <a:rPr lang="vi-VN" sz="2800" dirty="0">
                <a:solidFill>
                  <a:srgbClr val="000000"/>
                </a:solidFill>
                <a:latin typeface="Cambria" panose="02040503050406030204" pitchFamily="18" charset="0"/>
                <a:ea typeface="Cambria" panose="02040503050406030204" pitchFamily="18" charset="0"/>
              </a:rPr>
              <a:t>c) Rô-bốt đã vẽ biểu đồ về tỉ số phần trăm số khán giả ở mỗi khán đài và số khán giải xem trận đấu, nhưng chưa ghi tỉ số phần trăm vào mỗi phần hình quạt. Em hãy hoàn thành biểu đồ hình quạt tròn đó.</a:t>
            </a:r>
            <a:endPar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155D2A6-1208-87A6-1D5C-9F350062F7E3}"/>
              </a:ext>
            </a:extLst>
          </p:cNvPr>
          <p:cNvPicPr>
            <a:picLocks noChangeAspect="1"/>
          </p:cNvPicPr>
          <p:nvPr/>
        </p:nvPicPr>
        <p:blipFill>
          <a:blip r:embed="rId2"/>
          <a:stretch>
            <a:fillRect/>
          </a:stretch>
        </p:blipFill>
        <p:spPr>
          <a:xfrm>
            <a:off x="6885689" y="1033462"/>
            <a:ext cx="4438650" cy="2962275"/>
          </a:xfrm>
          <a:prstGeom prst="rect">
            <a:avLst/>
          </a:prstGeom>
        </p:spPr>
      </p:pic>
    </p:spTree>
    <p:extLst>
      <p:ext uri="{BB962C8B-B14F-4D97-AF65-F5344CB8AC3E}">
        <p14:creationId xmlns:p14="http://schemas.microsoft.com/office/powerpoint/2010/main" val="2420801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0E4ADE-7B90-7769-23F6-1C02B304C6CD}"/>
              </a:ext>
            </a:extLst>
          </p:cNvPr>
          <p:cNvSpPr txBox="1"/>
          <p:nvPr/>
        </p:nvSpPr>
        <p:spPr>
          <a:xfrm>
            <a:off x="1009871" y="583446"/>
            <a:ext cx="10898594" cy="1077218"/>
          </a:xfrm>
          <a:prstGeom prst="rect">
            <a:avLst/>
          </a:prstGeom>
          <a:noFill/>
        </p:spPr>
        <p:txBody>
          <a:bodyPr wrap="square">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b) Tìm tỉ số phần trăm của số khán giả ở mỗi khán đài và số khán giả xem trận đấu.</a:t>
            </a:r>
          </a:p>
        </p:txBody>
      </p:sp>
      <p:sp>
        <p:nvSpPr>
          <p:cNvPr id="3" name="TextBox 2">
            <a:extLst>
              <a:ext uri="{FF2B5EF4-FFF2-40B4-BE49-F238E27FC236}">
                <a16:creationId xmlns:a16="http://schemas.microsoft.com/office/drawing/2014/main" id="{4C70F71E-F62C-7A83-7A1C-EA7178BD5E2B}"/>
              </a:ext>
            </a:extLst>
          </p:cNvPr>
          <p:cNvSpPr txBox="1"/>
          <p:nvPr/>
        </p:nvSpPr>
        <p:spPr>
          <a:xfrm>
            <a:off x="850382" y="1933781"/>
            <a:ext cx="10898594" cy="3046988"/>
          </a:xfrm>
          <a:prstGeom prst="rect">
            <a:avLst/>
          </a:prstGeom>
          <a:noFill/>
        </p:spPr>
        <p:txBody>
          <a:bodyPr wrap="square">
            <a:spAutoFit/>
          </a:bodyPr>
          <a:lstStyle/>
          <a:p>
            <a:pPr algn="ctr"/>
            <a:r>
              <a:rPr lang="en-US" sz="2400" b="0" i="0" dirty="0" err="1">
                <a:solidFill>
                  <a:srgbClr val="FF0000"/>
                </a:solidFill>
                <a:effectLst/>
                <a:latin typeface="Cambria" panose="02040503050406030204" pitchFamily="18" charset="0"/>
                <a:ea typeface="Cambria" panose="02040503050406030204" pitchFamily="18" charset="0"/>
              </a:rPr>
              <a:t>Tỉ</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phần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trăm</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giả</a:t>
            </a:r>
            <a:r>
              <a:rPr lang="en-US" sz="2400" b="0" i="0" dirty="0">
                <a:solidFill>
                  <a:srgbClr val="FF0000"/>
                </a:solidFill>
                <a:effectLst/>
                <a:latin typeface="Cambria" panose="02040503050406030204" pitchFamily="18" charset="0"/>
                <a:ea typeface="Cambria" panose="02040503050406030204" pitchFamily="18" charset="0"/>
              </a:rPr>
              <a:t> ở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đài</a:t>
            </a:r>
            <a:r>
              <a:rPr lang="en-US" sz="2400" b="0" i="0" dirty="0">
                <a:solidFill>
                  <a:srgbClr val="FF0000"/>
                </a:solidFill>
                <a:effectLst/>
                <a:latin typeface="Cambria" panose="02040503050406030204" pitchFamily="18" charset="0"/>
                <a:ea typeface="Cambria" panose="02040503050406030204" pitchFamily="18" charset="0"/>
              </a:rPr>
              <a:t> A </a:t>
            </a:r>
            <a:r>
              <a:rPr lang="en-US" sz="2400" b="0" i="0" dirty="0" err="1">
                <a:solidFill>
                  <a:srgbClr val="FF0000"/>
                </a:solidFill>
                <a:effectLst/>
                <a:latin typeface="Cambria" panose="02040503050406030204" pitchFamily="18" charset="0"/>
                <a:ea typeface="Cambria" panose="02040503050406030204" pitchFamily="18" charset="0"/>
              </a:rPr>
              <a:t>và</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giả</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xem</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trận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đấu</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là</a:t>
            </a:r>
            <a:r>
              <a:rPr lang="en-US" sz="2400" b="0" i="0" dirty="0">
                <a:solidFill>
                  <a:srgbClr val="FF0000"/>
                </a:solidFill>
                <a:effectLst/>
                <a:latin typeface="Cambria" panose="02040503050406030204" pitchFamily="18" charset="0"/>
                <a:ea typeface="Cambria" panose="02040503050406030204" pitchFamily="18" charset="0"/>
              </a:rPr>
              <a:t>:</a:t>
            </a:r>
          </a:p>
          <a:p>
            <a:pPr algn="ctr"/>
            <a:r>
              <a:rPr lang="en-US" sz="2400" b="0" i="0" dirty="0">
                <a:solidFill>
                  <a:srgbClr val="FF0000"/>
                </a:solidFill>
                <a:effectLst/>
                <a:latin typeface="Cambria" panose="02040503050406030204" pitchFamily="18" charset="0"/>
                <a:ea typeface="Cambria" panose="02040503050406030204" pitchFamily="18" charset="0"/>
              </a:rPr>
              <a:t>6 000 : 20 000 = 0,3 = 30%</a:t>
            </a:r>
          </a:p>
          <a:p>
            <a:pPr algn="ctr"/>
            <a:r>
              <a:rPr lang="en-US" sz="2400" b="0" i="0" dirty="0" err="1">
                <a:solidFill>
                  <a:srgbClr val="FF0000"/>
                </a:solidFill>
                <a:effectLst/>
                <a:latin typeface="Cambria" panose="02040503050406030204" pitchFamily="18" charset="0"/>
                <a:ea typeface="Cambria" panose="02040503050406030204" pitchFamily="18" charset="0"/>
              </a:rPr>
              <a:t>Tỉ</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phần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trăm</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giả</a:t>
            </a:r>
            <a:r>
              <a:rPr lang="en-US" sz="2400" b="0" i="0" dirty="0">
                <a:solidFill>
                  <a:srgbClr val="FF0000"/>
                </a:solidFill>
                <a:effectLst/>
                <a:latin typeface="Cambria" panose="02040503050406030204" pitchFamily="18" charset="0"/>
                <a:ea typeface="Cambria" panose="02040503050406030204" pitchFamily="18" charset="0"/>
              </a:rPr>
              <a:t> ở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đài</a:t>
            </a:r>
            <a:r>
              <a:rPr lang="en-US" sz="2400" b="0" i="0" dirty="0">
                <a:solidFill>
                  <a:srgbClr val="FF0000"/>
                </a:solidFill>
                <a:effectLst/>
                <a:latin typeface="Cambria" panose="02040503050406030204" pitchFamily="18" charset="0"/>
                <a:ea typeface="Cambria" panose="02040503050406030204" pitchFamily="18" charset="0"/>
              </a:rPr>
              <a:t> B </a:t>
            </a:r>
            <a:r>
              <a:rPr lang="en-US" sz="2400" b="0" i="0" dirty="0" err="1">
                <a:solidFill>
                  <a:srgbClr val="FF0000"/>
                </a:solidFill>
                <a:effectLst/>
                <a:latin typeface="Cambria" panose="02040503050406030204" pitchFamily="18" charset="0"/>
                <a:ea typeface="Cambria" panose="02040503050406030204" pitchFamily="18" charset="0"/>
              </a:rPr>
              <a:t>và</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giả</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xem</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trận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đấu</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là</a:t>
            </a:r>
            <a:r>
              <a:rPr lang="en-US" sz="2400" b="0" i="0" dirty="0">
                <a:solidFill>
                  <a:srgbClr val="FF0000"/>
                </a:solidFill>
                <a:effectLst/>
                <a:latin typeface="Cambria" panose="02040503050406030204" pitchFamily="18" charset="0"/>
                <a:ea typeface="Cambria" panose="02040503050406030204" pitchFamily="18" charset="0"/>
              </a:rPr>
              <a:t>:</a:t>
            </a:r>
          </a:p>
          <a:p>
            <a:pPr algn="ctr"/>
            <a:r>
              <a:rPr lang="en-US" sz="2400" b="0" i="0" dirty="0">
                <a:solidFill>
                  <a:srgbClr val="FF0000"/>
                </a:solidFill>
                <a:effectLst/>
                <a:latin typeface="Cambria" panose="02040503050406030204" pitchFamily="18" charset="0"/>
                <a:ea typeface="Cambria" panose="02040503050406030204" pitchFamily="18" charset="0"/>
              </a:rPr>
              <a:t>8 000 : 20 000 = 0,4 = 40%</a:t>
            </a:r>
          </a:p>
          <a:p>
            <a:pPr algn="ctr"/>
            <a:r>
              <a:rPr lang="en-US" sz="2400" b="0" i="0" dirty="0" err="1">
                <a:solidFill>
                  <a:srgbClr val="FF0000"/>
                </a:solidFill>
                <a:effectLst/>
                <a:latin typeface="Cambria" panose="02040503050406030204" pitchFamily="18" charset="0"/>
                <a:ea typeface="Cambria" panose="02040503050406030204" pitchFamily="18" charset="0"/>
              </a:rPr>
              <a:t>Tỉ</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phần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trăm</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giả</a:t>
            </a:r>
            <a:r>
              <a:rPr lang="en-US" sz="2400" b="0" i="0" dirty="0">
                <a:solidFill>
                  <a:srgbClr val="FF0000"/>
                </a:solidFill>
                <a:effectLst/>
                <a:latin typeface="Cambria" panose="02040503050406030204" pitchFamily="18" charset="0"/>
                <a:ea typeface="Cambria" panose="02040503050406030204" pitchFamily="18" charset="0"/>
              </a:rPr>
              <a:t> ở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đài</a:t>
            </a:r>
            <a:r>
              <a:rPr lang="en-US" sz="2400" b="0" i="0" dirty="0">
                <a:solidFill>
                  <a:srgbClr val="FF0000"/>
                </a:solidFill>
                <a:effectLst/>
                <a:latin typeface="Cambria" panose="02040503050406030204" pitchFamily="18" charset="0"/>
                <a:ea typeface="Cambria" panose="02040503050406030204" pitchFamily="18" charset="0"/>
              </a:rPr>
              <a:t> C </a:t>
            </a:r>
            <a:r>
              <a:rPr lang="en-US" sz="2400" b="0" i="0" dirty="0" err="1">
                <a:solidFill>
                  <a:srgbClr val="FF0000"/>
                </a:solidFill>
                <a:effectLst/>
                <a:latin typeface="Cambria" panose="02040503050406030204" pitchFamily="18" charset="0"/>
                <a:ea typeface="Cambria" panose="02040503050406030204" pitchFamily="18" charset="0"/>
              </a:rPr>
              <a:t>và</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giả</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xem</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trận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đấu</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là</a:t>
            </a:r>
            <a:r>
              <a:rPr lang="en-US" sz="2400" b="0" i="0" dirty="0">
                <a:solidFill>
                  <a:srgbClr val="FF0000"/>
                </a:solidFill>
                <a:effectLst/>
                <a:latin typeface="Cambria" panose="02040503050406030204" pitchFamily="18" charset="0"/>
                <a:ea typeface="Cambria" panose="02040503050406030204" pitchFamily="18" charset="0"/>
              </a:rPr>
              <a:t>:</a:t>
            </a:r>
          </a:p>
          <a:p>
            <a:pPr algn="ctr"/>
            <a:r>
              <a:rPr lang="en-US" sz="2400" b="0" i="0" dirty="0">
                <a:solidFill>
                  <a:srgbClr val="FF0000"/>
                </a:solidFill>
                <a:effectLst/>
                <a:latin typeface="Cambria" panose="02040503050406030204" pitchFamily="18" charset="0"/>
                <a:ea typeface="Cambria" panose="02040503050406030204" pitchFamily="18" charset="0"/>
              </a:rPr>
              <a:t>3 600 : 20 000 = 0,18 = 18%</a:t>
            </a:r>
          </a:p>
          <a:p>
            <a:pPr algn="ctr"/>
            <a:r>
              <a:rPr lang="en-US" sz="2400" b="0" i="0" dirty="0" err="1">
                <a:solidFill>
                  <a:srgbClr val="FF0000"/>
                </a:solidFill>
                <a:effectLst/>
                <a:latin typeface="Cambria" panose="02040503050406030204" pitchFamily="18" charset="0"/>
                <a:ea typeface="Cambria" panose="02040503050406030204" pitchFamily="18" charset="0"/>
              </a:rPr>
              <a:t>Tỉ</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phần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trăm</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giả</a:t>
            </a:r>
            <a:r>
              <a:rPr lang="en-US" sz="2400" b="0" i="0" dirty="0">
                <a:solidFill>
                  <a:srgbClr val="FF0000"/>
                </a:solidFill>
                <a:effectLst/>
                <a:latin typeface="Cambria" panose="02040503050406030204" pitchFamily="18" charset="0"/>
                <a:ea typeface="Cambria" panose="02040503050406030204" pitchFamily="18" charset="0"/>
              </a:rPr>
              <a:t> ở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đài</a:t>
            </a:r>
            <a:r>
              <a:rPr lang="en-US" sz="2400" b="0" i="0" dirty="0">
                <a:solidFill>
                  <a:srgbClr val="FF0000"/>
                </a:solidFill>
                <a:effectLst/>
                <a:latin typeface="Cambria" panose="02040503050406030204" pitchFamily="18" charset="0"/>
                <a:ea typeface="Cambria" panose="02040503050406030204" pitchFamily="18" charset="0"/>
              </a:rPr>
              <a:t> D </a:t>
            </a:r>
            <a:r>
              <a:rPr lang="en-US" sz="2400" b="0" i="0" dirty="0" err="1">
                <a:solidFill>
                  <a:srgbClr val="FF0000"/>
                </a:solidFill>
                <a:effectLst/>
                <a:latin typeface="Cambria" panose="02040503050406030204" pitchFamily="18" charset="0"/>
                <a:ea typeface="Cambria" panose="02040503050406030204" pitchFamily="18" charset="0"/>
              </a:rPr>
              <a:t>và</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số</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khán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giả</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xem</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trận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đấu</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là</a:t>
            </a:r>
            <a:r>
              <a:rPr lang="en-US" sz="2400" b="0" i="0" dirty="0">
                <a:solidFill>
                  <a:srgbClr val="FF0000"/>
                </a:solidFill>
                <a:effectLst/>
                <a:latin typeface="Cambria" panose="02040503050406030204" pitchFamily="18" charset="0"/>
                <a:ea typeface="Cambria" panose="02040503050406030204" pitchFamily="18" charset="0"/>
              </a:rPr>
              <a:t>:</a:t>
            </a:r>
          </a:p>
          <a:p>
            <a:pPr algn="ctr"/>
            <a:r>
              <a:rPr lang="en-US" sz="2400" b="0" i="0" dirty="0">
                <a:solidFill>
                  <a:srgbClr val="FF0000"/>
                </a:solidFill>
                <a:effectLst/>
                <a:latin typeface="Cambria" panose="02040503050406030204" pitchFamily="18" charset="0"/>
                <a:ea typeface="Cambria" panose="02040503050406030204" pitchFamily="18" charset="0"/>
              </a:rPr>
              <a:t>2 400 : 20 000 = 0,12 = 12%</a:t>
            </a:r>
          </a:p>
        </p:txBody>
      </p:sp>
    </p:spTree>
    <p:extLst>
      <p:ext uri="{BB962C8B-B14F-4D97-AF65-F5344CB8AC3E}">
        <p14:creationId xmlns:p14="http://schemas.microsoft.com/office/powerpoint/2010/main" val="1063701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0E4ADE-7B90-7769-23F6-1C02B304C6CD}"/>
              </a:ext>
            </a:extLst>
          </p:cNvPr>
          <p:cNvSpPr txBox="1"/>
          <p:nvPr/>
        </p:nvSpPr>
        <p:spPr>
          <a:xfrm>
            <a:off x="1009871" y="583446"/>
            <a:ext cx="10898594" cy="2062103"/>
          </a:xfrm>
          <a:prstGeom prst="rect">
            <a:avLst/>
          </a:prstGeom>
          <a:noFill/>
        </p:spPr>
        <p:txBody>
          <a:bodyPr wrap="square">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c) Rô-bốt đã vẽ biểu đồ về tỉ số phần trăm số khán giả ở mỗi khán đài và số khán giải xem trận đấu, nhưng chưa ghi tỉ số phần trăm vào mỗi phần hình quạt. Em hãy hoàn thành biểu đồ hình quạt tròn đó.</a:t>
            </a:r>
            <a:endPar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9E675AE7-D187-7C9E-0EAE-E863B5BC87A9}"/>
              </a:ext>
            </a:extLst>
          </p:cNvPr>
          <p:cNvPicPr>
            <a:picLocks noChangeAspect="1"/>
          </p:cNvPicPr>
          <p:nvPr/>
        </p:nvPicPr>
        <p:blipFill>
          <a:blip r:embed="rId2"/>
          <a:stretch>
            <a:fillRect/>
          </a:stretch>
        </p:blipFill>
        <p:spPr>
          <a:xfrm>
            <a:off x="3023966" y="2667663"/>
            <a:ext cx="6407114" cy="3645615"/>
          </a:xfrm>
          <a:prstGeom prst="rect">
            <a:avLst/>
          </a:prstGeom>
        </p:spPr>
      </p:pic>
    </p:spTree>
    <p:extLst>
      <p:ext uri="{BB962C8B-B14F-4D97-AF65-F5344CB8AC3E}">
        <p14:creationId xmlns:p14="http://schemas.microsoft.com/office/powerpoint/2010/main" val="185375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pic>
        <p:nvPicPr>
          <p:cNvPr id="280" name="Picture 8" descr="Cute kid children with text box or billboard education presentation hand drawn cartoon character illustrati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09" b="96011" l="4473" r="92812">
                        <a14:foregroundMark x1="79553" y1="79255" x2="79553" y2="79255"/>
                        <a14:foregroundMark x1="37540" y1="44681" x2="37540" y2="44681"/>
                        <a14:foregroundMark x1="50319" y1="39628" x2="50319" y2="39628"/>
                        <a14:foregroundMark x1="37220" y1="31915" x2="63738" y2="29521"/>
                        <a14:foregroundMark x1="60863" y1="43085" x2="45367" y2="68351"/>
                        <a14:foregroundMark x1="82907" y1="77128" x2="81789" y2="83245"/>
                      </a14:backgroundRemoval>
                    </a14:imgEffect>
                  </a14:imgLayer>
                </a14:imgProps>
              </a:ext>
              <a:ext uri="{28A0092B-C50C-407E-A947-70E740481C1C}">
                <a14:useLocalDpi xmlns:a14="http://schemas.microsoft.com/office/drawing/2010/main" val="0"/>
              </a:ext>
            </a:extLst>
          </a:blip>
          <a:srcRect/>
          <a:stretch>
            <a:fillRect/>
          </a:stretch>
        </p:blipFill>
        <p:spPr bwMode="auto">
          <a:xfrm>
            <a:off x="140025" y="-122891"/>
            <a:ext cx="12637359" cy="7590491"/>
          </a:xfrm>
          <a:prstGeom prst="rect">
            <a:avLst/>
          </a:prstGeom>
          <a:noFill/>
          <a:extLst>
            <a:ext uri="{909E8E84-426E-40DD-AFC4-6F175D3DCCD1}">
              <a14:hiddenFill xmlns:a14="http://schemas.microsoft.com/office/drawing/2010/main">
                <a:solidFill>
                  <a:srgbClr val="FFFFFF"/>
                </a:solidFill>
              </a14:hiddenFill>
            </a:ext>
          </a:extLst>
        </p:spPr>
      </p:pic>
      <p:grpSp>
        <p:nvGrpSpPr>
          <p:cNvPr id="2678" name="Google Shape;2678;p52"/>
          <p:cNvGrpSpPr/>
          <p:nvPr/>
        </p:nvGrpSpPr>
        <p:grpSpPr>
          <a:xfrm rot="423337">
            <a:off x="782189" y="20480"/>
            <a:ext cx="1166451" cy="1760107"/>
            <a:chOff x="6793950" y="864075"/>
            <a:chExt cx="1498068" cy="2727807"/>
          </a:xfrm>
        </p:grpSpPr>
        <p:sp>
          <p:nvSpPr>
            <p:cNvPr id="2679" name="Google Shape;2679;p52"/>
            <p:cNvSpPr/>
            <p:nvPr/>
          </p:nvSpPr>
          <p:spPr>
            <a:xfrm>
              <a:off x="6793950" y="864075"/>
              <a:ext cx="1498068" cy="2727807"/>
            </a:xfrm>
            <a:custGeom>
              <a:avLst/>
              <a:gdLst/>
              <a:ahLst/>
              <a:cxnLst/>
              <a:rect l="l" t="t" r="r" b="b"/>
              <a:pathLst>
                <a:path w="54674" h="99555" extrusionOk="0">
                  <a:moveTo>
                    <a:pt x="53063" y="36700"/>
                  </a:moveTo>
                  <a:cubicBezTo>
                    <a:pt x="52665" y="36365"/>
                    <a:pt x="52310" y="35989"/>
                    <a:pt x="51912" y="35570"/>
                  </a:cubicBezTo>
                  <a:cubicBezTo>
                    <a:pt x="51389" y="33039"/>
                    <a:pt x="50489" y="30591"/>
                    <a:pt x="49213" y="28080"/>
                  </a:cubicBezTo>
                  <a:cubicBezTo>
                    <a:pt x="47916" y="25590"/>
                    <a:pt x="46242" y="23581"/>
                    <a:pt x="44924" y="22116"/>
                  </a:cubicBezTo>
                  <a:cubicBezTo>
                    <a:pt x="44903" y="22116"/>
                    <a:pt x="44882" y="22096"/>
                    <a:pt x="44882" y="22075"/>
                  </a:cubicBezTo>
                  <a:cubicBezTo>
                    <a:pt x="43710" y="20840"/>
                    <a:pt x="42350" y="19710"/>
                    <a:pt x="40697" y="18601"/>
                  </a:cubicBezTo>
                  <a:cubicBezTo>
                    <a:pt x="37893" y="16718"/>
                    <a:pt x="34964" y="15463"/>
                    <a:pt x="31951" y="14814"/>
                  </a:cubicBezTo>
                  <a:lnTo>
                    <a:pt x="31930" y="14647"/>
                  </a:lnTo>
                  <a:lnTo>
                    <a:pt x="31930" y="13475"/>
                  </a:lnTo>
                  <a:cubicBezTo>
                    <a:pt x="31930" y="11948"/>
                    <a:pt x="31867" y="10420"/>
                    <a:pt x="31742" y="8914"/>
                  </a:cubicBezTo>
                  <a:cubicBezTo>
                    <a:pt x="31721" y="8160"/>
                    <a:pt x="31721" y="7428"/>
                    <a:pt x="31700" y="6675"/>
                  </a:cubicBezTo>
                  <a:cubicBezTo>
                    <a:pt x="31700" y="5922"/>
                    <a:pt x="31679" y="5147"/>
                    <a:pt x="31679" y="4373"/>
                  </a:cubicBezTo>
                  <a:cubicBezTo>
                    <a:pt x="31679" y="2762"/>
                    <a:pt x="30842" y="1381"/>
                    <a:pt x="29440" y="670"/>
                  </a:cubicBezTo>
                  <a:cubicBezTo>
                    <a:pt x="29398" y="649"/>
                    <a:pt x="29336" y="628"/>
                    <a:pt x="29294" y="607"/>
                  </a:cubicBezTo>
                  <a:lnTo>
                    <a:pt x="29189" y="565"/>
                  </a:lnTo>
                  <a:cubicBezTo>
                    <a:pt x="28771" y="356"/>
                    <a:pt x="27976" y="0"/>
                    <a:pt x="26929" y="0"/>
                  </a:cubicBezTo>
                  <a:cubicBezTo>
                    <a:pt x="26678" y="0"/>
                    <a:pt x="26448" y="21"/>
                    <a:pt x="26218" y="42"/>
                  </a:cubicBezTo>
                  <a:cubicBezTo>
                    <a:pt x="25360" y="63"/>
                    <a:pt x="24691" y="272"/>
                    <a:pt x="24147" y="544"/>
                  </a:cubicBezTo>
                  <a:cubicBezTo>
                    <a:pt x="23226" y="942"/>
                    <a:pt x="22473" y="1653"/>
                    <a:pt x="22033" y="2574"/>
                  </a:cubicBezTo>
                  <a:cubicBezTo>
                    <a:pt x="21719" y="3202"/>
                    <a:pt x="21573" y="3892"/>
                    <a:pt x="21615" y="4603"/>
                  </a:cubicBezTo>
                  <a:cubicBezTo>
                    <a:pt x="21594" y="5085"/>
                    <a:pt x="21594" y="5650"/>
                    <a:pt x="21657" y="6235"/>
                  </a:cubicBezTo>
                  <a:cubicBezTo>
                    <a:pt x="21615" y="6800"/>
                    <a:pt x="21636" y="7323"/>
                    <a:pt x="21657" y="7742"/>
                  </a:cubicBezTo>
                  <a:cubicBezTo>
                    <a:pt x="21678" y="7993"/>
                    <a:pt x="21698" y="8244"/>
                    <a:pt x="21678" y="8411"/>
                  </a:cubicBezTo>
                  <a:cubicBezTo>
                    <a:pt x="21678" y="8495"/>
                    <a:pt x="21678" y="8558"/>
                    <a:pt x="21678" y="8642"/>
                  </a:cubicBezTo>
                  <a:cubicBezTo>
                    <a:pt x="21698" y="8746"/>
                    <a:pt x="21678" y="8872"/>
                    <a:pt x="21678" y="8997"/>
                  </a:cubicBezTo>
                  <a:cubicBezTo>
                    <a:pt x="21657" y="9353"/>
                    <a:pt x="21657" y="9813"/>
                    <a:pt x="21698" y="10336"/>
                  </a:cubicBezTo>
                  <a:cubicBezTo>
                    <a:pt x="21678" y="10483"/>
                    <a:pt x="21657" y="10629"/>
                    <a:pt x="21657" y="10776"/>
                  </a:cubicBezTo>
                  <a:cubicBezTo>
                    <a:pt x="21636" y="10964"/>
                    <a:pt x="21636" y="11215"/>
                    <a:pt x="21678" y="11508"/>
                  </a:cubicBezTo>
                  <a:cubicBezTo>
                    <a:pt x="21573" y="12324"/>
                    <a:pt x="21657" y="13057"/>
                    <a:pt x="21761" y="13580"/>
                  </a:cubicBezTo>
                  <a:cubicBezTo>
                    <a:pt x="21740" y="13998"/>
                    <a:pt x="21740" y="14417"/>
                    <a:pt x="21740" y="14814"/>
                  </a:cubicBezTo>
                  <a:cubicBezTo>
                    <a:pt x="19020" y="15400"/>
                    <a:pt x="16426" y="16509"/>
                    <a:pt x="13978" y="18078"/>
                  </a:cubicBezTo>
                  <a:cubicBezTo>
                    <a:pt x="10002" y="20652"/>
                    <a:pt x="6947" y="24376"/>
                    <a:pt x="4939" y="29126"/>
                  </a:cubicBezTo>
                  <a:cubicBezTo>
                    <a:pt x="4939" y="29147"/>
                    <a:pt x="4918" y="29168"/>
                    <a:pt x="4918" y="29189"/>
                  </a:cubicBezTo>
                  <a:cubicBezTo>
                    <a:pt x="4457" y="30319"/>
                    <a:pt x="3872" y="31699"/>
                    <a:pt x="3704" y="33311"/>
                  </a:cubicBezTo>
                  <a:cubicBezTo>
                    <a:pt x="3558" y="33708"/>
                    <a:pt x="3411" y="34252"/>
                    <a:pt x="3328" y="34859"/>
                  </a:cubicBezTo>
                  <a:cubicBezTo>
                    <a:pt x="2595" y="35696"/>
                    <a:pt x="1988" y="36554"/>
                    <a:pt x="1486" y="37307"/>
                  </a:cubicBezTo>
                  <a:cubicBezTo>
                    <a:pt x="1" y="39420"/>
                    <a:pt x="398" y="41659"/>
                    <a:pt x="2491" y="43145"/>
                  </a:cubicBezTo>
                  <a:cubicBezTo>
                    <a:pt x="2491" y="43166"/>
                    <a:pt x="2679" y="43291"/>
                    <a:pt x="2679" y="43291"/>
                  </a:cubicBezTo>
                  <a:cubicBezTo>
                    <a:pt x="3223" y="43668"/>
                    <a:pt x="3851" y="44107"/>
                    <a:pt x="4625" y="44484"/>
                  </a:cubicBezTo>
                  <a:cubicBezTo>
                    <a:pt x="4625" y="44484"/>
                    <a:pt x="4625" y="44484"/>
                    <a:pt x="4625" y="44484"/>
                  </a:cubicBezTo>
                  <a:cubicBezTo>
                    <a:pt x="4667" y="45195"/>
                    <a:pt x="4729" y="45865"/>
                    <a:pt x="4771" y="46534"/>
                  </a:cubicBezTo>
                  <a:lnTo>
                    <a:pt x="4834" y="47246"/>
                  </a:lnTo>
                  <a:cubicBezTo>
                    <a:pt x="4834" y="47267"/>
                    <a:pt x="4918" y="48271"/>
                    <a:pt x="4918" y="48271"/>
                  </a:cubicBezTo>
                  <a:cubicBezTo>
                    <a:pt x="5190" y="51138"/>
                    <a:pt x="5462" y="54109"/>
                    <a:pt x="5713" y="57038"/>
                  </a:cubicBezTo>
                  <a:cubicBezTo>
                    <a:pt x="5838" y="58524"/>
                    <a:pt x="5964" y="60009"/>
                    <a:pt x="6090" y="61474"/>
                  </a:cubicBezTo>
                  <a:cubicBezTo>
                    <a:pt x="6320" y="64173"/>
                    <a:pt x="6550" y="66935"/>
                    <a:pt x="6801" y="69676"/>
                  </a:cubicBezTo>
                  <a:lnTo>
                    <a:pt x="6843" y="69990"/>
                  </a:lnTo>
                  <a:cubicBezTo>
                    <a:pt x="6968" y="71601"/>
                    <a:pt x="7094" y="73296"/>
                    <a:pt x="7240" y="74928"/>
                  </a:cubicBezTo>
                  <a:cubicBezTo>
                    <a:pt x="7450" y="77459"/>
                    <a:pt x="7701" y="79991"/>
                    <a:pt x="7952" y="82460"/>
                  </a:cubicBezTo>
                  <a:lnTo>
                    <a:pt x="7952" y="82607"/>
                  </a:lnTo>
                  <a:lnTo>
                    <a:pt x="8307" y="86603"/>
                  </a:lnTo>
                  <a:cubicBezTo>
                    <a:pt x="8307" y="86624"/>
                    <a:pt x="8412" y="87649"/>
                    <a:pt x="8412" y="87649"/>
                  </a:cubicBezTo>
                  <a:cubicBezTo>
                    <a:pt x="8558" y="89114"/>
                    <a:pt x="8705" y="90620"/>
                    <a:pt x="8810" y="92064"/>
                  </a:cubicBezTo>
                  <a:cubicBezTo>
                    <a:pt x="8810" y="92085"/>
                    <a:pt x="8810" y="92106"/>
                    <a:pt x="8810" y="92127"/>
                  </a:cubicBezTo>
                  <a:cubicBezTo>
                    <a:pt x="9019" y="94993"/>
                    <a:pt x="9688" y="96521"/>
                    <a:pt x="13015" y="97923"/>
                  </a:cubicBezTo>
                  <a:cubicBezTo>
                    <a:pt x="13392" y="98090"/>
                    <a:pt x="13810" y="98216"/>
                    <a:pt x="14271" y="98320"/>
                  </a:cubicBezTo>
                  <a:cubicBezTo>
                    <a:pt x="17911" y="99283"/>
                    <a:pt x="21447" y="99471"/>
                    <a:pt x="24460" y="99534"/>
                  </a:cubicBezTo>
                  <a:cubicBezTo>
                    <a:pt x="25004" y="99555"/>
                    <a:pt x="25548" y="99555"/>
                    <a:pt x="26092" y="99555"/>
                  </a:cubicBezTo>
                  <a:cubicBezTo>
                    <a:pt x="29022" y="99555"/>
                    <a:pt x="31616" y="99408"/>
                    <a:pt x="33960" y="99115"/>
                  </a:cubicBezTo>
                  <a:lnTo>
                    <a:pt x="34713" y="99032"/>
                  </a:lnTo>
                  <a:cubicBezTo>
                    <a:pt x="37245" y="98739"/>
                    <a:pt x="40111" y="98404"/>
                    <a:pt x="42873" y="97065"/>
                  </a:cubicBezTo>
                  <a:cubicBezTo>
                    <a:pt x="44108" y="96751"/>
                    <a:pt x="45865" y="95788"/>
                    <a:pt x="46179" y="92880"/>
                  </a:cubicBezTo>
                  <a:cubicBezTo>
                    <a:pt x="46179" y="92880"/>
                    <a:pt x="46200" y="92775"/>
                    <a:pt x="46200" y="92755"/>
                  </a:cubicBezTo>
                  <a:cubicBezTo>
                    <a:pt x="46325" y="91164"/>
                    <a:pt x="46472" y="89595"/>
                    <a:pt x="46598" y="88026"/>
                  </a:cubicBezTo>
                  <a:cubicBezTo>
                    <a:pt x="46618" y="88026"/>
                    <a:pt x="46681" y="87105"/>
                    <a:pt x="46681" y="87105"/>
                  </a:cubicBezTo>
                  <a:cubicBezTo>
                    <a:pt x="46765" y="85850"/>
                    <a:pt x="46849" y="84678"/>
                    <a:pt x="46995" y="83506"/>
                  </a:cubicBezTo>
                  <a:cubicBezTo>
                    <a:pt x="47204" y="81665"/>
                    <a:pt x="47372" y="79824"/>
                    <a:pt x="47518" y="78045"/>
                  </a:cubicBezTo>
                  <a:cubicBezTo>
                    <a:pt x="47581" y="77334"/>
                    <a:pt x="47644" y="76643"/>
                    <a:pt x="47706" y="75932"/>
                  </a:cubicBezTo>
                  <a:cubicBezTo>
                    <a:pt x="47790" y="75011"/>
                    <a:pt x="47853" y="74091"/>
                    <a:pt x="47916" y="73212"/>
                  </a:cubicBezTo>
                  <a:cubicBezTo>
                    <a:pt x="47978" y="72354"/>
                    <a:pt x="48041" y="71496"/>
                    <a:pt x="48125" y="70659"/>
                  </a:cubicBezTo>
                  <a:cubicBezTo>
                    <a:pt x="48250" y="69174"/>
                    <a:pt x="48397" y="67688"/>
                    <a:pt x="48543" y="66203"/>
                  </a:cubicBezTo>
                  <a:cubicBezTo>
                    <a:pt x="48690" y="64633"/>
                    <a:pt x="48857" y="63064"/>
                    <a:pt x="49004" y="61453"/>
                  </a:cubicBezTo>
                  <a:lnTo>
                    <a:pt x="49025" y="61202"/>
                  </a:lnTo>
                  <a:cubicBezTo>
                    <a:pt x="49338" y="57373"/>
                    <a:pt x="49694" y="53439"/>
                    <a:pt x="49987" y="49505"/>
                  </a:cubicBezTo>
                  <a:cubicBezTo>
                    <a:pt x="50008" y="49192"/>
                    <a:pt x="50050" y="48878"/>
                    <a:pt x="50071" y="48543"/>
                  </a:cubicBezTo>
                  <a:cubicBezTo>
                    <a:pt x="50175" y="47706"/>
                    <a:pt x="50259" y="46764"/>
                    <a:pt x="50280" y="45781"/>
                  </a:cubicBezTo>
                  <a:cubicBezTo>
                    <a:pt x="50427" y="45174"/>
                    <a:pt x="50427" y="44672"/>
                    <a:pt x="50427" y="44358"/>
                  </a:cubicBezTo>
                  <a:cubicBezTo>
                    <a:pt x="50427" y="44358"/>
                    <a:pt x="50427" y="44254"/>
                    <a:pt x="50427" y="44254"/>
                  </a:cubicBezTo>
                  <a:cubicBezTo>
                    <a:pt x="50531" y="44170"/>
                    <a:pt x="50657" y="44107"/>
                    <a:pt x="50782" y="44023"/>
                  </a:cubicBezTo>
                  <a:cubicBezTo>
                    <a:pt x="51682" y="43479"/>
                    <a:pt x="53042" y="42643"/>
                    <a:pt x="53900" y="40990"/>
                  </a:cubicBezTo>
                  <a:cubicBezTo>
                    <a:pt x="54674" y="39546"/>
                    <a:pt x="54318" y="37746"/>
                    <a:pt x="53063" y="3670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680" name="Google Shape;2680;p52"/>
            <p:cNvGrpSpPr/>
            <p:nvPr/>
          </p:nvGrpSpPr>
          <p:grpSpPr>
            <a:xfrm>
              <a:off x="6902950" y="963600"/>
              <a:ext cx="1280100" cy="2528800"/>
              <a:chOff x="4490750" y="511075"/>
              <a:chExt cx="1280100" cy="2528800"/>
            </a:xfrm>
          </p:grpSpPr>
          <p:sp>
            <p:nvSpPr>
              <p:cNvPr id="2681" name="Google Shape;2681;p52"/>
              <p:cNvSpPr/>
              <p:nvPr/>
            </p:nvSpPr>
            <p:spPr>
              <a:xfrm>
                <a:off x="4656800" y="1922200"/>
                <a:ext cx="959925" cy="945875"/>
              </a:xfrm>
              <a:custGeom>
                <a:avLst/>
                <a:gdLst/>
                <a:ahLst/>
                <a:cxnLst/>
                <a:rect l="l" t="t" r="r" b="b"/>
                <a:pathLst>
                  <a:path w="38397" h="37835" extrusionOk="0">
                    <a:moveTo>
                      <a:pt x="21296" y="1"/>
                    </a:moveTo>
                    <a:cubicBezTo>
                      <a:pt x="20052" y="1"/>
                      <a:pt x="18953" y="594"/>
                      <a:pt x="17920" y="1384"/>
                    </a:cubicBezTo>
                    <a:cubicBezTo>
                      <a:pt x="17845" y="1585"/>
                      <a:pt x="17845" y="1810"/>
                      <a:pt x="17845" y="2011"/>
                    </a:cubicBezTo>
                    <a:cubicBezTo>
                      <a:pt x="17820" y="2387"/>
                      <a:pt x="17795" y="2763"/>
                      <a:pt x="17845" y="3114"/>
                    </a:cubicBezTo>
                    <a:cubicBezTo>
                      <a:pt x="17970" y="4216"/>
                      <a:pt x="17970" y="5344"/>
                      <a:pt x="18873" y="6171"/>
                    </a:cubicBezTo>
                    <a:cubicBezTo>
                      <a:pt x="19023" y="6297"/>
                      <a:pt x="19198" y="6397"/>
                      <a:pt x="19399" y="6472"/>
                    </a:cubicBezTo>
                    <a:cubicBezTo>
                      <a:pt x="19487" y="6501"/>
                      <a:pt x="19567" y="6514"/>
                      <a:pt x="19648" y="6514"/>
                    </a:cubicBezTo>
                    <a:cubicBezTo>
                      <a:pt x="19705" y="6514"/>
                      <a:pt x="19763" y="6507"/>
                      <a:pt x="19825" y="6497"/>
                    </a:cubicBezTo>
                    <a:cubicBezTo>
                      <a:pt x="19975" y="6472"/>
                      <a:pt x="20076" y="6397"/>
                      <a:pt x="20201" y="6297"/>
                    </a:cubicBezTo>
                    <a:cubicBezTo>
                      <a:pt x="20276" y="6246"/>
                      <a:pt x="20326" y="6171"/>
                      <a:pt x="20401" y="6096"/>
                    </a:cubicBezTo>
                    <a:cubicBezTo>
                      <a:pt x="20627" y="5870"/>
                      <a:pt x="20828" y="5620"/>
                      <a:pt x="20953" y="5319"/>
                    </a:cubicBezTo>
                    <a:cubicBezTo>
                      <a:pt x="21429" y="4216"/>
                      <a:pt x="21329" y="2963"/>
                      <a:pt x="21780" y="1835"/>
                    </a:cubicBezTo>
                    <a:lnTo>
                      <a:pt x="21780" y="1835"/>
                    </a:lnTo>
                    <a:cubicBezTo>
                      <a:pt x="22306" y="3615"/>
                      <a:pt x="21780" y="5144"/>
                      <a:pt x="20677" y="6522"/>
                    </a:cubicBezTo>
                    <a:cubicBezTo>
                      <a:pt x="20502" y="6698"/>
                      <a:pt x="20251" y="6748"/>
                      <a:pt x="20000" y="6748"/>
                    </a:cubicBezTo>
                    <a:cubicBezTo>
                      <a:pt x="19875" y="6748"/>
                      <a:pt x="19750" y="6773"/>
                      <a:pt x="19650" y="6773"/>
                    </a:cubicBezTo>
                    <a:cubicBezTo>
                      <a:pt x="19474" y="6773"/>
                      <a:pt x="19324" y="6748"/>
                      <a:pt x="19198" y="6672"/>
                    </a:cubicBezTo>
                    <a:cubicBezTo>
                      <a:pt x="19123" y="6647"/>
                      <a:pt x="19048" y="6597"/>
                      <a:pt x="18998" y="6572"/>
                    </a:cubicBezTo>
                    <a:cubicBezTo>
                      <a:pt x="18848" y="6472"/>
                      <a:pt x="18697" y="6347"/>
                      <a:pt x="18572" y="6246"/>
                    </a:cubicBezTo>
                    <a:cubicBezTo>
                      <a:pt x="18171" y="5921"/>
                      <a:pt x="17995" y="5469"/>
                      <a:pt x="17820" y="4993"/>
                    </a:cubicBezTo>
                    <a:cubicBezTo>
                      <a:pt x="17419" y="3991"/>
                      <a:pt x="17645" y="2938"/>
                      <a:pt x="17519" y="1936"/>
                    </a:cubicBezTo>
                    <a:cubicBezTo>
                      <a:pt x="17420" y="1573"/>
                      <a:pt x="17234" y="1427"/>
                      <a:pt x="16990" y="1427"/>
                    </a:cubicBezTo>
                    <a:cubicBezTo>
                      <a:pt x="16863" y="1427"/>
                      <a:pt x="16721" y="1466"/>
                      <a:pt x="16567" y="1535"/>
                    </a:cubicBezTo>
                    <a:cubicBezTo>
                      <a:pt x="16066" y="1760"/>
                      <a:pt x="15589" y="2061"/>
                      <a:pt x="15113" y="2387"/>
                    </a:cubicBezTo>
                    <a:cubicBezTo>
                      <a:pt x="15038" y="2412"/>
                      <a:pt x="14963" y="2462"/>
                      <a:pt x="14888" y="2512"/>
                    </a:cubicBezTo>
                    <a:cubicBezTo>
                      <a:pt x="13910" y="3038"/>
                      <a:pt x="12933" y="3540"/>
                      <a:pt x="11980" y="4091"/>
                    </a:cubicBezTo>
                    <a:cubicBezTo>
                      <a:pt x="11560" y="4343"/>
                      <a:pt x="11105" y="4454"/>
                      <a:pt x="10630" y="4454"/>
                    </a:cubicBezTo>
                    <a:cubicBezTo>
                      <a:pt x="10538" y="4454"/>
                      <a:pt x="10445" y="4450"/>
                      <a:pt x="10351" y="4442"/>
                    </a:cubicBezTo>
                    <a:cubicBezTo>
                      <a:pt x="9765" y="4645"/>
                      <a:pt x="9178" y="4929"/>
                      <a:pt x="8537" y="4929"/>
                    </a:cubicBezTo>
                    <a:cubicBezTo>
                      <a:pt x="8466" y="4929"/>
                      <a:pt x="8394" y="4926"/>
                      <a:pt x="8321" y="4918"/>
                    </a:cubicBezTo>
                    <a:cubicBezTo>
                      <a:pt x="7892" y="4918"/>
                      <a:pt x="7480" y="5084"/>
                      <a:pt x="7040" y="5084"/>
                    </a:cubicBezTo>
                    <a:cubicBezTo>
                      <a:pt x="6967" y="5084"/>
                      <a:pt x="6893" y="5079"/>
                      <a:pt x="6817" y="5068"/>
                    </a:cubicBezTo>
                    <a:cubicBezTo>
                      <a:pt x="4913" y="4818"/>
                      <a:pt x="2958" y="4943"/>
                      <a:pt x="1053" y="4718"/>
                    </a:cubicBezTo>
                    <a:cubicBezTo>
                      <a:pt x="870" y="4689"/>
                      <a:pt x="687" y="4637"/>
                      <a:pt x="508" y="4637"/>
                    </a:cubicBezTo>
                    <a:cubicBezTo>
                      <a:pt x="369" y="4637"/>
                      <a:pt x="232" y="4669"/>
                      <a:pt x="101" y="4768"/>
                    </a:cubicBezTo>
                    <a:cubicBezTo>
                      <a:pt x="101" y="5319"/>
                      <a:pt x="0" y="5870"/>
                      <a:pt x="276" y="6372"/>
                    </a:cubicBezTo>
                    <a:cubicBezTo>
                      <a:pt x="426" y="7449"/>
                      <a:pt x="627" y="8502"/>
                      <a:pt x="502" y="9580"/>
                    </a:cubicBezTo>
                    <a:cubicBezTo>
                      <a:pt x="652" y="11359"/>
                      <a:pt x="777" y="13164"/>
                      <a:pt x="953" y="14943"/>
                    </a:cubicBezTo>
                    <a:cubicBezTo>
                      <a:pt x="1329" y="19104"/>
                      <a:pt x="1705" y="23239"/>
                      <a:pt x="2081" y="27374"/>
                    </a:cubicBezTo>
                    <a:cubicBezTo>
                      <a:pt x="2281" y="29580"/>
                      <a:pt x="2507" y="31810"/>
                      <a:pt x="2732" y="34016"/>
                    </a:cubicBezTo>
                    <a:cubicBezTo>
                      <a:pt x="3311" y="34350"/>
                      <a:pt x="3752" y="35001"/>
                      <a:pt x="4494" y="35001"/>
                    </a:cubicBezTo>
                    <a:cubicBezTo>
                      <a:pt x="4587" y="35001"/>
                      <a:pt x="4684" y="34991"/>
                      <a:pt x="4787" y="34968"/>
                    </a:cubicBezTo>
                    <a:cubicBezTo>
                      <a:pt x="5013" y="34567"/>
                      <a:pt x="4938" y="34116"/>
                      <a:pt x="4938" y="33690"/>
                    </a:cubicBezTo>
                    <a:cubicBezTo>
                      <a:pt x="4963" y="33239"/>
                      <a:pt x="5088" y="32813"/>
                      <a:pt x="5564" y="32638"/>
                    </a:cubicBezTo>
                    <a:cubicBezTo>
                      <a:pt x="6053" y="32451"/>
                      <a:pt x="6559" y="32288"/>
                      <a:pt x="7058" y="32288"/>
                    </a:cubicBezTo>
                    <a:cubicBezTo>
                      <a:pt x="7428" y="32288"/>
                      <a:pt x="7793" y="32378"/>
                      <a:pt x="8146" y="32612"/>
                    </a:cubicBezTo>
                    <a:cubicBezTo>
                      <a:pt x="8998" y="33164"/>
                      <a:pt x="9349" y="33991"/>
                      <a:pt x="9274" y="35019"/>
                    </a:cubicBezTo>
                    <a:cubicBezTo>
                      <a:pt x="9223" y="35595"/>
                      <a:pt x="8948" y="36171"/>
                      <a:pt x="9198" y="36773"/>
                    </a:cubicBezTo>
                    <a:cubicBezTo>
                      <a:pt x="9697" y="37293"/>
                      <a:pt x="10706" y="37523"/>
                      <a:pt x="11826" y="37523"/>
                    </a:cubicBezTo>
                    <a:cubicBezTo>
                      <a:pt x="13298" y="37523"/>
                      <a:pt x="14962" y="37127"/>
                      <a:pt x="15915" y="36472"/>
                    </a:cubicBezTo>
                    <a:cubicBezTo>
                      <a:pt x="16041" y="36372"/>
                      <a:pt x="16141" y="36247"/>
                      <a:pt x="16216" y="36096"/>
                    </a:cubicBezTo>
                    <a:cubicBezTo>
                      <a:pt x="16416" y="35144"/>
                      <a:pt x="16366" y="34066"/>
                      <a:pt x="17544" y="33640"/>
                    </a:cubicBezTo>
                    <a:cubicBezTo>
                      <a:pt x="18121" y="33389"/>
                      <a:pt x="18747" y="33289"/>
                      <a:pt x="19374" y="33139"/>
                    </a:cubicBezTo>
                    <a:cubicBezTo>
                      <a:pt x="19436" y="33128"/>
                      <a:pt x="19503" y="33122"/>
                      <a:pt x="19570" y="33122"/>
                    </a:cubicBezTo>
                    <a:cubicBezTo>
                      <a:pt x="19665" y="33122"/>
                      <a:pt x="19762" y="33134"/>
                      <a:pt x="19850" y="33164"/>
                    </a:cubicBezTo>
                    <a:cubicBezTo>
                      <a:pt x="19925" y="33189"/>
                      <a:pt x="20000" y="33214"/>
                      <a:pt x="20076" y="33239"/>
                    </a:cubicBezTo>
                    <a:cubicBezTo>
                      <a:pt x="20251" y="33289"/>
                      <a:pt x="20376" y="33364"/>
                      <a:pt x="20502" y="33490"/>
                    </a:cubicBezTo>
                    <a:cubicBezTo>
                      <a:pt x="20878" y="33891"/>
                      <a:pt x="20903" y="34567"/>
                      <a:pt x="21504" y="34793"/>
                    </a:cubicBezTo>
                    <a:cubicBezTo>
                      <a:pt x="22256" y="34768"/>
                      <a:pt x="23033" y="34743"/>
                      <a:pt x="23810" y="34618"/>
                    </a:cubicBezTo>
                    <a:cubicBezTo>
                      <a:pt x="24361" y="34317"/>
                      <a:pt x="24838" y="33866"/>
                      <a:pt x="25514" y="33815"/>
                    </a:cubicBezTo>
                    <a:cubicBezTo>
                      <a:pt x="25815" y="33690"/>
                      <a:pt x="26141" y="33690"/>
                      <a:pt x="26467" y="33615"/>
                    </a:cubicBezTo>
                    <a:cubicBezTo>
                      <a:pt x="26650" y="33548"/>
                      <a:pt x="26829" y="33506"/>
                      <a:pt x="26992" y="33506"/>
                    </a:cubicBezTo>
                    <a:cubicBezTo>
                      <a:pt x="27319" y="33506"/>
                      <a:pt x="27586" y="33673"/>
                      <a:pt x="27720" y="34141"/>
                    </a:cubicBezTo>
                    <a:cubicBezTo>
                      <a:pt x="27870" y="34467"/>
                      <a:pt x="27920" y="34843"/>
                      <a:pt x="28246" y="35094"/>
                    </a:cubicBezTo>
                    <a:cubicBezTo>
                      <a:pt x="29148" y="35394"/>
                      <a:pt x="30051" y="35745"/>
                      <a:pt x="30878" y="36196"/>
                    </a:cubicBezTo>
                    <a:cubicBezTo>
                      <a:pt x="30978" y="36222"/>
                      <a:pt x="31053" y="36247"/>
                      <a:pt x="31153" y="36297"/>
                    </a:cubicBezTo>
                    <a:cubicBezTo>
                      <a:pt x="32131" y="36648"/>
                      <a:pt x="33008" y="37249"/>
                      <a:pt x="33960" y="37650"/>
                    </a:cubicBezTo>
                    <a:cubicBezTo>
                      <a:pt x="34195" y="37738"/>
                      <a:pt x="34420" y="37834"/>
                      <a:pt x="34648" y="37834"/>
                    </a:cubicBezTo>
                    <a:cubicBezTo>
                      <a:pt x="34809" y="37834"/>
                      <a:pt x="34972" y="37786"/>
                      <a:pt x="35138" y="37650"/>
                    </a:cubicBezTo>
                    <a:cubicBezTo>
                      <a:pt x="35439" y="36623"/>
                      <a:pt x="35389" y="35545"/>
                      <a:pt x="35514" y="34492"/>
                    </a:cubicBezTo>
                    <a:cubicBezTo>
                      <a:pt x="35815" y="31635"/>
                      <a:pt x="36066" y="28753"/>
                      <a:pt x="36291" y="25871"/>
                    </a:cubicBezTo>
                    <a:cubicBezTo>
                      <a:pt x="36366" y="24868"/>
                      <a:pt x="36592" y="23841"/>
                      <a:pt x="36492" y="22813"/>
                    </a:cubicBezTo>
                    <a:cubicBezTo>
                      <a:pt x="36417" y="22412"/>
                      <a:pt x="36316" y="22011"/>
                      <a:pt x="36567" y="21610"/>
                    </a:cubicBezTo>
                    <a:cubicBezTo>
                      <a:pt x="36818" y="20733"/>
                      <a:pt x="36793" y="19780"/>
                      <a:pt x="36893" y="18878"/>
                    </a:cubicBezTo>
                    <a:cubicBezTo>
                      <a:pt x="37118" y="16773"/>
                      <a:pt x="37294" y="14642"/>
                      <a:pt x="37494" y="12537"/>
                    </a:cubicBezTo>
                    <a:cubicBezTo>
                      <a:pt x="37645" y="10933"/>
                      <a:pt x="37770" y="9354"/>
                      <a:pt x="37895" y="7775"/>
                    </a:cubicBezTo>
                    <a:cubicBezTo>
                      <a:pt x="37770" y="7224"/>
                      <a:pt x="37870" y="6698"/>
                      <a:pt x="37845" y="6146"/>
                    </a:cubicBezTo>
                    <a:cubicBezTo>
                      <a:pt x="37845" y="6099"/>
                      <a:pt x="37856" y="6074"/>
                      <a:pt x="37868" y="6074"/>
                    </a:cubicBezTo>
                    <a:cubicBezTo>
                      <a:pt x="37881" y="6074"/>
                      <a:pt x="37895" y="6105"/>
                      <a:pt x="37895" y="6171"/>
                    </a:cubicBezTo>
                    <a:cubicBezTo>
                      <a:pt x="37895" y="6196"/>
                      <a:pt x="37945" y="6196"/>
                      <a:pt x="37970" y="6221"/>
                    </a:cubicBezTo>
                    <a:cubicBezTo>
                      <a:pt x="38221" y="4743"/>
                      <a:pt x="38397" y="3264"/>
                      <a:pt x="38346" y="1760"/>
                    </a:cubicBezTo>
                    <a:cubicBezTo>
                      <a:pt x="38310" y="1751"/>
                      <a:pt x="38273" y="1745"/>
                      <a:pt x="38238" y="1745"/>
                    </a:cubicBezTo>
                    <a:cubicBezTo>
                      <a:pt x="38176" y="1745"/>
                      <a:pt x="38118" y="1763"/>
                      <a:pt x="38071" y="1810"/>
                    </a:cubicBezTo>
                    <a:cubicBezTo>
                      <a:pt x="36991" y="2934"/>
                      <a:pt x="35660" y="3283"/>
                      <a:pt x="34214" y="3283"/>
                    </a:cubicBezTo>
                    <a:cubicBezTo>
                      <a:pt x="34014" y="3283"/>
                      <a:pt x="33813" y="3276"/>
                      <a:pt x="33610" y="3264"/>
                    </a:cubicBezTo>
                    <a:cubicBezTo>
                      <a:pt x="33534" y="3264"/>
                      <a:pt x="33434" y="3289"/>
                      <a:pt x="33334" y="3314"/>
                    </a:cubicBezTo>
                    <a:cubicBezTo>
                      <a:pt x="33184" y="3414"/>
                      <a:pt x="33058" y="3540"/>
                      <a:pt x="32908" y="3640"/>
                    </a:cubicBezTo>
                    <a:cubicBezTo>
                      <a:pt x="32532" y="3916"/>
                      <a:pt x="32281" y="4367"/>
                      <a:pt x="31905" y="4642"/>
                    </a:cubicBezTo>
                    <a:cubicBezTo>
                      <a:pt x="31486" y="4927"/>
                      <a:pt x="31067" y="5190"/>
                      <a:pt x="30603" y="5190"/>
                    </a:cubicBezTo>
                    <a:cubicBezTo>
                      <a:pt x="30373" y="5190"/>
                      <a:pt x="30132" y="5126"/>
                      <a:pt x="29875" y="4968"/>
                    </a:cubicBezTo>
                    <a:cubicBezTo>
                      <a:pt x="28823" y="4367"/>
                      <a:pt x="28196" y="3414"/>
                      <a:pt x="27695" y="2337"/>
                    </a:cubicBezTo>
                    <a:cubicBezTo>
                      <a:pt x="27595" y="2186"/>
                      <a:pt x="27494" y="2036"/>
                      <a:pt x="27319" y="1911"/>
                    </a:cubicBezTo>
                    <a:cubicBezTo>
                      <a:pt x="27244" y="1860"/>
                      <a:pt x="27143" y="1860"/>
                      <a:pt x="27043" y="1860"/>
                    </a:cubicBezTo>
                    <a:cubicBezTo>
                      <a:pt x="26517" y="1860"/>
                      <a:pt x="26041" y="1635"/>
                      <a:pt x="25640" y="1384"/>
                    </a:cubicBezTo>
                    <a:cubicBezTo>
                      <a:pt x="24587" y="682"/>
                      <a:pt x="23384" y="382"/>
                      <a:pt x="22206" y="106"/>
                    </a:cubicBezTo>
                    <a:cubicBezTo>
                      <a:pt x="21894" y="34"/>
                      <a:pt x="21591" y="1"/>
                      <a:pt x="2129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2" name="Google Shape;2682;p52"/>
              <p:cNvSpPr/>
              <p:nvPr/>
            </p:nvSpPr>
            <p:spPr>
              <a:xfrm>
                <a:off x="4628600" y="1681100"/>
                <a:ext cx="1015700" cy="373850"/>
              </a:xfrm>
              <a:custGeom>
                <a:avLst/>
                <a:gdLst/>
                <a:ahLst/>
                <a:cxnLst/>
                <a:rect l="l" t="t" r="r" b="b"/>
                <a:pathLst>
                  <a:path w="40628" h="14954" extrusionOk="0">
                    <a:moveTo>
                      <a:pt x="40627" y="1"/>
                    </a:moveTo>
                    <a:cubicBezTo>
                      <a:pt x="40051" y="101"/>
                      <a:pt x="39700" y="552"/>
                      <a:pt x="39274" y="828"/>
                    </a:cubicBezTo>
                    <a:cubicBezTo>
                      <a:pt x="39199" y="903"/>
                      <a:pt x="39149" y="978"/>
                      <a:pt x="39124" y="1053"/>
                    </a:cubicBezTo>
                    <a:cubicBezTo>
                      <a:pt x="39098" y="1128"/>
                      <a:pt x="39073" y="1204"/>
                      <a:pt x="39073" y="1254"/>
                    </a:cubicBezTo>
                    <a:cubicBezTo>
                      <a:pt x="38572" y="1429"/>
                      <a:pt x="38096" y="1580"/>
                      <a:pt x="37670" y="1855"/>
                    </a:cubicBezTo>
                    <a:cubicBezTo>
                      <a:pt x="37570" y="1905"/>
                      <a:pt x="37469" y="1930"/>
                      <a:pt x="37369" y="1981"/>
                    </a:cubicBezTo>
                    <a:cubicBezTo>
                      <a:pt x="37294" y="2006"/>
                      <a:pt x="37219" y="2056"/>
                      <a:pt x="37144" y="2106"/>
                    </a:cubicBezTo>
                    <a:cubicBezTo>
                      <a:pt x="36918" y="2231"/>
                      <a:pt x="36692" y="2331"/>
                      <a:pt x="36467" y="2407"/>
                    </a:cubicBezTo>
                    <a:cubicBezTo>
                      <a:pt x="36392" y="2432"/>
                      <a:pt x="36317" y="2457"/>
                      <a:pt x="36241" y="2507"/>
                    </a:cubicBezTo>
                    <a:cubicBezTo>
                      <a:pt x="36166" y="2532"/>
                      <a:pt x="36116" y="2582"/>
                      <a:pt x="36041" y="2632"/>
                    </a:cubicBezTo>
                    <a:cubicBezTo>
                      <a:pt x="35991" y="2657"/>
                      <a:pt x="35916" y="2707"/>
                      <a:pt x="35840" y="2732"/>
                    </a:cubicBezTo>
                    <a:cubicBezTo>
                      <a:pt x="35640" y="2808"/>
                      <a:pt x="35439" y="2808"/>
                      <a:pt x="35264" y="2883"/>
                    </a:cubicBezTo>
                    <a:cubicBezTo>
                      <a:pt x="34863" y="3008"/>
                      <a:pt x="34537" y="3234"/>
                      <a:pt x="34211" y="3459"/>
                    </a:cubicBezTo>
                    <a:cubicBezTo>
                      <a:pt x="34086" y="3509"/>
                      <a:pt x="33986" y="3585"/>
                      <a:pt x="33860" y="3635"/>
                    </a:cubicBezTo>
                    <a:cubicBezTo>
                      <a:pt x="33785" y="3635"/>
                      <a:pt x="33735" y="3660"/>
                      <a:pt x="33660" y="3685"/>
                    </a:cubicBezTo>
                    <a:cubicBezTo>
                      <a:pt x="32983" y="4011"/>
                      <a:pt x="32256" y="3961"/>
                      <a:pt x="31530" y="4011"/>
                    </a:cubicBezTo>
                    <a:cubicBezTo>
                      <a:pt x="31437" y="4016"/>
                      <a:pt x="31345" y="4019"/>
                      <a:pt x="31253" y="4019"/>
                    </a:cubicBezTo>
                    <a:cubicBezTo>
                      <a:pt x="30502" y="4019"/>
                      <a:pt x="29785" y="3852"/>
                      <a:pt x="29048" y="3785"/>
                    </a:cubicBezTo>
                    <a:cubicBezTo>
                      <a:pt x="28848" y="3710"/>
                      <a:pt x="28647" y="3610"/>
                      <a:pt x="28447" y="3509"/>
                    </a:cubicBezTo>
                    <a:cubicBezTo>
                      <a:pt x="27443" y="3239"/>
                      <a:pt x="26440" y="2910"/>
                      <a:pt x="25390" y="2910"/>
                    </a:cubicBezTo>
                    <a:cubicBezTo>
                      <a:pt x="25077" y="2910"/>
                      <a:pt x="24760" y="2939"/>
                      <a:pt x="24437" y="3008"/>
                    </a:cubicBezTo>
                    <a:cubicBezTo>
                      <a:pt x="24362" y="3083"/>
                      <a:pt x="24311" y="3159"/>
                      <a:pt x="24236" y="3209"/>
                    </a:cubicBezTo>
                    <a:cubicBezTo>
                      <a:pt x="24236" y="3209"/>
                      <a:pt x="24236" y="3209"/>
                      <a:pt x="24236" y="3184"/>
                    </a:cubicBezTo>
                    <a:cubicBezTo>
                      <a:pt x="23936" y="3184"/>
                      <a:pt x="23635" y="3184"/>
                      <a:pt x="23359" y="3209"/>
                    </a:cubicBezTo>
                    <a:cubicBezTo>
                      <a:pt x="21930" y="3284"/>
                      <a:pt x="20702" y="3810"/>
                      <a:pt x="19575" y="4687"/>
                    </a:cubicBezTo>
                    <a:lnTo>
                      <a:pt x="19399" y="4687"/>
                    </a:lnTo>
                    <a:cubicBezTo>
                      <a:pt x="19299" y="4737"/>
                      <a:pt x="19174" y="4788"/>
                      <a:pt x="19073" y="4838"/>
                    </a:cubicBezTo>
                    <a:cubicBezTo>
                      <a:pt x="19048" y="4838"/>
                      <a:pt x="19048" y="4813"/>
                      <a:pt x="19023" y="4788"/>
                    </a:cubicBezTo>
                    <a:cubicBezTo>
                      <a:pt x="18121" y="5088"/>
                      <a:pt x="17269" y="5565"/>
                      <a:pt x="16367" y="5840"/>
                    </a:cubicBezTo>
                    <a:cubicBezTo>
                      <a:pt x="15113" y="6241"/>
                      <a:pt x="13910" y="6768"/>
                      <a:pt x="12632" y="6943"/>
                    </a:cubicBezTo>
                    <a:cubicBezTo>
                      <a:pt x="11993" y="7031"/>
                      <a:pt x="11335" y="7177"/>
                      <a:pt x="10691" y="7177"/>
                    </a:cubicBezTo>
                    <a:cubicBezTo>
                      <a:pt x="10603" y="7177"/>
                      <a:pt x="10515" y="7175"/>
                      <a:pt x="10427" y="7169"/>
                    </a:cubicBezTo>
                    <a:cubicBezTo>
                      <a:pt x="9750" y="7068"/>
                      <a:pt x="9073" y="6868"/>
                      <a:pt x="8397" y="6617"/>
                    </a:cubicBezTo>
                    <a:cubicBezTo>
                      <a:pt x="8146" y="6442"/>
                      <a:pt x="7820" y="6417"/>
                      <a:pt x="7544" y="6316"/>
                    </a:cubicBezTo>
                    <a:cubicBezTo>
                      <a:pt x="6041" y="5740"/>
                      <a:pt x="4587" y="5088"/>
                      <a:pt x="3484" y="3910"/>
                    </a:cubicBezTo>
                    <a:cubicBezTo>
                      <a:pt x="2732" y="3083"/>
                      <a:pt x="1855" y="2482"/>
                      <a:pt x="853" y="2006"/>
                    </a:cubicBezTo>
                    <a:cubicBezTo>
                      <a:pt x="691" y="1932"/>
                      <a:pt x="530" y="1850"/>
                      <a:pt x="368" y="1850"/>
                    </a:cubicBezTo>
                    <a:cubicBezTo>
                      <a:pt x="254" y="1850"/>
                      <a:pt x="140" y="1891"/>
                      <a:pt x="26" y="2006"/>
                    </a:cubicBezTo>
                    <a:cubicBezTo>
                      <a:pt x="26" y="2056"/>
                      <a:pt x="1" y="2131"/>
                      <a:pt x="26" y="2206"/>
                    </a:cubicBezTo>
                    <a:cubicBezTo>
                      <a:pt x="276" y="5113"/>
                      <a:pt x="502" y="8046"/>
                      <a:pt x="853" y="10953"/>
                    </a:cubicBezTo>
                    <a:cubicBezTo>
                      <a:pt x="978" y="12106"/>
                      <a:pt x="878" y="13284"/>
                      <a:pt x="1229" y="14412"/>
                    </a:cubicBezTo>
                    <a:cubicBezTo>
                      <a:pt x="1880" y="14562"/>
                      <a:pt x="2532" y="14687"/>
                      <a:pt x="3259" y="14712"/>
                    </a:cubicBezTo>
                    <a:cubicBezTo>
                      <a:pt x="4739" y="14730"/>
                      <a:pt x="6219" y="14953"/>
                      <a:pt x="7708" y="14953"/>
                    </a:cubicBezTo>
                    <a:cubicBezTo>
                      <a:pt x="8362" y="14953"/>
                      <a:pt x="9017" y="14910"/>
                      <a:pt x="9675" y="14788"/>
                    </a:cubicBezTo>
                    <a:cubicBezTo>
                      <a:pt x="9549" y="14311"/>
                      <a:pt x="9123" y="14387"/>
                      <a:pt x="8798" y="14236"/>
                    </a:cubicBezTo>
                    <a:cubicBezTo>
                      <a:pt x="7695" y="13785"/>
                      <a:pt x="7068" y="12707"/>
                      <a:pt x="7194" y="11504"/>
                    </a:cubicBezTo>
                    <a:lnTo>
                      <a:pt x="7194" y="11504"/>
                    </a:lnTo>
                    <a:cubicBezTo>
                      <a:pt x="7419" y="11855"/>
                      <a:pt x="7469" y="12256"/>
                      <a:pt x="7645" y="12607"/>
                    </a:cubicBezTo>
                    <a:cubicBezTo>
                      <a:pt x="8074" y="13371"/>
                      <a:pt x="8526" y="14066"/>
                      <a:pt x="9542" y="14066"/>
                    </a:cubicBezTo>
                    <a:cubicBezTo>
                      <a:pt x="9593" y="14066"/>
                      <a:pt x="9646" y="14064"/>
                      <a:pt x="9700" y="14061"/>
                    </a:cubicBezTo>
                    <a:cubicBezTo>
                      <a:pt x="10752" y="13986"/>
                      <a:pt x="11279" y="13334"/>
                      <a:pt x="11680" y="12482"/>
                    </a:cubicBezTo>
                    <a:cubicBezTo>
                      <a:pt x="11830" y="12181"/>
                      <a:pt x="11930" y="11880"/>
                      <a:pt x="12056" y="11555"/>
                    </a:cubicBezTo>
                    <a:cubicBezTo>
                      <a:pt x="12120" y="11405"/>
                      <a:pt x="12202" y="11238"/>
                      <a:pt x="12395" y="11238"/>
                    </a:cubicBezTo>
                    <a:cubicBezTo>
                      <a:pt x="12429" y="11238"/>
                      <a:pt x="12466" y="11243"/>
                      <a:pt x="12507" y="11254"/>
                    </a:cubicBezTo>
                    <a:cubicBezTo>
                      <a:pt x="12682" y="11304"/>
                      <a:pt x="12682" y="11504"/>
                      <a:pt x="12682" y="11680"/>
                    </a:cubicBezTo>
                    <a:cubicBezTo>
                      <a:pt x="12682" y="11830"/>
                      <a:pt x="12657" y="12006"/>
                      <a:pt x="12682" y="12156"/>
                    </a:cubicBezTo>
                    <a:cubicBezTo>
                      <a:pt x="12707" y="12281"/>
                      <a:pt x="12732" y="12382"/>
                      <a:pt x="12758" y="12482"/>
                    </a:cubicBezTo>
                    <a:cubicBezTo>
                      <a:pt x="12507" y="13134"/>
                      <a:pt x="12006" y="13635"/>
                      <a:pt x="11630" y="14211"/>
                    </a:cubicBezTo>
                    <a:cubicBezTo>
                      <a:pt x="11791" y="14319"/>
                      <a:pt x="11945" y="14369"/>
                      <a:pt x="12107" y="14369"/>
                    </a:cubicBezTo>
                    <a:cubicBezTo>
                      <a:pt x="12248" y="14369"/>
                      <a:pt x="12394" y="14331"/>
                      <a:pt x="12557" y="14261"/>
                    </a:cubicBezTo>
                    <a:cubicBezTo>
                      <a:pt x="13083" y="14061"/>
                      <a:pt x="13585" y="13785"/>
                      <a:pt x="14036" y="13509"/>
                    </a:cubicBezTo>
                    <a:cubicBezTo>
                      <a:pt x="14737" y="13033"/>
                      <a:pt x="15615" y="12833"/>
                      <a:pt x="16241" y="12206"/>
                    </a:cubicBezTo>
                    <a:cubicBezTo>
                      <a:pt x="16793" y="12106"/>
                      <a:pt x="17118" y="11605"/>
                      <a:pt x="17645" y="11404"/>
                    </a:cubicBezTo>
                    <a:cubicBezTo>
                      <a:pt x="17810" y="11341"/>
                      <a:pt x="17989" y="11238"/>
                      <a:pt x="18137" y="11238"/>
                    </a:cubicBezTo>
                    <a:cubicBezTo>
                      <a:pt x="18281" y="11238"/>
                      <a:pt x="18397" y="11334"/>
                      <a:pt x="18447" y="11655"/>
                    </a:cubicBezTo>
                    <a:cubicBezTo>
                      <a:pt x="18467" y="11658"/>
                      <a:pt x="18485" y="11660"/>
                      <a:pt x="18504" y="11660"/>
                    </a:cubicBezTo>
                    <a:cubicBezTo>
                      <a:pt x="18623" y="11660"/>
                      <a:pt x="18707" y="11592"/>
                      <a:pt x="18773" y="11504"/>
                    </a:cubicBezTo>
                    <a:cubicBezTo>
                      <a:pt x="18873" y="11329"/>
                      <a:pt x="18998" y="11204"/>
                      <a:pt x="19073" y="11028"/>
                    </a:cubicBezTo>
                    <a:cubicBezTo>
                      <a:pt x="19091" y="11046"/>
                      <a:pt x="19121" y="11064"/>
                      <a:pt x="19155" y="11064"/>
                    </a:cubicBezTo>
                    <a:cubicBezTo>
                      <a:pt x="19169" y="11064"/>
                      <a:pt x="19184" y="11061"/>
                      <a:pt x="19199" y="11053"/>
                    </a:cubicBezTo>
                    <a:cubicBezTo>
                      <a:pt x="20151" y="10452"/>
                      <a:pt x="21254" y="10176"/>
                      <a:pt x="22306" y="9825"/>
                    </a:cubicBezTo>
                    <a:cubicBezTo>
                      <a:pt x="22369" y="9813"/>
                      <a:pt x="22438" y="9806"/>
                      <a:pt x="22507" y="9806"/>
                    </a:cubicBezTo>
                    <a:cubicBezTo>
                      <a:pt x="22576" y="9806"/>
                      <a:pt x="22645" y="9813"/>
                      <a:pt x="22707" y="9825"/>
                    </a:cubicBezTo>
                    <a:cubicBezTo>
                      <a:pt x="23910" y="10201"/>
                      <a:pt x="25189" y="10352"/>
                      <a:pt x="26266" y="11053"/>
                    </a:cubicBezTo>
                    <a:cubicBezTo>
                      <a:pt x="26667" y="11304"/>
                      <a:pt x="27118" y="11429"/>
                      <a:pt x="27519" y="11655"/>
                    </a:cubicBezTo>
                    <a:cubicBezTo>
                      <a:pt x="27668" y="11738"/>
                      <a:pt x="27803" y="11774"/>
                      <a:pt x="27929" y="11774"/>
                    </a:cubicBezTo>
                    <a:cubicBezTo>
                      <a:pt x="28143" y="11774"/>
                      <a:pt x="28333" y="11672"/>
                      <a:pt x="28522" y="11529"/>
                    </a:cubicBezTo>
                    <a:cubicBezTo>
                      <a:pt x="28522" y="11454"/>
                      <a:pt x="28497" y="11404"/>
                      <a:pt x="28497" y="11329"/>
                    </a:cubicBezTo>
                    <a:cubicBezTo>
                      <a:pt x="28684" y="11247"/>
                      <a:pt x="28848" y="11205"/>
                      <a:pt x="28993" y="11205"/>
                    </a:cubicBezTo>
                    <a:cubicBezTo>
                      <a:pt x="29332" y="11205"/>
                      <a:pt x="29559" y="11438"/>
                      <a:pt x="29700" y="11931"/>
                    </a:cubicBezTo>
                    <a:cubicBezTo>
                      <a:pt x="29800" y="12382"/>
                      <a:pt x="30026" y="12783"/>
                      <a:pt x="30427" y="13058"/>
                    </a:cubicBezTo>
                    <a:cubicBezTo>
                      <a:pt x="30452" y="13058"/>
                      <a:pt x="30477" y="13083"/>
                      <a:pt x="30502" y="13083"/>
                    </a:cubicBezTo>
                    <a:cubicBezTo>
                      <a:pt x="30627" y="13284"/>
                      <a:pt x="30778" y="13459"/>
                      <a:pt x="30978" y="13610"/>
                    </a:cubicBezTo>
                    <a:cubicBezTo>
                      <a:pt x="31236" y="13812"/>
                      <a:pt x="31550" y="13908"/>
                      <a:pt x="31864" y="13908"/>
                    </a:cubicBezTo>
                    <a:cubicBezTo>
                      <a:pt x="32252" y="13908"/>
                      <a:pt x="32642" y="13761"/>
                      <a:pt x="32933" y="13484"/>
                    </a:cubicBezTo>
                    <a:cubicBezTo>
                      <a:pt x="32983" y="13484"/>
                      <a:pt x="33033" y="13459"/>
                      <a:pt x="33083" y="13459"/>
                    </a:cubicBezTo>
                    <a:cubicBezTo>
                      <a:pt x="33860" y="13033"/>
                      <a:pt x="33936" y="12106"/>
                      <a:pt x="34412" y="11379"/>
                    </a:cubicBezTo>
                    <a:lnTo>
                      <a:pt x="34412" y="11379"/>
                    </a:lnTo>
                    <a:cubicBezTo>
                      <a:pt x="34662" y="11981"/>
                      <a:pt x="34111" y="12507"/>
                      <a:pt x="34437" y="13008"/>
                    </a:cubicBezTo>
                    <a:cubicBezTo>
                      <a:pt x="34738" y="13184"/>
                      <a:pt x="35063" y="13209"/>
                      <a:pt x="35414" y="13234"/>
                    </a:cubicBezTo>
                    <a:cubicBezTo>
                      <a:pt x="36392" y="13234"/>
                      <a:pt x="37294" y="12883"/>
                      <a:pt x="38196" y="12557"/>
                    </a:cubicBezTo>
                    <a:cubicBezTo>
                      <a:pt x="38773" y="12357"/>
                      <a:pt x="39224" y="12006"/>
                      <a:pt x="39474" y="11404"/>
                    </a:cubicBezTo>
                    <a:cubicBezTo>
                      <a:pt x="39675" y="11204"/>
                      <a:pt x="39625" y="10928"/>
                      <a:pt x="39650" y="10652"/>
                    </a:cubicBezTo>
                    <a:cubicBezTo>
                      <a:pt x="39850" y="8697"/>
                      <a:pt x="40051" y="6717"/>
                      <a:pt x="40226" y="4737"/>
                    </a:cubicBezTo>
                    <a:cubicBezTo>
                      <a:pt x="40352" y="3159"/>
                      <a:pt x="40477" y="1580"/>
                      <a:pt x="4062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3" name="Google Shape;2683;p52"/>
              <p:cNvSpPr/>
              <p:nvPr/>
            </p:nvSpPr>
            <p:spPr>
              <a:xfrm>
                <a:off x="4724475" y="2772575"/>
                <a:ext cx="815175" cy="188050"/>
              </a:xfrm>
              <a:custGeom>
                <a:avLst/>
                <a:gdLst/>
                <a:ahLst/>
                <a:cxnLst/>
                <a:rect l="l" t="t" r="r" b="b"/>
                <a:pathLst>
                  <a:path w="32607" h="7522" extrusionOk="0">
                    <a:moveTo>
                      <a:pt x="25" y="1"/>
                    </a:moveTo>
                    <a:lnTo>
                      <a:pt x="25" y="1"/>
                    </a:lnTo>
                    <a:cubicBezTo>
                      <a:pt x="0" y="1129"/>
                      <a:pt x="176" y="2232"/>
                      <a:pt x="276" y="3334"/>
                    </a:cubicBezTo>
                    <a:cubicBezTo>
                      <a:pt x="276" y="3384"/>
                      <a:pt x="326" y="3410"/>
                      <a:pt x="326" y="3435"/>
                    </a:cubicBezTo>
                    <a:cubicBezTo>
                      <a:pt x="501" y="3811"/>
                      <a:pt x="526" y="4212"/>
                      <a:pt x="401" y="4613"/>
                    </a:cubicBezTo>
                    <a:cubicBezTo>
                      <a:pt x="401" y="4688"/>
                      <a:pt x="376" y="4763"/>
                      <a:pt x="376" y="4838"/>
                    </a:cubicBezTo>
                    <a:cubicBezTo>
                      <a:pt x="627" y="5339"/>
                      <a:pt x="1103" y="5465"/>
                      <a:pt x="1579" y="5590"/>
                    </a:cubicBezTo>
                    <a:cubicBezTo>
                      <a:pt x="2406" y="5816"/>
                      <a:pt x="3258" y="6016"/>
                      <a:pt x="4085" y="6217"/>
                    </a:cubicBezTo>
                    <a:cubicBezTo>
                      <a:pt x="4286" y="6267"/>
                      <a:pt x="4486" y="6292"/>
                      <a:pt x="4687" y="6292"/>
                    </a:cubicBezTo>
                    <a:cubicBezTo>
                      <a:pt x="4887" y="6317"/>
                      <a:pt x="5063" y="6367"/>
                      <a:pt x="5238" y="6417"/>
                    </a:cubicBezTo>
                    <a:cubicBezTo>
                      <a:pt x="5339" y="6467"/>
                      <a:pt x="5439" y="6492"/>
                      <a:pt x="5539" y="6492"/>
                    </a:cubicBezTo>
                    <a:cubicBezTo>
                      <a:pt x="6692" y="6768"/>
                      <a:pt x="7845" y="6843"/>
                      <a:pt x="9023" y="6968"/>
                    </a:cubicBezTo>
                    <a:cubicBezTo>
                      <a:pt x="9123" y="7019"/>
                      <a:pt x="9223" y="7019"/>
                      <a:pt x="9324" y="7044"/>
                    </a:cubicBezTo>
                    <a:cubicBezTo>
                      <a:pt x="9750" y="7119"/>
                      <a:pt x="10151" y="7069"/>
                      <a:pt x="10577" y="7144"/>
                    </a:cubicBezTo>
                    <a:cubicBezTo>
                      <a:pt x="10727" y="7219"/>
                      <a:pt x="10877" y="7244"/>
                      <a:pt x="11053" y="7269"/>
                    </a:cubicBezTo>
                    <a:cubicBezTo>
                      <a:pt x="11222" y="7266"/>
                      <a:pt x="11390" y="7264"/>
                      <a:pt x="11559" y="7264"/>
                    </a:cubicBezTo>
                    <a:cubicBezTo>
                      <a:pt x="13659" y="7264"/>
                      <a:pt x="15760" y="7521"/>
                      <a:pt x="17880" y="7521"/>
                    </a:cubicBezTo>
                    <a:cubicBezTo>
                      <a:pt x="17969" y="7521"/>
                      <a:pt x="18057" y="7521"/>
                      <a:pt x="18146" y="7520"/>
                    </a:cubicBezTo>
                    <a:lnTo>
                      <a:pt x="18496" y="7520"/>
                    </a:lnTo>
                    <a:cubicBezTo>
                      <a:pt x="18647" y="7520"/>
                      <a:pt x="18822" y="7495"/>
                      <a:pt x="18973" y="7495"/>
                    </a:cubicBezTo>
                    <a:lnTo>
                      <a:pt x="19449" y="7495"/>
                    </a:lnTo>
                    <a:cubicBezTo>
                      <a:pt x="19493" y="7496"/>
                      <a:pt x="19537" y="7497"/>
                      <a:pt x="19582" y="7497"/>
                    </a:cubicBezTo>
                    <a:cubicBezTo>
                      <a:pt x="20289" y="7497"/>
                      <a:pt x="20997" y="7319"/>
                      <a:pt x="21705" y="7319"/>
                    </a:cubicBezTo>
                    <a:lnTo>
                      <a:pt x="22331" y="7319"/>
                    </a:lnTo>
                    <a:cubicBezTo>
                      <a:pt x="22364" y="7320"/>
                      <a:pt x="22397" y="7321"/>
                      <a:pt x="22430" y="7321"/>
                    </a:cubicBezTo>
                    <a:cubicBezTo>
                      <a:pt x="23188" y="7321"/>
                      <a:pt x="23906" y="7067"/>
                      <a:pt x="24663" y="7067"/>
                    </a:cubicBezTo>
                    <a:cubicBezTo>
                      <a:pt x="24696" y="7067"/>
                      <a:pt x="24729" y="7068"/>
                      <a:pt x="24762" y="7069"/>
                    </a:cubicBezTo>
                    <a:cubicBezTo>
                      <a:pt x="25364" y="6868"/>
                      <a:pt x="26015" y="6943"/>
                      <a:pt x="26642" y="6743"/>
                    </a:cubicBezTo>
                    <a:cubicBezTo>
                      <a:pt x="26792" y="6718"/>
                      <a:pt x="26943" y="6718"/>
                      <a:pt x="27093" y="6693"/>
                    </a:cubicBezTo>
                    <a:cubicBezTo>
                      <a:pt x="28547" y="6317"/>
                      <a:pt x="30025" y="6041"/>
                      <a:pt x="31379" y="5440"/>
                    </a:cubicBezTo>
                    <a:cubicBezTo>
                      <a:pt x="31780" y="5164"/>
                      <a:pt x="32281" y="5014"/>
                      <a:pt x="32406" y="4462"/>
                    </a:cubicBezTo>
                    <a:cubicBezTo>
                      <a:pt x="32381" y="4186"/>
                      <a:pt x="32607" y="3911"/>
                      <a:pt x="32431" y="3635"/>
                    </a:cubicBezTo>
                    <a:lnTo>
                      <a:pt x="32431" y="3635"/>
                    </a:lnTo>
                    <a:cubicBezTo>
                      <a:pt x="32385" y="3641"/>
                      <a:pt x="32339" y="3643"/>
                      <a:pt x="32293" y="3643"/>
                    </a:cubicBezTo>
                    <a:cubicBezTo>
                      <a:pt x="31923" y="3643"/>
                      <a:pt x="31585" y="3479"/>
                      <a:pt x="31228" y="3435"/>
                    </a:cubicBezTo>
                    <a:cubicBezTo>
                      <a:pt x="30301" y="2933"/>
                      <a:pt x="29449" y="2307"/>
                      <a:pt x="28421" y="2031"/>
                    </a:cubicBezTo>
                    <a:cubicBezTo>
                      <a:pt x="28371" y="2031"/>
                      <a:pt x="28296" y="2006"/>
                      <a:pt x="28246" y="2006"/>
                    </a:cubicBezTo>
                    <a:cubicBezTo>
                      <a:pt x="27845" y="1680"/>
                      <a:pt x="27394" y="1480"/>
                      <a:pt x="26918" y="1354"/>
                    </a:cubicBezTo>
                    <a:cubicBezTo>
                      <a:pt x="26572" y="1273"/>
                      <a:pt x="26292" y="944"/>
                      <a:pt x="25917" y="944"/>
                    </a:cubicBezTo>
                    <a:cubicBezTo>
                      <a:pt x="25830" y="944"/>
                      <a:pt x="25738" y="961"/>
                      <a:pt x="25639" y="1004"/>
                    </a:cubicBezTo>
                    <a:cubicBezTo>
                      <a:pt x="25414" y="1455"/>
                      <a:pt x="25464" y="1931"/>
                      <a:pt x="25614" y="2382"/>
                    </a:cubicBezTo>
                    <a:cubicBezTo>
                      <a:pt x="25614" y="2382"/>
                      <a:pt x="25589" y="2382"/>
                      <a:pt x="25589" y="2407"/>
                    </a:cubicBezTo>
                    <a:cubicBezTo>
                      <a:pt x="25489" y="2608"/>
                      <a:pt x="25539" y="2833"/>
                      <a:pt x="25489" y="3034"/>
                    </a:cubicBezTo>
                    <a:cubicBezTo>
                      <a:pt x="25464" y="3084"/>
                      <a:pt x="25439" y="3159"/>
                      <a:pt x="25439" y="3209"/>
                    </a:cubicBezTo>
                    <a:cubicBezTo>
                      <a:pt x="25364" y="3284"/>
                      <a:pt x="25289" y="3359"/>
                      <a:pt x="25238" y="3435"/>
                    </a:cubicBezTo>
                    <a:cubicBezTo>
                      <a:pt x="25163" y="3635"/>
                      <a:pt x="25088" y="3836"/>
                      <a:pt x="25038" y="4036"/>
                    </a:cubicBezTo>
                    <a:cubicBezTo>
                      <a:pt x="25013" y="4036"/>
                      <a:pt x="24988" y="4061"/>
                      <a:pt x="24938" y="4086"/>
                    </a:cubicBezTo>
                    <a:cubicBezTo>
                      <a:pt x="24837" y="4161"/>
                      <a:pt x="24762" y="4262"/>
                      <a:pt x="24762" y="4387"/>
                    </a:cubicBezTo>
                    <a:cubicBezTo>
                      <a:pt x="24762" y="4412"/>
                      <a:pt x="24762" y="4437"/>
                      <a:pt x="24737" y="4462"/>
                    </a:cubicBezTo>
                    <a:cubicBezTo>
                      <a:pt x="24687" y="4512"/>
                      <a:pt x="24612" y="4537"/>
                      <a:pt x="24537" y="4587"/>
                    </a:cubicBezTo>
                    <a:cubicBezTo>
                      <a:pt x="24462" y="4550"/>
                      <a:pt x="24374" y="4485"/>
                      <a:pt x="24302" y="4485"/>
                    </a:cubicBezTo>
                    <a:cubicBezTo>
                      <a:pt x="24278" y="4485"/>
                      <a:pt x="24255" y="4493"/>
                      <a:pt x="24236" y="4512"/>
                    </a:cubicBezTo>
                    <a:cubicBezTo>
                      <a:pt x="23785" y="4587"/>
                      <a:pt x="23309" y="4512"/>
                      <a:pt x="22857" y="4738"/>
                    </a:cubicBezTo>
                    <a:cubicBezTo>
                      <a:pt x="22857" y="4788"/>
                      <a:pt x="22832" y="4838"/>
                      <a:pt x="22832" y="4888"/>
                    </a:cubicBezTo>
                    <a:cubicBezTo>
                      <a:pt x="21654" y="4212"/>
                      <a:pt x="20802" y="3384"/>
                      <a:pt x="20903" y="1831"/>
                    </a:cubicBezTo>
                    <a:cubicBezTo>
                      <a:pt x="20928" y="1329"/>
                      <a:pt x="21078" y="878"/>
                      <a:pt x="21153" y="402"/>
                    </a:cubicBezTo>
                    <a:lnTo>
                      <a:pt x="21153" y="402"/>
                    </a:lnTo>
                    <a:cubicBezTo>
                      <a:pt x="20301" y="427"/>
                      <a:pt x="19449" y="402"/>
                      <a:pt x="18622" y="628"/>
                    </a:cubicBezTo>
                    <a:cubicBezTo>
                      <a:pt x="18622" y="1154"/>
                      <a:pt x="18597" y="1705"/>
                      <a:pt x="18597" y="2232"/>
                    </a:cubicBezTo>
                    <a:cubicBezTo>
                      <a:pt x="18597" y="2257"/>
                      <a:pt x="18597" y="2282"/>
                      <a:pt x="18572" y="2307"/>
                    </a:cubicBezTo>
                    <a:cubicBezTo>
                      <a:pt x="18547" y="2457"/>
                      <a:pt x="18522" y="2608"/>
                      <a:pt x="18522" y="2758"/>
                    </a:cubicBezTo>
                    <a:cubicBezTo>
                      <a:pt x="18496" y="2758"/>
                      <a:pt x="18496" y="2783"/>
                      <a:pt x="18471" y="2808"/>
                    </a:cubicBezTo>
                    <a:cubicBezTo>
                      <a:pt x="18446" y="2983"/>
                      <a:pt x="18421" y="3159"/>
                      <a:pt x="18421" y="3334"/>
                    </a:cubicBezTo>
                    <a:cubicBezTo>
                      <a:pt x="18396" y="3384"/>
                      <a:pt x="18371" y="3460"/>
                      <a:pt x="18346" y="3510"/>
                    </a:cubicBezTo>
                    <a:cubicBezTo>
                      <a:pt x="18346" y="3510"/>
                      <a:pt x="18346" y="3535"/>
                      <a:pt x="18346" y="3535"/>
                    </a:cubicBezTo>
                    <a:cubicBezTo>
                      <a:pt x="18296" y="3660"/>
                      <a:pt x="18221" y="3785"/>
                      <a:pt x="18121" y="3886"/>
                    </a:cubicBezTo>
                    <a:cubicBezTo>
                      <a:pt x="18020" y="3961"/>
                      <a:pt x="17920" y="4061"/>
                      <a:pt x="17820" y="4161"/>
                    </a:cubicBezTo>
                    <a:cubicBezTo>
                      <a:pt x="17569" y="4587"/>
                      <a:pt x="17218" y="4888"/>
                      <a:pt x="16717" y="5039"/>
                    </a:cubicBezTo>
                    <a:cubicBezTo>
                      <a:pt x="16514" y="5124"/>
                      <a:pt x="16315" y="5164"/>
                      <a:pt x="16118" y="5164"/>
                    </a:cubicBezTo>
                    <a:cubicBezTo>
                      <a:pt x="15855" y="5164"/>
                      <a:pt x="15597" y="5093"/>
                      <a:pt x="15339" y="4963"/>
                    </a:cubicBezTo>
                    <a:cubicBezTo>
                      <a:pt x="15188" y="4888"/>
                      <a:pt x="15038" y="4813"/>
                      <a:pt x="14887" y="4713"/>
                    </a:cubicBezTo>
                    <a:cubicBezTo>
                      <a:pt x="14837" y="4663"/>
                      <a:pt x="14762" y="4587"/>
                      <a:pt x="14687" y="4562"/>
                    </a:cubicBezTo>
                    <a:cubicBezTo>
                      <a:pt x="13985" y="3986"/>
                      <a:pt x="13760" y="3209"/>
                      <a:pt x="13584" y="2357"/>
                    </a:cubicBezTo>
                    <a:cubicBezTo>
                      <a:pt x="13559" y="2232"/>
                      <a:pt x="13484" y="2106"/>
                      <a:pt x="13359" y="2031"/>
                    </a:cubicBezTo>
                    <a:cubicBezTo>
                      <a:pt x="13308" y="2106"/>
                      <a:pt x="13258" y="2156"/>
                      <a:pt x="13183" y="2232"/>
                    </a:cubicBezTo>
                    <a:cubicBezTo>
                      <a:pt x="12506" y="2833"/>
                      <a:pt x="11604" y="2833"/>
                      <a:pt x="10777" y="3059"/>
                    </a:cubicBezTo>
                    <a:cubicBezTo>
                      <a:pt x="10235" y="3199"/>
                      <a:pt x="9697" y="3273"/>
                      <a:pt x="9164" y="3273"/>
                    </a:cubicBezTo>
                    <a:cubicBezTo>
                      <a:pt x="8269" y="3273"/>
                      <a:pt x="7390" y="3063"/>
                      <a:pt x="6542" y="2608"/>
                    </a:cubicBezTo>
                    <a:cubicBezTo>
                      <a:pt x="6441" y="2758"/>
                      <a:pt x="6366" y="2908"/>
                      <a:pt x="6266" y="3034"/>
                    </a:cubicBezTo>
                    <a:cubicBezTo>
                      <a:pt x="6191" y="3059"/>
                      <a:pt x="6115" y="3084"/>
                      <a:pt x="6040" y="3109"/>
                    </a:cubicBezTo>
                    <a:cubicBezTo>
                      <a:pt x="5499" y="3268"/>
                      <a:pt x="5053" y="3354"/>
                      <a:pt x="4670" y="3354"/>
                    </a:cubicBezTo>
                    <a:cubicBezTo>
                      <a:pt x="3725" y="3354"/>
                      <a:pt x="3167" y="2829"/>
                      <a:pt x="2506" y="1580"/>
                    </a:cubicBezTo>
                    <a:cubicBezTo>
                      <a:pt x="2381" y="1329"/>
                      <a:pt x="2256" y="1104"/>
                      <a:pt x="1980" y="1029"/>
                    </a:cubicBezTo>
                    <a:cubicBezTo>
                      <a:pt x="1303" y="728"/>
                      <a:pt x="852" y="26"/>
                      <a:pt x="2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4" name="Google Shape;2684;p52"/>
              <p:cNvSpPr/>
              <p:nvPr/>
            </p:nvSpPr>
            <p:spPr>
              <a:xfrm>
                <a:off x="4732600" y="2902950"/>
                <a:ext cx="806275" cy="117275"/>
              </a:xfrm>
              <a:custGeom>
                <a:avLst/>
                <a:gdLst/>
                <a:ahLst/>
                <a:cxnLst/>
                <a:rect l="l" t="t" r="r" b="b"/>
                <a:pathLst>
                  <a:path w="32251" h="4691" extrusionOk="0">
                    <a:moveTo>
                      <a:pt x="31696" y="0"/>
                    </a:moveTo>
                    <a:cubicBezTo>
                      <a:pt x="31629" y="0"/>
                      <a:pt x="31549" y="8"/>
                      <a:pt x="31455" y="24"/>
                    </a:cubicBezTo>
                    <a:cubicBezTo>
                      <a:pt x="31380" y="49"/>
                      <a:pt x="31279" y="99"/>
                      <a:pt x="31204" y="149"/>
                    </a:cubicBezTo>
                    <a:cubicBezTo>
                      <a:pt x="31029" y="225"/>
                      <a:pt x="30853" y="275"/>
                      <a:pt x="30678" y="375"/>
                    </a:cubicBezTo>
                    <a:cubicBezTo>
                      <a:pt x="29349" y="826"/>
                      <a:pt x="27996" y="1177"/>
                      <a:pt x="26618" y="1478"/>
                    </a:cubicBezTo>
                    <a:cubicBezTo>
                      <a:pt x="25014" y="1703"/>
                      <a:pt x="23435" y="2029"/>
                      <a:pt x="21806" y="2079"/>
                    </a:cubicBezTo>
                    <a:cubicBezTo>
                      <a:pt x="20903" y="2230"/>
                      <a:pt x="19976" y="2180"/>
                      <a:pt x="19049" y="2280"/>
                    </a:cubicBezTo>
                    <a:cubicBezTo>
                      <a:pt x="18044" y="2316"/>
                      <a:pt x="17039" y="2358"/>
                      <a:pt x="16037" y="2358"/>
                    </a:cubicBezTo>
                    <a:cubicBezTo>
                      <a:pt x="14965" y="2358"/>
                      <a:pt x="13896" y="2310"/>
                      <a:pt x="12833" y="2154"/>
                    </a:cubicBezTo>
                    <a:lnTo>
                      <a:pt x="12482" y="2154"/>
                    </a:lnTo>
                    <a:cubicBezTo>
                      <a:pt x="12357" y="2150"/>
                      <a:pt x="12233" y="2149"/>
                      <a:pt x="12110" y="2149"/>
                    </a:cubicBezTo>
                    <a:cubicBezTo>
                      <a:pt x="11975" y="2149"/>
                      <a:pt x="11840" y="2150"/>
                      <a:pt x="11707" y="2150"/>
                    </a:cubicBezTo>
                    <a:cubicBezTo>
                      <a:pt x="11302" y="2150"/>
                      <a:pt x="10902" y="2137"/>
                      <a:pt x="10502" y="2029"/>
                    </a:cubicBezTo>
                    <a:cubicBezTo>
                      <a:pt x="10277" y="2004"/>
                      <a:pt x="10051" y="1954"/>
                      <a:pt x="9826" y="1954"/>
                    </a:cubicBezTo>
                    <a:cubicBezTo>
                      <a:pt x="9758" y="1951"/>
                      <a:pt x="9691" y="1950"/>
                      <a:pt x="9623" y="1950"/>
                    </a:cubicBezTo>
                    <a:cubicBezTo>
                      <a:pt x="9446" y="1950"/>
                      <a:pt x="9267" y="1957"/>
                      <a:pt x="9087" y="1957"/>
                    </a:cubicBezTo>
                    <a:cubicBezTo>
                      <a:pt x="8797" y="1957"/>
                      <a:pt x="8506" y="1937"/>
                      <a:pt x="8222" y="1829"/>
                    </a:cubicBezTo>
                    <a:cubicBezTo>
                      <a:pt x="5866" y="1603"/>
                      <a:pt x="3585" y="1002"/>
                      <a:pt x="1304" y="425"/>
                    </a:cubicBezTo>
                    <a:cubicBezTo>
                      <a:pt x="1067" y="366"/>
                      <a:pt x="820" y="245"/>
                      <a:pt x="580" y="245"/>
                    </a:cubicBezTo>
                    <a:cubicBezTo>
                      <a:pt x="416" y="245"/>
                      <a:pt x="254" y="302"/>
                      <a:pt x="101" y="475"/>
                    </a:cubicBezTo>
                    <a:cubicBezTo>
                      <a:pt x="126" y="651"/>
                      <a:pt x="227" y="801"/>
                      <a:pt x="201" y="951"/>
                    </a:cubicBezTo>
                    <a:cubicBezTo>
                      <a:pt x="1" y="2355"/>
                      <a:pt x="828" y="2956"/>
                      <a:pt x="1981" y="3332"/>
                    </a:cubicBezTo>
                    <a:cubicBezTo>
                      <a:pt x="2131" y="3383"/>
                      <a:pt x="2307" y="3408"/>
                      <a:pt x="2457" y="3458"/>
                    </a:cubicBezTo>
                    <a:cubicBezTo>
                      <a:pt x="3961" y="3909"/>
                      <a:pt x="5515" y="4109"/>
                      <a:pt x="7069" y="4285"/>
                    </a:cubicBezTo>
                    <a:cubicBezTo>
                      <a:pt x="9557" y="4596"/>
                      <a:pt x="12064" y="4690"/>
                      <a:pt x="14574" y="4690"/>
                    </a:cubicBezTo>
                    <a:cubicBezTo>
                      <a:pt x="14896" y="4690"/>
                      <a:pt x="15218" y="4689"/>
                      <a:pt x="15540" y="4686"/>
                    </a:cubicBezTo>
                    <a:cubicBezTo>
                      <a:pt x="18873" y="4661"/>
                      <a:pt x="22182" y="4560"/>
                      <a:pt x="25490" y="4034"/>
                    </a:cubicBezTo>
                    <a:cubicBezTo>
                      <a:pt x="27194" y="3733"/>
                      <a:pt x="28873" y="3383"/>
                      <a:pt x="30527" y="2856"/>
                    </a:cubicBezTo>
                    <a:cubicBezTo>
                      <a:pt x="31555" y="2505"/>
                      <a:pt x="32131" y="1979"/>
                      <a:pt x="31956" y="826"/>
                    </a:cubicBezTo>
                    <a:cubicBezTo>
                      <a:pt x="31934" y="513"/>
                      <a:pt x="32251" y="0"/>
                      <a:pt x="3169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5" name="Google Shape;2685;p52"/>
              <p:cNvSpPr/>
              <p:nvPr/>
            </p:nvSpPr>
            <p:spPr>
              <a:xfrm>
                <a:off x="4660550" y="2081475"/>
                <a:ext cx="17575" cy="80225"/>
              </a:xfrm>
              <a:custGeom>
                <a:avLst/>
                <a:gdLst/>
                <a:ahLst/>
                <a:cxnLst/>
                <a:rect l="l" t="t" r="r" b="b"/>
                <a:pathLst>
                  <a:path w="703" h="3209" extrusionOk="0">
                    <a:moveTo>
                      <a:pt x="126" y="1"/>
                    </a:moveTo>
                    <a:lnTo>
                      <a:pt x="126" y="1"/>
                    </a:lnTo>
                    <a:cubicBezTo>
                      <a:pt x="1" y="1078"/>
                      <a:pt x="226" y="2156"/>
                      <a:pt x="352" y="3209"/>
                    </a:cubicBezTo>
                    <a:cubicBezTo>
                      <a:pt x="703" y="2106"/>
                      <a:pt x="527" y="1053"/>
                      <a:pt x="12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6" name="Google Shape;2686;p52"/>
              <p:cNvSpPr/>
              <p:nvPr/>
            </p:nvSpPr>
            <p:spPr>
              <a:xfrm>
                <a:off x="4612300" y="1492250"/>
                <a:ext cx="134125" cy="112850"/>
              </a:xfrm>
              <a:custGeom>
                <a:avLst/>
                <a:gdLst/>
                <a:ahLst/>
                <a:cxnLst/>
                <a:rect l="l" t="t" r="r" b="b"/>
                <a:pathLst>
                  <a:path w="5365" h="4514" extrusionOk="0">
                    <a:moveTo>
                      <a:pt x="1801" y="1"/>
                    </a:moveTo>
                    <a:cubicBezTo>
                      <a:pt x="1728" y="1"/>
                      <a:pt x="1660" y="24"/>
                      <a:pt x="1605" y="61"/>
                    </a:cubicBezTo>
                    <a:cubicBezTo>
                      <a:pt x="978" y="662"/>
                      <a:pt x="653" y="1464"/>
                      <a:pt x="226" y="2191"/>
                    </a:cubicBezTo>
                    <a:cubicBezTo>
                      <a:pt x="1" y="2567"/>
                      <a:pt x="76" y="2893"/>
                      <a:pt x="477" y="3118"/>
                    </a:cubicBezTo>
                    <a:cubicBezTo>
                      <a:pt x="1129" y="3394"/>
                      <a:pt x="1780" y="3670"/>
                      <a:pt x="2457" y="3946"/>
                    </a:cubicBezTo>
                    <a:cubicBezTo>
                      <a:pt x="2968" y="4326"/>
                      <a:pt x="3328" y="4514"/>
                      <a:pt x="3660" y="4514"/>
                    </a:cubicBezTo>
                    <a:cubicBezTo>
                      <a:pt x="3962" y="4514"/>
                      <a:pt x="4241" y="4357"/>
                      <a:pt x="4587" y="4046"/>
                    </a:cubicBezTo>
                    <a:cubicBezTo>
                      <a:pt x="4863" y="3294"/>
                      <a:pt x="5339" y="2592"/>
                      <a:pt x="5364" y="1740"/>
                    </a:cubicBezTo>
                    <a:cubicBezTo>
                      <a:pt x="4312" y="938"/>
                      <a:pt x="3034" y="612"/>
                      <a:pt x="1881" y="11"/>
                    </a:cubicBezTo>
                    <a:cubicBezTo>
                      <a:pt x="1854" y="4"/>
                      <a:pt x="1827" y="1"/>
                      <a:pt x="18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7" name="Google Shape;2687;p52"/>
              <p:cNvSpPr/>
              <p:nvPr/>
            </p:nvSpPr>
            <p:spPr>
              <a:xfrm>
                <a:off x="5157175" y="917575"/>
                <a:ext cx="532225" cy="660175"/>
              </a:xfrm>
              <a:custGeom>
                <a:avLst/>
                <a:gdLst/>
                <a:ahLst/>
                <a:cxnLst/>
                <a:rect l="l" t="t" r="r" b="b"/>
                <a:pathLst>
                  <a:path w="21289" h="26407" extrusionOk="0">
                    <a:moveTo>
                      <a:pt x="724" y="0"/>
                    </a:moveTo>
                    <a:cubicBezTo>
                      <a:pt x="101" y="0"/>
                      <a:pt x="0" y="244"/>
                      <a:pt x="61" y="1068"/>
                    </a:cubicBezTo>
                    <a:cubicBezTo>
                      <a:pt x="111" y="1719"/>
                      <a:pt x="61" y="2396"/>
                      <a:pt x="61" y="3048"/>
                    </a:cubicBezTo>
                    <a:cubicBezTo>
                      <a:pt x="61" y="3148"/>
                      <a:pt x="86" y="3248"/>
                      <a:pt x="111" y="3348"/>
                    </a:cubicBezTo>
                    <a:cubicBezTo>
                      <a:pt x="211" y="3599"/>
                      <a:pt x="161" y="3850"/>
                      <a:pt x="186" y="4075"/>
                    </a:cubicBezTo>
                    <a:cubicBezTo>
                      <a:pt x="236" y="4702"/>
                      <a:pt x="236" y="5328"/>
                      <a:pt x="211" y="5955"/>
                    </a:cubicBezTo>
                    <a:cubicBezTo>
                      <a:pt x="211" y="6958"/>
                      <a:pt x="186" y="7960"/>
                      <a:pt x="336" y="8937"/>
                    </a:cubicBezTo>
                    <a:cubicBezTo>
                      <a:pt x="487" y="9865"/>
                      <a:pt x="361" y="10767"/>
                      <a:pt x="412" y="11694"/>
                    </a:cubicBezTo>
                    <a:cubicBezTo>
                      <a:pt x="386" y="12095"/>
                      <a:pt x="437" y="12496"/>
                      <a:pt x="412" y="12897"/>
                    </a:cubicBezTo>
                    <a:cubicBezTo>
                      <a:pt x="437" y="13323"/>
                      <a:pt x="412" y="13724"/>
                      <a:pt x="512" y="14125"/>
                    </a:cubicBezTo>
                    <a:cubicBezTo>
                      <a:pt x="662" y="14627"/>
                      <a:pt x="612" y="15128"/>
                      <a:pt x="612" y="15629"/>
                    </a:cubicBezTo>
                    <a:cubicBezTo>
                      <a:pt x="612" y="18211"/>
                      <a:pt x="562" y="20817"/>
                      <a:pt x="687" y="23399"/>
                    </a:cubicBezTo>
                    <a:cubicBezTo>
                      <a:pt x="762" y="23900"/>
                      <a:pt x="662" y="24401"/>
                      <a:pt x="737" y="24902"/>
                    </a:cubicBezTo>
                    <a:cubicBezTo>
                      <a:pt x="913" y="26281"/>
                      <a:pt x="963" y="26331"/>
                      <a:pt x="2392" y="26406"/>
                    </a:cubicBezTo>
                    <a:cubicBezTo>
                      <a:pt x="4597" y="26105"/>
                      <a:pt x="6828" y="25955"/>
                      <a:pt x="8908" y="25078"/>
                    </a:cubicBezTo>
                    <a:cubicBezTo>
                      <a:pt x="8983" y="24978"/>
                      <a:pt x="9133" y="24978"/>
                      <a:pt x="9259" y="24928"/>
                    </a:cubicBezTo>
                    <a:cubicBezTo>
                      <a:pt x="13169" y="24025"/>
                      <a:pt x="16878" y="22597"/>
                      <a:pt x="20437" y="20742"/>
                    </a:cubicBezTo>
                    <a:cubicBezTo>
                      <a:pt x="21214" y="20316"/>
                      <a:pt x="21289" y="20216"/>
                      <a:pt x="21113" y="19439"/>
                    </a:cubicBezTo>
                    <a:cubicBezTo>
                      <a:pt x="20913" y="18537"/>
                      <a:pt x="20712" y="17634"/>
                      <a:pt x="20437" y="16732"/>
                    </a:cubicBezTo>
                    <a:cubicBezTo>
                      <a:pt x="19810" y="14802"/>
                      <a:pt x="18908" y="13023"/>
                      <a:pt x="17880" y="11243"/>
                    </a:cubicBezTo>
                    <a:cubicBezTo>
                      <a:pt x="16301" y="8562"/>
                      <a:pt x="14221" y="6356"/>
                      <a:pt x="11790" y="4501"/>
                    </a:cubicBezTo>
                    <a:cubicBezTo>
                      <a:pt x="9585" y="2772"/>
                      <a:pt x="7128" y="1519"/>
                      <a:pt x="4397" y="742"/>
                    </a:cubicBezTo>
                    <a:cubicBezTo>
                      <a:pt x="3369" y="466"/>
                      <a:pt x="2291" y="366"/>
                      <a:pt x="1289" y="40"/>
                    </a:cubicBezTo>
                    <a:cubicBezTo>
                      <a:pt x="1065" y="15"/>
                      <a:pt x="878" y="0"/>
                      <a:pt x="72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8" name="Google Shape;2688;p52"/>
              <p:cNvSpPr/>
              <p:nvPr/>
            </p:nvSpPr>
            <p:spPr>
              <a:xfrm>
                <a:off x="5481375" y="1487925"/>
                <a:ext cx="161675" cy="125200"/>
              </a:xfrm>
              <a:custGeom>
                <a:avLst/>
                <a:gdLst/>
                <a:ahLst/>
                <a:cxnLst/>
                <a:rect l="l" t="t" r="r" b="b"/>
                <a:pathLst>
                  <a:path w="6467" h="5008" extrusionOk="0">
                    <a:moveTo>
                      <a:pt x="4389" y="0"/>
                    </a:moveTo>
                    <a:cubicBezTo>
                      <a:pt x="4310" y="0"/>
                      <a:pt x="4229" y="24"/>
                      <a:pt x="4160" y="83"/>
                    </a:cubicBezTo>
                    <a:cubicBezTo>
                      <a:pt x="3133" y="585"/>
                      <a:pt x="2055" y="936"/>
                      <a:pt x="1003" y="1312"/>
                    </a:cubicBezTo>
                    <a:cubicBezTo>
                      <a:pt x="627" y="1437"/>
                      <a:pt x="201" y="1437"/>
                      <a:pt x="0" y="1863"/>
                    </a:cubicBezTo>
                    <a:cubicBezTo>
                      <a:pt x="75" y="2515"/>
                      <a:pt x="226" y="3166"/>
                      <a:pt x="426" y="3793"/>
                    </a:cubicBezTo>
                    <a:cubicBezTo>
                      <a:pt x="672" y="4325"/>
                      <a:pt x="800" y="5008"/>
                      <a:pt x="1440" y="5008"/>
                    </a:cubicBezTo>
                    <a:cubicBezTo>
                      <a:pt x="1584" y="5008"/>
                      <a:pt x="1753" y="4974"/>
                      <a:pt x="1955" y="4896"/>
                    </a:cubicBezTo>
                    <a:cubicBezTo>
                      <a:pt x="3409" y="4369"/>
                      <a:pt x="4837" y="3818"/>
                      <a:pt x="6291" y="3266"/>
                    </a:cubicBezTo>
                    <a:cubicBezTo>
                      <a:pt x="6391" y="3241"/>
                      <a:pt x="6466" y="3166"/>
                      <a:pt x="6441" y="3066"/>
                    </a:cubicBezTo>
                    <a:cubicBezTo>
                      <a:pt x="6090" y="1938"/>
                      <a:pt x="5389" y="1036"/>
                      <a:pt x="4687" y="134"/>
                    </a:cubicBezTo>
                    <a:cubicBezTo>
                      <a:pt x="4626" y="58"/>
                      <a:pt x="4510" y="0"/>
                      <a:pt x="438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9" name="Google Shape;2689;p52"/>
              <p:cNvSpPr/>
              <p:nvPr/>
            </p:nvSpPr>
            <p:spPr>
              <a:xfrm>
                <a:off x="5600400" y="1439125"/>
                <a:ext cx="149150" cy="120450"/>
              </a:xfrm>
              <a:custGeom>
                <a:avLst/>
                <a:gdLst/>
                <a:ahLst/>
                <a:cxnLst/>
                <a:rect l="l" t="t" r="r" b="b"/>
                <a:pathLst>
                  <a:path w="5966" h="4818" extrusionOk="0">
                    <a:moveTo>
                      <a:pt x="3743" y="1"/>
                    </a:moveTo>
                    <a:cubicBezTo>
                      <a:pt x="3632" y="1"/>
                      <a:pt x="3508" y="62"/>
                      <a:pt x="3384" y="131"/>
                    </a:cubicBezTo>
                    <a:cubicBezTo>
                      <a:pt x="2357" y="682"/>
                      <a:pt x="1354" y="1259"/>
                      <a:pt x="252" y="1685"/>
                    </a:cubicBezTo>
                    <a:cubicBezTo>
                      <a:pt x="1" y="1810"/>
                      <a:pt x="76" y="2035"/>
                      <a:pt x="176" y="2186"/>
                    </a:cubicBezTo>
                    <a:cubicBezTo>
                      <a:pt x="803" y="2988"/>
                      <a:pt x="1229" y="3940"/>
                      <a:pt x="2006" y="4642"/>
                    </a:cubicBezTo>
                    <a:cubicBezTo>
                      <a:pt x="2081" y="4742"/>
                      <a:pt x="2156" y="4817"/>
                      <a:pt x="2282" y="4817"/>
                    </a:cubicBezTo>
                    <a:cubicBezTo>
                      <a:pt x="3560" y="4091"/>
                      <a:pt x="4738" y="3213"/>
                      <a:pt x="5966" y="2311"/>
                    </a:cubicBezTo>
                    <a:cubicBezTo>
                      <a:pt x="5389" y="1459"/>
                      <a:pt x="4537" y="958"/>
                      <a:pt x="3986" y="156"/>
                    </a:cubicBezTo>
                    <a:cubicBezTo>
                      <a:pt x="3918" y="42"/>
                      <a:pt x="3835" y="1"/>
                      <a:pt x="37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0" name="Google Shape;2690;p52"/>
              <p:cNvSpPr/>
              <p:nvPr/>
            </p:nvSpPr>
            <p:spPr>
              <a:xfrm>
                <a:off x="5143025" y="1534700"/>
                <a:ext cx="360300" cy="125750"/>
              </a:xfrm>
              <a:custGeom>
                <a:avLst/>
                <a:gdLst/>
                <a:ahLst/>
                <a:cxnLst/>
                <a:rect l="l" t="t" r="r" b="b"/>
                <a:pathLst>
                  <a:path w="14412" h="5030" extrusionOk="0">
                    <a:moveTo>
                      <a:pt x="12886" y="0"/>
                    </a:moveTo>
                    <a:cubicBezTo>
                      <a:pt x="12719" y="0"/>
                      <a:pt x="12543" y="77"/>
                      <a:pt x="12381" y="117"/>
                    </a:cubicBezTo>
                    <a:cubicBezTo>
                      <a:pt x="11504" y="343"/>
                      <a:pt x="10602" y="593"/>
                      <a:pt x="9699" y="844"/>
                    </a:cubicBezTo>
                    <a:cubicBezTo>
                      <a:pt x="9724" y="894"/>
                      <a:pt x="9699" y="944"/>
                      <a:pt x="9699" y="994"/>
                    </a:cubicBezTo>
                    <a:cubicBezTo>
                      <a:pt x="9825" y="1195"/>
                      <a:pt x="9699" y="1370"/>
                      <a:pt x="9699" y="1571"/>
                    </a:cubicBezTo>
                    <a:cubicBezTo>
                      <a:pt x="9674" y="1646"/>
                      <a:pt x="9699" y="1746"/>
                      <a:pt x="9699" y="1822"/>
                    </a:cubicBezTo>
                    <a:cubicBezTo>
                      <a:pt x="9674" y="1771"/>
                      <a:pt x="9674" y="1721"/>
                      <a:pt x="9649" y="1671"/>
                    </a:cubicBezTo>
                    <a:cubicBezTo>
                      <a:pt x="9599" y="1596"/>
                      <a:pt x="9524" y="1521"/>
                      <a:pt x="9449" y="1496"/>
                    </a:cubicBezTo>
                    <a:cubicBezTo>
                      <a:pt x="9319" y="1279"/>
                      <a:pt x="9226" y="1025"/>
                      <a:pt x="8944" y="1025"/>
                    </a:cubicBezTo>
                    <a:cubicBezTo>
                      <a:pt x="8900" y="1025"/>
                      <a:pt x="8851" y="1031"/>
                      <a:pt x="8797" y="1045"/>
                    </a:cubicBezTo>
                    <a:cubicBezTo>
                      <a:pt x="7419" y="1320"/>
                      <a:pt x="6065" y="1571"/>
                      <a:pt x="4687" y="1847"/>
                    </a:cubicBezTo>
                    <a:cubicBezTo>
                      <a:pt x="4562" y="2197"/>
                      <a:pt x="4536" y="2523"/>
                      <a:pt x="4536" y="2849"/>
                    </a:cubicBezTo>
                    <a:cubicBezTo>
                      <a:pt x="4461" y="2523"/>
                      <a:pt x="4336" y="2197"/>
                      <a:pt x="4211" y="1872"/>
                    </a:cubicBezTo>
                    <a:cubicBezTo>
                      <a:pt x="3033" y="1997"/>
                      <a:pt x="1855" y="2122"/>
                      <a:pt x="677" y="2248"/>
                    </a:cubicBezTo>
                    <a:cubicBezTo>
                      <a:pt x="0" y="3175"/>
                      <a:pt x="652" y="4102"/>
                      <a:pt x="702" y="5030"/>
                    </a:cubicBezTo>
                    <a:cubicBezTo>
                      <a:pt x="2005" y="5004"/>
                      <a:pt x="3333" y="5004"/>
                      <a:pt x="4637" y="4829"/>
                    </a:cubicBezTo>
                    <a:cubicBezTo>
                      <a:pt x="4712" y="4453"/>
                      <a:pt x="4737" y="4077"/>
                      <a:pt x="4712" y="3726"/>
                    </a:cubicBezTo>
                    <a:lnTo>
                      <a:pt x="4712" y="3726"/>
                    </a:lnTo>
                    <a:cubicBezTo>
                      <a:pt x="4837" y="4102"/>
                      <a:pt x="5038" y="4478"/>
                      <a:pt x="5288" y="4829"/>
                    </a:cubicBezTo>
                    <a:cubicBezTo>
                      <a:pt x="6867" y="4629"/>
                      <a:pt x="8446" y="4428"/>
                      <a:pt x="10025" y="4202"/>
                    </a:cubicBezTo>
                    <a:cubicBezTo>
                      <a:pt x="10376" y="3977"/>
                      <a:pt x="10226" y="3676"/>
                      <a:pt x="10125" y="3400"/>
                    </a:cubicBezTo>
                    <a:cubicBezTo>
                      <a:pt x="10075" y="3225"/>
                      <a:pt x="10025" y="3050"/>
                      <a:pt x="9975" y="2874"/>
                    </a:cubicBezTo>
                    <a:lnTo>
                      <a:pt x="9975" y="2874"/>
                    </a:lnTo>
                    <a:cubicBezTo>
                      <a:pt x="10075" y="3150"/>
                      <a:pt x="10176" y="3400"/>
                      <a:pt x="10251" y="3676"/>
                    </a:cubicBezTo>
                    <a:cubicBezTo>
                      <a:pt x="10357" y="3978"/>
                      <a:pt x="10514" y="4129"/>
                      <a:pt x="10748" y="4129"/>
                    </a:cubicBezTo>
                    <a:cubicBezTo>
                      <a:pt x="10844" y="4129"/>
                      <a:pt x="10954" y="4103"/>
                      <a:pt x="11078" y="4052"/>
                    </a:cubicBezTo>
                    <a:cubicBezTo>
                      <a:pt x="12055" y="3852"/>
                      <a:pt x="13033" y="3626"/>
                      <a:pt x="13985" y="3400"/>
                    </a:cubicBezTo>
                    <a:cubicBezTo>
                      <a:pt x="14411" y="3125"/>
                      <a:pt x="14085" y="2799"/>
                      <a:pt x="14060" y="2498"/>
                    </a:cubicBezTo>
                    <a:cubicBezTo>
                      <a:pt x="14010" y="2323"/>
                      <a:pt x="13960" y="2147"/>
                      <a:pt x="13910" y="1972"/>
                    </a:cubicBezTo>
                    <a:cubicBezTo>
                      <a:pt x="13885" y="1872"/>
                      <a:pt x="13860" y="1771"/>
                      <a:pt x="13835" y="1696"/>
                    </a:cubicBezTo>
                    <a:cubicBezTo>
                      <a:pt x="13659" y="1195"/>
                      <a:pt x="13634" y="644"/>
                      <a:pt x="13283" y="243"/>
                    </a:cubicBezTo>
                    <a:cubicBezTo>
                      <a:pt x="13167" y="57"/>
                      <a:pt x="13030" y="0"/>
                      <a:pt x="128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1" name="Google Shape;2691;p52"/>
              <p:cNvSpPr/>
              <p:nvPr/>
            </p:nvSpPr>
            <p:spPr>
              <a:xfrm>
                <a:off x="5024600" y="1590250"/>
                <a:ext cx="129100" cy="70200"/>
              </a:xfrm>
              <a:custGeom>
                <a:avLst/>
                <a:gdLst/>
                <a:ahLst/>
                <a:cxnLst/>
                <a:rect l="l" t="t" r="r" b="b"/>
                <a:pathLst>
                  <a:path w="5164" h="2808" extrusionOk="0">
                    <a:moveTo>
                      <a:pt x="4812" y="1"/>
                    </a:moveTo>
                    <a:cubicBezTo>
                      <a:pt x="3926" y="18"/>
                      <a:pt x="3040" y="36"/>
                      <a:pt x="2163" y="36"/>
                    </a:cubicBezTo>
                    <a:cubicBezTo>
                      <a:pt x="1799" y="36"/>
                      <a:pt x="1438" y="33"/>
                      <a:pt x="1078" y="26"/>
                    </a:cubicBezTo>
                    <a:cubicBezTo>
                      <a:pt x="627" y="26"/>
                      <a:pt x="376" y="126"/>
                      <a:pt x="426" y="627"/>
                    </a:cubicBezTo>
                    <a:cubicBezTo>
                      <a:pt x="426" y="752"/>
                      <a:pt x="401" y="878"/>
                      <a:pt x="376" y="1003"/>
                    </a:cubicBezTo>
                    <a:cubicBezTo>
                      <a:pt x="0" y="1554"/>
                      <a:pt x="25" y="2081"/>
                      <a:pt x="401" y="2607"/>
                    </a:cubicBezTo>
                    <a:cubicBezTo>
                      <a:pt x="1654" y="2732"/>
                      <a:pt x="2882" y="2782"/>
                      <a:pt x="4136" y="2808"/>
                    </a:cubicBezTo>
                    <a:cubicBezTo>
                      <a:pt x="4712" y="2808"/>
                      <a:pt x="4913" y="2607"/>
                      <a:pt x="4938" y="2106"/>
                    </a:cubicBezTo>
                    <a:cubicBezTo>
                      <a:pt x="4963" y="1955"/>
                      <a:pt x="4963" y="1780"/>
                      <a:pt x="4963" y="1605"/>
                    </a:cubicBezTo>
                    <a:cubicBezTo>
                      <a:pt x="5088" y="1053"/>
                      <a:pt x="5163" y="502"/>
                      <a:pt x="481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2" name="Google Shape;2692;p52"/>
              <p:cNvSpPr/>
              <p:nvPr/>
            </p:nvSpPr>
            <p:spPr>
              <a:xfrm>
                <a:off x="4572825" y="917950"/>
                <a:ext cx="525075" cy="660600"/>
              </a:xfrm>
              <a:custGeom>
                <a:avLst/>
                <a:gdLst/>
                <a:ahLst/>
                <a:cxnLst/>
                <a:rect l="l" t="t" r="r" b="b"/>
                <a:pathLst>
                  <a:path w="21003" h="26424" extrusionOk="0">
                    <a:moveTo>
                      <a:pt x="19598" y="1"/>
                    </a:moveTo>
                    <a:cubicBezTo>
                      <a:pt x="19319" y="1"/>
                      <a:pt x="19046" y="43"/>
                      <a:pt x="18773" y="75"/>
                    </a:cubicBezTo>
                    <a:cubicBezTo>
                      <a:pt x="16467" y="426"/>
                      <a:pt x="14212" y="1078"/>
                      <a:pt x="12156" y="2181"/>
                    </a:cubicBezTo>
                    <a:cubicBezTo>
                      <a:pt x="6643" y="5088"/>
                      <a:pt x="3008" y="9574"/>
                      <a:pt x="1079" y="15489"/>
                    </a:cubicBezTo>
                    <a:cubicBezTo>
                      <a:pt x="853" y="16216"/>
                      <a:pt x="653" y="16968"/>
                      <a:pt x="427" y="17694"/>
                    </a:cubicBezTo>
                    <a:cubicBezTo>
                      <a:pt x="477" y="18221"/>
                      <a:pt x="327" y="18747"/>
                      <a:pt x="176" y="19248"/>
                    </a:cubicBezTo>
                    <a:cubicBezTo>
                      <a:pt x="1" y="19875"/>
                      <a:pt x="176" y="20251"/>
                      <a:pt x="678" y="20602"/>
                    </a:cubicBezTo>
                    <a:cubicBezTo>
                      <a:pt x="1430" y="21128"/>
                      <a:pt x="2156" y="21705"/>
                      <a:pt x="2883" y="22281"/>
                    </a:cubicBezTo>
                    <a:cubicBezTo>
                      <a:pt x="2903" y="22274"/>
                      <a:pt x="2922" y="22271"/>
                      <a:pt x="2938" y="22271"/>
                    </a:cubicBezTo>
                    <a:cubicBezTo>
                      <a:pt x="2983" y="22271"/>
                      <a:pt x="3015" y="22294"/>
                      <a:pt x="3034" y="22331"/>
                    </a:cubicBezTo>
                    <a:cubicBezTo>
                      <a:pt x="3109" y="22381"/>
                      <a:pt x="3184" y="22431"/>
                      <a:pt x="3259" y="22481"/>
                    </a:cubicBezTo>
                    <a:cubicBezTo>
                      <a:pt x="3334" y="22607"/>
                      <a:pt x="3535" y="22582"/>
                      <a:pt x="3635" y="22707"/>
                    </a:cubicBezTo>
                    <a:cubicBezTo>
                      <a:pt x="3710" y="22707"/>
                      <a:pt x="3785" y="22707"/>
                      <a:pt x="3836" y="22732"/>
                    </a:cubicBezTo>
                    <a:cubicBezTo>
                      <a:pt x="6041" y="24010"/>
                      <a:pt x="8447" y="24737"/>
                      <a:pt x="10903" y="25339"/>
                    </a:cubicBezTo>
                    <a:cubicBezTo>
                      <a:pt x="13259" y="25915"/>
                      <a:pt x="15665" y="26191"/>
                      <a:pt x="18071" y="26341"/>
                    </a:cubicBezTo>
                    <a:cubicBezTo>
                      <a:pt x="18329" y="26406"/>
                      <a:pt x="18582" y="26424"/>
                      <a:pt x="18835" y="26424"/>
                    </a:cubicBezTo>
                    <a:cubicBezTo>
                      <a:pt x="19171" y="26424"/>
                      <a:pt x="19507" y="26391"/>
                      <a:pt x="19851" y="26391"/>
                    </a:cubicBezTo>
                    <a:cubicBezTo>
                      <a:pt x="19911" y="26393"/>
                      <a:pt x="19967" y="26393"/>
                      <a:pt x="20021" y="26393"/>
                    </a:cubicBezTo>
                    <a:cubicBezTo>
                      <a:pt x="20914" y="26393"/>
                      <a:pt x="21002" y="26180"/>
                      <a:pt x="20979" y="25163"/>
                    </a:cubicBezTo>
                    <a:cubicBezTo>
                      <a:pt x="20953" y="23659"/>
                      <a:pt x="20878" y="22131"/>
                      <a:pt x="20928" y="20602"/>
                    </a:cubicBezTo>
                    <a:cubicBezTo>
                      <a:pt x="20653" y="18872"/>
                      <a:pt x="20803" y="17143"/>
                      <a:pt x="20753" y="15389"/>
                    </a:cubicBezTo>
                    <a:cubicBezTo>
                      <a:pt x="20753" y="15113"/>
                      <a:pt x="20753" y="14837"/>
                      <a:pt x="20728" y="14537"/>
                    </a:cubicBezTo>
                    <a:cubicBezTo>
                      <a:pt x="20653" y="12707"/>
                      <a:pt x="20603" y="10877"/>
                      <a:pt x="20527" y="9048"/>
                    </a:cubicBezTo>
                    <a:cubicBezTo>
                      <a:pt x="20578" y="7344"/>
                      <a:pt x="20452" y="5639"/>
                      <a:pt x="20427" y="3960"/>
                    </a:cubicBezTo>
                    <a:cubicBezTo>
                      <a:pt x="20352" y="3434"/>
                      <a:pt x="20377" y="2907"/>
                      <a:pt x="20377" y="2356"/>
                    </a:cubicBezTo>
                    <a:cubicBezTo>
                      <a:pt x="20377" y="1579"/>
                      <a:pt x="20527" y="777"/>
                      <a:pt x="20076" y="50"/>
                    </a:cubicBezTo>
                    <a:cubicBezTo>
                      <a:pt x="19914" y="14"/>
                      <a:pt x="19755" y="1"/>
                      <a:pt x="1959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3" name="Google Shape;2693;p52"/>
              <p:cNvSpPr/>
              <p:nvPr/>
            </p:nvSpPr>
            <p:spPr>
              <a:xfrm>
                <a:off x="4512050" y="1426725"/>
                <a:ext cx="129725" cy="133900"/>
              </a:xfrm>
              <a:custGeom>
                <a:avLst/>
                <a:gdLst/>
                <a:ahLst/>
                <a:cxnLst/>
                <a:rect l="l" t="t" r="r" b="b"/>
                <a:pathLst>
                  <a:path w="5189" h="5356" extrusionOk="0">
                    <a:moveTo>
                      <a:pt x="2131" y="0"/>
                    </a:moveTo>
                    <a:cubicBezTo>
                      <a:pt x="1705" y="551"/>
                      <a:pt x="1304" y="1053"/>
                      <a:pt x="928" y="1529"/>
                    </a:cubicBezTo>
                    <a:cubicBezTo>
                      <a:pt x="652" y="1880"/>
                      <a:pt x="402" y="2231"/>
                      <a:pt x="151" y="2582"/>
                    </a:cubicBezTo>
                    <a:cubicBezTo>
                      <a:pt x="76" y="2732"/>
                      <a:pt x="1" y="2907"/>
                      <a:pt x="201" y="3008"/>
                    </a:cubicBezTo>
                    <a:cubicBezTo>
                      <a:pt x="878" y="3308"/>
                      <a:pt x="1229" y="3985"/>
                      <a:pt x="1856" y="4361"/>
                    </a:cubicBezTo>
                    <a:cubicBezTo>
                      <a:pt x="1981" y="4486"/>
                      <a:pt x="2106" y="4637"/>
                      <a:pt x="2231" y="4762"/>
                    </a:cubicBezTo>
                    <a:cubicBezTo>
                      <a:pt x="2709" y="4853"/>
                      <a:pt x="3000" y="5356"/>
                      <a:pt x="3499" y="5356"/>
                    </a:cubicBezTo>
                    <a:cubicBezTo>
                      <a:pt x="3550" y="5356"/>
                      <a:pt x="3604" y="5350"/>
                      <a:pt x="3660" y="5338"/>
                    </a:cubicBezTo>
                    <a:cubicBezTo>
                      <a:pt x="3660" y="5288"/>
                      <a:pt x="3660" y="5238"/>
                      <a:pt x="3660" y="5163"/>
                    </a:cubicBezTo>
                    <a:cubicBezTo>
                      <a:pt x="4061" y="4511"/>
                      <a:pt x="4487" y="3835"/>
                      <a:pt x="4888" y="3183"/>
                    </a:cubicBezTo>
                    <a:cubicBezTo>
                      <a:pt x="4988" y="2932"/>
                      <a:pt x="5189" y="2707"/>
                      <a:pt x="5164" y="2406"/>
                    </a:cubicBezTo>
                    <a:cubicBezTo>
                      <a:pt x="5164" y="2281"/>
                      <a:pt x="5114" y="2231"/>
                      <a:pt x="5013" y="2181"/>
                    </a:cubicBezTo>
                    <a:cubicBezTo>
                      <a:pt x="3861" y="1729"/>
                      <a:pt x="3059" y="802"/>
                      <a:pt x="2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4" name="Google Shape;2694;p52"/>
              <p:cNvSpPr/>
              <p:nvPr/>
            </p:nvSpPr>
            <p:spPr>
              <a:xfrm>
                <a:off x="4733875" y="1540750"/>
                <a:ext cx="290750" cy="114100"/>
              </a:xfrm>
              <a:custGeom>
                <a:avLst/>
                <a:gdLst/>
                <a:ahLst/>
                <a:cxnLst/>
                <a:rect l="l" t="t" r="r" b="b"/>
                <a:pathLst>
                  <a:path w="11630" h="4564" extrusionOk="0">
                    <a:moveTo>
                      <a:pt x="1003" y="1"/>
                    </a:moveTo>
                    <a:cubicBezTo>
                      <a:pt x="551" y="527"/>
                      <a:pt x="501" y="1279"/>
                      <a:pt x="25" y="1805"/>
                    </a:cubicBezTo>
                    <a:cubicBezTo>
                      <a:pt x="0" y="2657"/>
                      <a:pt x="0" y="2657"/>
                      <a:pt x="702" y="2833"/>
                    </a:cubicBezTo>
                    <a:cubicBezTo>
                      <a:pt x="1805" y="3083"/>
                      <a:pt x="2907" y="3334"/>
                      <a:pt x="4010" y="3610"/>
                    </a:cubicBezTo>
                    <a:cubicBezTo>
                      <a:pt x="4209" y="3686"/>
                      <a:pt x="4382" y="3723"/>
                      <a:pt x="4532" y="3723"/>
                    </a:cubicBezTo>
                    <a:cubicBezTo>
                      <a:pt x="4872" y="3723"/>
                      <a:pt x="5091" y="3532"/>
                      <a:pt x="5213" y="3184"/>
                    </a:cubicBezTo>
                    <a:cubicBezTo>
                      <a:pt x="5238" y="3384"/>
                      <a:pt x="5288" y="3585"/>
                      <a:pt x="5414" y="3810"/>
                    </a:cubicBezTo>
                    <a:cubicBezTo>
                      <a:pt x="6065" y="3910"/>
                      <a:pt x="6692" y="4061"/>
                      <a:pt x="7343" y="4136"/>
                    </a:cubicBezTo>
                    <a:cubicBezTo>
                      <a:pt x="8681" y="4327"/>
                      <a:pt x="10019" y="4564"/>
                      <a:pt x="11379" y="4564"/>
                    </a:cubicBezTo>
                    <a:cubicBezTo>
                      <a:pt x="11446" y="4564"/>
                      <a:pt x="11512" y="4563"/>
                      <a:pt x="11579" y="4562"/>
                    </a:cubicBezTo>
                    <a:cubicBezTo>
                      <a:pt x="11604" y="3960"/>
                      <a:pt x="11629" y="3359"/>
                      <a:pt x="11604" y="2757"/>
                    </a:cubicBezTo>
                    <a:cubicBezTo>
                      <a:pt x="11604" y="2006"/>
                      <a:pt x="11604" y="2006"/>
                      <a:pt x="10852" y="1955"/>
                    </a:cubicBezTo>
                    <a:cubicBezTo>
                      <a:pt x="10794" y="1947"/>
                      <a:pt x="10735" y="1944"/>
                      <a:pt x="10675" y="1944"/>
                    </a:cubicBezTo>
                    <a:cubicBezTo>
                      <a:pt x="10556" y="1944"/>
                      <a:pt x="10436" y="1955"/>
                      <a:pt x="10317" y="1955"/>
                    </a:cubicBezTo>
                    <a:cubicBezTo>
                      <a:pt x="10138" y="1955"/>
                      <a:pt x="9963" y="1930"/>
                      <a:pt x="9800" y="1805"/>
                    </a:cubicBezTo>
                    <a:cubicBezTo>
                      <a:pt x="8747" y="1805"/>
                      <a:pt x="7719" y="1605"/>
                      <a:pt x="6692" y="1429"/>
                    </a:cubicBezTo>
                    <a:cubicBezTo>
                      <a:pt x="6469" y="1392"/>
                      <a:pt x="6312" y="1366"/>
                      <a:pt x="6193" y="1366"/>
                    </a:cubicBezTo>
                    <a:cubicBezTo>
                      <a:pt x="5911" y="1366"/>
                      <a:pt x="5843" y="1512"/>
                      <a:pt x="5614" y="2006"/>
                    </a:cubicBezTo>
                    <a:cubicBezTo>
                      <a:pt x="5514" y="2181"/>
                      <a:pt x="5414" y="2356"/>
                      <a:pt x="5338" y="2532"/>
                    </a:cubicBezTo>
                    <a:cubicBezTo>
                      <a:pt x="5389" y="2081"/>
                      <a:pt x="5313" y="1630"/>
                      <a:pt x="5188" y="1204"/>
                    </a:cubicBezTo>
                    <a:cubicBezTo>
                      <a:pt x="3785" y="853"/>
                      <a:pt x="2356" y="552"/>
                      <a:pt x="10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5" name="Google Shape;2695;p52"/>
              <p:cNvSpPr/>
              <p:nvPr/>
            </p:nvSpPr>
            <p:spPr>
              <a:xfrm>
                <a:off x="4728850" y="2858425"/>
                <a:ext cx="13175" cy="29475"/>
              </a:xfrm>
              <a:custGeom>
                <a:avLst/>
                <a:gdLst/>
                <a:ahLst/>
                <a:cxnLst/>
                <a:rect l="l" t="t" r="r" b="b"/>
                <a:pathLst>
                  <a:path w="527" h="1179" extrusionOk="0">
                    <a:moveTo>
                      <a:pt x="151" y="1"/>
                    </a:moveTo>
                    <a:lnTo>
                      <a:pt x="151" y="1"/>
                    </a:lnTo>
                    <a:cubicBezTo>
                      <a:pt x="1" y="402"/>
                      <a:pt x="201" y="778"/>
                      <a:pt x="226" y="1179"/>
                    </a:cubicBezTo>
                    <a:cubicBezTo>
                      <a:pt x="477" y="778"/>
                      <a:pt x="527" y="377"/>
                      <a:pt x="151" y="1"/>
                    </a:cubicBezTo>
                    <a:close/>
                  </a:path>
                </a:pathLst>
              </a:custGeom>
              <a:solidFill>
                <a:srgbClr val="BFD38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6" name="Google Shape;2696;p52"/>
              <p:cNvSpPr/>
              <p:nvPr/>
            </p:nvSpPr>
            <p:spPr>
              <a:xfrm>
                <a:off x="5650525" y="1555150"/>
                <a:ext cx="6925" cy="4425"/>
              </a:xfrm>
              <a:custGeom>
                <a:avLst/>
                <a:gdLst/>
                <a:ahLst/>
                <a:cxnLst/>
                <a:rect l="l" t="t" r="r" b="b"/>
                <a:pathLst>
                  <a:path w="277" h="177" extrusionOk="0">
                    <a:moveTo>
                      <a:pt x="1" y="1"/>
                    </a:moveTo>
                    <a:lnTo>
                      <a:pt x="1" y="1"/>
                    </a:lnTo>
                    <a:cubicBezTo>
                      <a:pt x="51" y="126"/>
                      <a:pt x="126" y="176"/>
                      <a:pt x="277" y="176"/>
                    </a:cubicBezTo>
                    <a:cubicBezTo>
                      <a:pt x="201" y="76"/>
                      <a:pt x="126" y="26"/>
                      <a:pt x="1" y="1"/>
                    </a:cubicBezTo>
                    <a:close/>
                  </a:path>
                </a:pathLst>
              </a:custGeom>
              <a:solidFill>
                <a:srgbClr val="76767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7" name="Google Shape;2697;p52"/>
              <p:cNvSpPr/>
              <p:nvPr/>
            </p:nvSpPr>
            <p:spPr>
              <a:xfrm>
                <a:off x="4797150" y="1950350"/>
                <a:ext cx="157925" cy="100650"/>
              </a:xfrm>
              <a:custGeom>
                <a:avLst/>
                <a:gdLst/>
                <a:ahLst/>
                <a:cxnLst/>
                <a:rect l="l" t="t" r="r" b="b"/>
                <a:pathLst>
                  <a:path w="6317" h="4026" extrusionOk="0">
                    <a:moveTo>
                      <a:pt x="5560" y="0"/>
                    </a:moveTo>
                    <a:cubicBezTo>
                      <a:pt x="5216" y="0"/>
                      <a:pt x="5149" y="339"/>
                      <a:pt x="5063" y="659"/>
                    </a:cubicBezTo>
                    <a:cubicBezTo>
                      <a:pt x="4913" y="1236"/>
                      <a:pt x="4662" y="1762"/>
                      <a:pt x="4361" y="2288"/>
                    </a:cubicBezTo>
                    <a:cubicBezTo>
                      <a:pt x="4065" y="2819"/>
                      <a:pt x="3460" y="3106"/>
                      <a:pt x="2861" y="3106"/>
                    </a:cubicBezTo>
                    <a:cubicBezTo>
                      <a:pt x="2244" y="3106"/>
                      <a:pt x="1633" y="2800"/>
                      <a:pt x="1379" y="2138"/>
                    </a:cubicBezTo>
                    <a:cubicBezTo>
                      <a:pt x="1229" y="1737"/>
                      <a:pt x="953" y="1411"/>
                      <a:pt x="853" y="960"/>
                    </a:cubicBezTo>
                    <a:cubicBezTo>
                      <a:pt x="802" y="609"/>
                      <a:pt x="677" y="258"/>
                      <a:pt x="326" y="83"/>
                    </a:cubicBezTo>
                    <a:cubicBezTo>
                      <a:pt x="0" y="283"/>
                      <a:pt x="51" y="559"/>
                      <a:pt x="51" y="810"/>
                    </a:cubicBezTo>
                    <a:cubicBezTo>
                      <a:pt x="76" y="2238"/>
                      <a:pt x="978" y="3416"/>
                      <a:pt x="2356" y="3817"/>
                    </a:cubicBezTo>
                    <a:cubicBezTo>
                      <a:pt x="2557" y="3867"/>
                      <a:pt x="2732" y="3968"/>
                      <a:pt x="2933" y="4018"/>
                    </a:cubicBezTo>
                    <a:cubicBezTo>
                      <a:pt x="3003" y="4023"/>
                      <a:pt x="3073" y="4025"/>
                      <a:pt x="3143" y="4025"/>
                    </a:cubicBezTo>
                    <a:cubicBezTo>
                      <a:pt x="3765" y="4025"/>
                      <a:pt x="4347" y="3824"/>
                      <a:pt x="4888" y="3441"/>
                    </a:cubicBezTo>
                    <a:cubicBezTo>
                      <a:pt x="5690" y="3040"/>
                      <a:pt x="6116" y="2364"/>
                      <a:pt x="6116" y="1461"/>
                    </a:cubicBezTo>
                    <a:cubicBezTo>
                      <a:pt x="6141" y="1286"/>
                      <a:pt x="6191" y="1135"/>
                      <a:pt x="6216" y="960"/>
                    </a:cubicBezTo>
                    <a:cubicBezTo>
                      <a:pt x="6316" y="434"/>
                      <a:pt x="6191" y="158"/>
                      <a:pt x="5765" y="33"/>
                    </a:cubicBezTo>
                    <a:cubicBezTo>
                      <a:pt x="5687" y="10"/>
                      <a:pt x="5619" y="0"/>
                      <a:pt x="5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8" name="Google Shape;2698;p52"/>
              <p:cNvSpPr/>
              <p:nvPr/>
            </p:nvSpPr>
            <p:spPr>
              <a:xfrm>
                <a:off x="5169350" y="2322050"/>
                <a:ext cx="59525" cy="49575"/>
              </a:xfrm>
              <a:custGeom>
                <a:avLst/>
                <a:gdLst/>
                <a:ahLst/>
                <a:cxnLst/>
                <a:rect l="l" t="t" r="r" b="b"/>
                <a:pathLst>
                  <a:path w="2381" h="1983" extrusionOk="0">
                    <a:moveTo>
                      <a:pt x="1198" y="1"/>
                    </a:moveTo>
                    <a:cubicBezTo>
                      <a:pt x="1183" y="1"/>
                      <a:pt x="1168" y="1"/>
                      <a:pt x="1153" y="2"/>
                    </a:cubicBezTo>
                    <a:cubicBezTo>
                      <a:pt x="651" y="27"/>
                      <a:pt x="25" y="503"/>
                      <a:pt x="25" y="904"/>
                    </a:cubicBezTo>
                    <a:cubicBezTo>
                      <a:pt x="0" y="1371"/>
                      <a:pt x="650" y="1983"/>
                      <a:pt x="1125" y="1983"/>
                    </a:cubicBezTo>
                    <a:cubicBezTo>
                      <a:pt x="1134" y="1983"/>
                      <a:pt x="1143" y="1982"/>
                      <a:pt x="1153" y="1982"/>
                    </a:cubicBezTo>
                    <a:cubicBezTo>
                      <a:pt x="1704" y="1957"/>
                      <a:pt x="2381" y="1380"/>
                      <a:pt x="2356" y="979"/>
                    </a:cubicBezTo>
                    <a:cubicBezTo>
                      <a:pt x="2307" y="466"/>
                      <a:pt x="1782" y="1"/>
                      <a:pt x="119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9" name="Google Shape;2699;p52"/>
              <p:cNvSpPr/>
              <p:nvPr/>
            </p:nvSpPr>
            <p:spPr>
              <a:xfrm>
                <a:off x="5333500" y="2258775"/>
                <a:ext cx="47000" cy="43350"/>
              </a:xfrm>
              <a:custGeom>
                <a:avLst/>
                <a:gdLst/>
                <a:ahLst/>
                <a:cxnLst/>
                <a:rect l="l" t="t" r="r" b="b"/>
                <a:pathLst>
                  <a:path w="1880" h="1734" extrusionOk="0">
                    <a:moveTo>
                      <a:pt x="989" y="0"/>
                    </a:moveTo>
                    <a:cubicBezTo>
                      <a:pt x="637" y="0"/>
                      <a:pt x="124" y="313"/>
                      <a:pt x="75" y="603"/>
                    </a:cubicBezTo>
                    <a:cubicBezTo>
                      <a:pt x="0" y="1104"/>
                      <a:pt x="451" y="1731"/>
                      <a:pt x="928" y="1731"/>
                    </a:cubicBezTo>
                    <a:cubicBezTo>
                      <a:pt x="952" y="1732"/>
                      <a:pt x="977" y="1733"/>
                      <a:pt x="1002" y="1733"/>
                    </a:cubicBezTo>
                    <a:cubicBezTo>
                      <a:pt x="1368" y="1733"/>
                      <a:pt x="1662" y="1555"/>
                      <a:pt x="1780" y="1179"/>
                    </a:cubicBezTo>
                    <a:cubicBezTo>
                      <a:pt x="1880" y="879"/>
                      <a:pt x="1303" y="27"/>
                      <a:pt x="1028" y="2"/>
                    </a:cubicBezTo>
                    <a:cubicBezTo>
                      <a:pt x="1015" y="1"/>
                      <a:pt x="1002" y="0"/>
                      <a:pt x="9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0" name="Google Shape;2700;p52"/>
              <p:cNvSpPr/>
              <p:nvPr/>
            </p:nvSpPr>
            <p:spPr>
              <a:xfrm>
                <a:off x="5339750" y="1969950"/>
                <a:ext cx="5675" cy="11300"/>
              </a:xfrm>
              <a:custGeom>
                <a:avLst/>
                <a:gdLst/>
                <a:ahLst/>
                <a:cxnLst/>
                <a:rect l="l" t="t" r="r" b="b"/>
                <a:pathLst>
                  <a:path w="227" h="452" extrusionOk="0">
                    <a:moveTo>
                      <a:pt x="76" y="1"/>
                    </a:moveTo>
                    <a:cubicBezTo>
                      <a:pt x="1" y="176"/>
                      <a:pt x="26" y="351"/>
                      <a:pt x="201" y="452"/>
                    </a:cubicBezTo>
                    <a:cubicBezTo>
                      <a:pt x="226" y="301"/>
                      <a:pt x="201" y="126"/>
                      <a:pt x="76" y="1"/>
                    </a:cubicBezTo>
                    <a:close/>
                  </a:path>
                </a:pathLst>
              </a:custGeom>
              <a:solidFill>
                <a:srgbClr val="CFEF8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1" name="Google Shape;2701;p52"/>
              <p:cNvSpPr/>
              <p:nvPr/>
            </p:nvSpPr>
            <p:spPr>
              <a:xfrm>
                <a:off x="5335375" y="1950375"/>
                <a:ext cx="164800" cy="108400"/>
              </a:xfrm>
              <a:custGeom>
                <a:avLst/>
                <a:gdLst/>
                <a:ahLst/>
                <a:cxnLst/>
                <a:rect l="l" t="t" r="r" b="b"/>
                <a:pathLst>
                  <a:path w="6592" h="4336" extrusionOk="0">
                    <a:moveTo>
                      <a:pt x="1001" y="0"/>
                    </a:moveTo>
                    <a:cubicBezTo>
                      <a:pt x="884" y="0"/>
                      <a:pt x="739" y="54"/>
                      <a:pt x="552" y="157"/>
                    </a:cubicBezTo>
                    <a:cubicBezTo>
                      <a:pt x="426" y="232"/>
                      <a:pt x="326" y="383"/>
                      <a:pt x="201" y="483"/>
                    </a:cubicBezTo>
                    <a:cubicBezTo>
                      <a:pt x="126" y="608"/>
                      <a:pt x="0" y="733"/>
                      <a:pt x="251" y="758"/>
                    </a:cubicBezTo>
                    <a:lnTo>
                      <a:pt x="251" y="784"/>
                    </a:lnTo>
                    <a:cubicBezTo>
                      <a:pt x="251" y="959"/>
                      <a:pt x="276" y="1109"/>
                      <a:pt x="376" y="1235"/>
                    </a:cubicBezTo>
                    <a:cubicBezTo>
                      <a:pt x="777" y="2438"/>
                      <a:pt x="1479" y="3390"/>
                      <a:pt x="2607" y="3992"/>
                    </a:cubicBezTo>
                    <a:cubicBezTo>
                      <a:pt x="2923" y="4238"/>
                      <a:pt x="3221" y="4336"/>
                      <a:pt x="3506" y="4336"/>
                    </a:cubicBezTo>
                    <a:cubicBezTo>
                      <a:pt x="4033" y="4336"/>
                      <a:pt x="4516" y="3999"/>
                      <a:pt x="4988" y="3641"/>
                    </a:cubicBezTo>
                    <a:cubicBezTo>
                      <a:pt x="5314" y="3315"/>
                      <a:pt x="5640" y="2964"/>
                      <a:pt x="5965" y="2638"/>
                    </a:cubicBezTo>
                    <a:cubicBezTo>
                      <a:pt x="6166" y="2563"/>
                      <a:pt x="6191" y="2413"/>
                      <a:pt x="6166" y="2237"/>
                    </a:cubicBezTo>
                    <a:cubicBezTo>
                      <a:pt x="6291" y="1861"/>
                      <a:pt x="6391" y="1485"/>
                      <a:pt x="6492" y="1109"/>
                    </a:cubicBezTo>
                    <a:cubicBezTo>
                      <a:pt x="6592" y="708"/>
                      <a:pt x="6592" y="357"/>
                      <a:pt x="6241" y="57"/>
                    </a:cubicBezTo>
                    <a:cubicBezTo>
                      <a:pt x="5815" y="332"/>
                      <a:pt x="5765" y="758"/>
                      <a:pt x="5640" y="1109"/>
                    </a:cubicBezTo>
                    <a:cubicBezTo>
                      <a:pt x="5464" y="1611"/>
                      <a:pt x="5289" y="2112"/>
                      <a:pt x="4888" y="2463"/>
                    </a:cubicBezTo>
                    <a:cubicBezTo>
                      <a:pt x="4496" y="2754"/>
                      <a:pt x="4096" y="2888"/>
                      <a:pt x="3710" y="2888"/>
                    </a:cubicBezTo>
                    <a:cubicBezTo>
                      <a:pt x="3131" y="2888"/>
                      <a:pt x="2581" y="2588"/>
                      <a:pt x="2131" y="2062"/>
                    </a:cubicBezTo>
                    <a:cubicBezTo>
                      <a:pt x="1705" y="1611"/>
                      <a:pt x="1629" y="1009"/>
                      <a:pt x="1429" y="483"/>
                    </a:cubicBezTo>
                    <a:cubicBezTo>
                      <a:pt x="1319" y="153"/>
                      <a:pt x="1199" y="0"/>
                      <a:pt x="10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2" name="Google Shape;2702;p52"/>
              <p:cNvSpPr/>
              <p:nvPr/>
            </p:nvSpPr>
            <p:spPr>
              <a:xfrm>
                <a:off x="5086000" y="1955550"/>
                <a:ext cx="129725" cy="142125"/>
              </a:xfrm>
              <a:custGeom>
                <a:avLst/>
                <a:gdLst/>
                <a:ahLst/>
                <a:cxnLst/>
                <a:rect l="l" t="t" r="r" b="b"/>
                <a:pathLst>
                  <a:path w="5189" h="5685" extrusionOk="0">
                    <a:moveTo>
                      <a:pt x="727" y="0"/>
                    </a:moveTo>
                    <a:cubicBezTo>
                      <a:pt x="452" y="0"/>
                      <a:pt x="276" y="100"/>
                      <a:pt x="326" y="426"/>
                    </a:cubicBezTo>
                    <a:cubicBezTo>
                      <a:pt x="276" y="501"/>
                      <a:pt x="226" y="577"/>
                      <a:pt x="151" y="677"/>
                    </a:cubicBezTo>
                    <a:cubicBezTo>
                      <a:pt x="126" y="1328"/>
                      <a:pt x="0" y="2005"/>
                      <a:pt x="151" y="2657"/>
                    </a:cubicBezTo>
                    <a:cubicBezTo>
                      <a:pt x="351" y="3659"/>
                      <a:pt x="376" y="4762"/>
                      <a:pt x="1529" y="5263"/>
                    </a:cubicBezTo>
                    <a:cubicBezTo>
                      <a:pt x="1604" y="5389"/>
                      <a:pt x="1755" y="5464"/>
                      <a:pt x="1905" y="5464"/>
                    </a:cubicBezTo>
                    <a:cubicBezTo>
                      <a:pt x="1978" y="5591"/>
                      <a:pt x="2090" y="5626"/>
                      <a:pt x="2204" y="5626"/>
                    </a:cubicBezTo>
                    <a:cubicBezTo>
                      <a:pt x="2247" y="5626"/>
                      <a:pt x="2290" y="5621"/>
                      <a:pt x="2331" y="5614"/>
                    </a:cubicBezTo>
                    <a:cubicBezTo>
                      <a:pt x="2404" y="5658"/>
                      <a:pt x="2485" y="5685"/>
                      <a:pt x="2565" y="5685"/>
                    </a:cubicBezTo>
                    <a:cubicBezTo>
                      <a:pt x="2623" y="5685"/>
                      <a:pt x="2680" y="5671"/>
                      <a:pt x="2732" y="5639"/>
                    </a:cubicBezTo>
                    <a:cubicBezTo>
                      <a:pt x="2772" y="5632"/>
                      <a:pt x="2813" y="5629"/>
                      <a:pt x="2855" y="5629"/>
                    </a:cubicBezTo>
                    <a:cubicBezTo>
                      <a:pt x="2950" y="5629"/>
                      <a:pt x="3048" y="5643"/>
                      <a:pt x="3144" y="5643"/>
                    </a:cubicBezTo>
                    <a:cubicBezTo>
                      <a:pt x="3295" y="5643"/>
                      <a:pt x="3441" y="5610"/>
                      <a:pt x="3559" y="5439"/>
                    </a:cubicBezTo>
                    <a:cubicBezTo>
                      <a:pt x="4261" y="5163"/>
                      <a:pt x="4336" y="4436"/>
                      <a:pt x="4637" y="3860"/>
                    </a:cubicBezTo>
                    <a:cubicBezTo>
                      <a:pt x="5088" y="2932"/>
                      <a:pt x="5138" y="1955"/>
                      <a:pt x="5163" y="953"/>
                    </a:cubicBezTo>
                    <a:cubicBezTo>
                      <a:pt x="5188" y="501"/>
                      <a:pt x="5013" y="150"/>
                      <a:pt x="4537" y="100"/>
                    </a:cubicBezTo>
                    <a:cubicBezTo>
                      <a:pt x="4523" y="100"/>
                      <a:pt x="4509" y="99"/>
                      <a:pt x="4496" y="99"/>
                    </a:cubicBezTo>
                    <a:cubicBezTo>
                      <a:pt x="3994" y="99"/>
                      <a:pt x="4160" y="559"/>
                      <a:pt x="4136" y="852"/>
                    </a:cubicBezTo>
                    <a:cubicBezTo>
                      <a:pt x="3985" y="1930"/>
                      <a:pt x="3885" y="3008"/>
                      <a:pt x="3534" y="4035"/>
                    </a:cubicBezTo>
                    <a:cubicBezTo>
                      <a:pt x="3334" y="4311"/>
                      <a:pt x="3133" y="4562"/>
                      <a:pt x="2908" y="4812"/>
                    </a:cubicBezTo>
                    <a:cubicBezTo>
                      <a:pt x="2782" y="4837"/>
                      <a:pt x="2707" y="4912"/>
                      <a:pt x="2657" y="5013"/>
                    </a:cubicBezTo>
                    <a:cubicBezTo>
                      <a:pt x="2557" y="5013"/>
                      <a:pt x="2457" y="5013"/>
                      <a:pt x="2356" y="4988"/>
                    </a:cubicBezTo>
                    <a:cubicBezTo>
                      <a:pt x="2256" y="4862"/>
                      <a:pt x="2106" y="4837"/>
                      <a:pt x="1955" y="4812"/>
                    </a:cubicBezTo>
                    <a:cubicBezTo>
                      <a:pt x="1379" y="4261"/>
                      <a:pt x="1103" y="3609"/>
                      <a:pt x="1078" y="2807"/>
                    </a:cubicBezTo>
                    <a:cubicBezTo>
                      <a:pt x="1028" y="2105"/>
                      <a:pt x="953" y="1379"/>
                      <a:pt x="878" y="652"/>
                    </a:cubicBezTo>
                    <a:cubicBezTo>
                      <a:pt x="953" y="451"/>
                      <a:pt x="978" y="276"/>
                      <a:pt x="903" y="75"/>
                    </a:cubicBezTo>
                    <a:cubicBezTo>
                      <a:pt x="853" y="75"/>
                      <a:pt x="777" y="50"/>
                      <a:pt x="7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3" name="Google Shape;2703;p52"/>
              <p:cNvSpPr/>
              <p:nvPr/>
            </p:nvSpPr>
            <p:spPr>
              <a:xfrm>
                <a:off x="4697525" y="1876150"/>
                <a:ext cx="52025" cy="48750"/>
              </a:xfrm>
              <a:custGeom>
                <a:avLst/>
                <a:gdLst/>
                <a:ahLst/>
                <a:cxnLst/>
                <a:rect l="l" t="t" r="r" b="b"/>
                <a:pathLst>
                  <a:path w="2081" h="1950" extrusionOk="0">
                    <a:moveTo>
                      <a:pt x="1207" y="1"/>
                    </a:moveTo>
                    <a:cubicBezTo>
                      <a:pt x="921" y="1"/>
                      <a:pt x="703" y="223"/>
                      <a:pt x="502" y="444"/>
                    </a:cubicBezTo>
                    <a:cubicBezTo>
                      <a:pt x="0" y="946"/>
                      <a:pt x="602" y="1221"/>
                      <a:pt x="752" y="1547"/>
                    </a:cubicBezTo>
                    <a:cubicBezTo>
                      <a:pt x="887" y="1777"/>
                      <a:pt x="1095" y="1949"/>
                      <a:pt x="1354" y="1949"/>
                    </a:cubicBezTo>
                    <a:cubicBezTo>
                      <a:pt x="1433" y="1949"/>
                      <a:pt x="1517" y="1933"/>
                      <a:pt x="1604" y="1898"/>
                    </a:cubicBezTo>
                    <a:cubicBezTo>
                      <a:pt x="1930" y="1748"/>
                      <a:pt x="2081" y="1447"/>
                      <a:pt x="2056" y="895"/>
                    </a:cubicBezTo>
                    <a:cubicBezTo>
                      <a:pt x="1955" y="670"/>
                      <a:pt x="1930" y="194"/>
                      <a:pt x="1429" y="43"/>
                    </a:cubicBezTo>
                    <a:cubicBezTo>
                      <a:pt x="1351" y="14"/>
                      <a:pt x="1277" y="1"/>
                      <a:pt x="12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4" name="Google Shape;2704;p52"/>
              <p:cNvSpPr/>
              <p:nvPr/>
            </p:nvSpPr>
            <p:spPr>
              <a:xfrm>
                <a:off x="5220075" y="1841425"/>
                <a:ext cx="37000" cy="34625"/>
              </a:xfrm>
              <a:custGeom>
                <a:avLst/>
                <a:gdLst/>
                <a:ahLst/>
                <a:cxnLst/>
                <a:rect l="l" t="t" r="r" b="b"/>
                <a:pathLst>
                  <a:path w="1480" h="1385" extrusionOk="0">
                    <a:moveTo>
                      <a:pt x="569" y="1"/>
                    </a:moveTo>
                    <a:cubicBezTo>
                      <a:pt x="262" y="1"/>
                      <a:pt x="49" y="134"/>
                      <a:pt x="26" y="480"/>
                    </a:cubicBezTo>
                    <a:cubicBezTo>
                      <a:pt x="1" y="881"/>
                      <a:pt x="402" y="1382"/>
                      <a:pt x="753" y="1382"/>
                    </a:cubicBezTo>
                    <a:cubicBezTo>
                      <a:pt x="776" y="1384"/>
                      <a:pt x="799" y="1384"/>
                      <a:pt x="822" y="1384"/>
                    </a:cubicBezTo>
                    <a:cubicBezTo>
                      <a:pt x="1160" y="1384"/>
                      <a:pt x="1386" y="1210"/>
                      <a:pt x="1480" y="881"/>
                    </a:cubicBezTo>
                    <a:cubicBezTo>
                      <a:pt x="1480" y="505"/>
                      <a:pt x="1028" y="29"/>
                      <a:pt x="652" y="4"/>
                    </a:cubicBezTo>
                    <a:cubicBezTo>
                      <a:pt x="624" y="2"/>
                      <a:pt x="596" y="1"/>
                      <a:pt x="5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5" name="Google Shape;2705;p52"/>
              <p:cNvSpPr/>
              <p:nvPr/>
            </p:nvSpPr>
            <p:spPr>
              <a:xfrm>
                <a:off x="5535250" y="1735625"/>
                <a:ext cx="25075" cy="10125"/>
              </a:xfrm>
              <a:custGeom>
                <a:avLst/>
                <a:gdLst/>
                <a:ahLst/>
                <a:cxnLst/>
                <a:rect l="l" t="t" r="r" b="b"/>
                <a:pathLst>
                  <a:path w="1003" h="405" extrusionOk="0">
                    <a:moveTo>
                      <a:pt x="1003" y="0"/>
                    </a:moveTo>
                    <a:cubicBezTo>
                      <a:pt x="602" y="0"/>
                      <a:pt x="251" y="100"/>
                      <a:pt x="0" y="401"/>
                    </a:cubicBezTo>
                    <a:cubicBezTo>
                      <a:pt x="37" y="403"/>
                      <a:pt x="73" y="405"/>
                      <a:pt x="108" y="405"/>
                    </a:cubicBezTo>
                    <a:cubicBezTo>
                      <a:pt x="443" y="405"/>
                      <a:pt x="754" y="295"/>
                      <a:pt x="100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6" name="Google Shape;2706;p52"/>
              <p:cNvSpPr/>
              <p:nvPr/>
            </p:nvSpPr>
            <p:spPr>
              <a:xfrm>
                <a:off x="5515200" y="1750025"/>
                <a:ext cx="15050" cy="6925"/>
              </a:xfrm>
              <a:custGeom>
                <a:avLst/>
                <a:gdLst/>
                <a:ahLst/>
                <a:cxnLst/>
                <a:rect l="l" t="t" r="r" b="b"/>
                <a:pathLst>
                  <a:path w="602" h="277" extrusionOk="0">
                    <a:moveTo>
                      <a:pt x="602" y="26"/>
                    </a:moveTo>
                    <a:lnTo>
                      <a:pt x="602" y="26"/>
                    </a:lnTo>
                    <a:cubicBezTo>
                      <a:pt x="376" y="51"/>
                      <a:pt x="151" y="1"/>
                      <a:pt x="0" y="251"/>
                    </a:cubicBezTo>
                    <a:cubicBezTo>
                      <a:pt x="226" y="226"/>
                      <a:pt x="452" y="276"/>
                      <a:pt x="602" y="26"/>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7" name="Google Shape;2707;p52"/>
              <p:cNvSpPr/>
              <p:nvPr/>
            </p:nvSpPr>
            <p:spPr>
              <a:xfrm>
                <a:off x="4960675" y="1988125"/>
                <a:ext cx="5675" cy="5675"/>
              </a:xfrm>
              <a:custGeom>
                <a:avLst/>
                <a:gdLst/>
                <a:ahLst/>
                <a:cxnLst/>
                <a:rect l="l" t="t" r="r" b="b"/>
                <a:pathLst>
                  <a:path w="227" h="227" extrusionOk="0">
                    <a:moveTo>
                      <a:pt x="76" y="0"/>
                    </a:moveTo>
                    <a:cubicBezTo>
                      <a:pt x="26" y="25"/>
                      <a:pt x="1" y="101"/>
                      <a:pt x="1" y="151"/>
                    </a:cubicBezTo>
                    <a:cubicBezTo>
                      <a:pt x="1" y="199"/>
                      <a:pt x="32" y="227"/>
                      <a:pt x="68" y="227"/>
                    </a:cubicBezTo>
                    <a:cubicBezTo>
                      <a:pt x="87" y="227"/>
                      <a:pt x="108" y="219"/>
                      <a:pt x="126" y="201"/>
                    </a:cubicBezTo>
                    <a:cubicBezTo>
                      <a:pt x="176" y="151"/>
                      <a:pt x="201" y="101"/>
                      <a:pt x="226" y="51"/>
                    </a:cubicBezTo>
                    <a:cubicBezTo>
                      <a:pt x="176" y="25"/>
                      <a:pt x="101" y="0"/>
                      <a:pt x="7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8" name="Google Shape;2708;p52"/>
              <p:cNvSpPr/>
              <p:nvPr/>
            </p:nvSpPr>
            <p:spPr>
              <a:xfrm>
                <a:off x="5104175" y="1800775"/>
                <a:ext cx="10050" cy="5050"/>
              </a:xfrm>
              <a:custGeom>
                <a:avLst/>
                <a:gdLst/>
                <a:ahLst/>
                <a:cxnLst/>
                <a:rect l="l" t="t" r="r" b="b"/>
                <a:pathLst>
                  <a:path w="402" h="202" extrusionOk="0">
                    <a:moveTo>
                      <a:pt x="0" y="1"/>
                    </a:moveTo>
                    <a:lnTo>
                      <a:pt x="0" y="201"/>
                    </a:lnTo>
                    <a:cubicBezTo>
                      <a:pt x="176" y="201"/>
                      <a:pt x="326" y="176"/>
                      <a:pt x="40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9" name="Google Shape;2709;p52"/>
              <p:cNvSpPr/>
              <p:nvPr/>
            </p:nvSpPr>
            <p:spPr>
              <a:xfrm>
                <a:off x="5099150" y="1805800"/>
                <a:ext cx="5050" cy="5025"/>
              </a:xfrm>
              <a:custGeom>
                <a:avLst/>
                <a:gdLst/>
                <a:ahLst/>
                <a:cxnLst/>
                <a:rect l="l" t="t" r="r" b="b"/>
                <a:pathLst>
                  <a:path w="202" h="201" extrusionOk="0">
                    <a:moveTo>
                      <a:pt x="1" y="201"/>
                    </a:moveTo>
                    <a:cubicBezTo>
                      <a:pt x="76" y="150"/>
                      <a:pt x="151" y="75"/>
                      <a:pt x="201" y="0"/>
                    </a:cubicBezTo>
                    <a:cubicBezTo>
                      <a:pt x="151" y="75"/>
                      <a:pt x="76" y="150"/>
                      <a:pt x="1" y="201"/>
                    </a:cubicBezTo>
                    <a:close/>
                  </a:path>
                </a:pathLst>
              </a:custGeom>
              <a:solidFill>
                <a:srgbClr val="CEF18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0" name="Google Shape;2710;p52"/>
              <p:cNvSpPr/>
              <p:nvPr/>
            </p:nvSpPr>
            <p:spPr>
              <a:xfrm>
                <a:off x="5394900" y="1798900"/>
                <a:ext cx="2525" cy="1900"/>
              </a:xfrm>
              <a:custGeom>
                <a:avLst/>
                <a:gdLst/>
                <a:ahLst/>
                <a:cxnLst/>
                <a:rect l="l" t="t" r="r" b="b"/>
                <a:pathLst>
                  <a:path w="101" h="76" extrusionOk="0">
                    <a:moveTo>
                      <a:pt x="50" y="0"/>
                    </a:moveTo>
                    <a:cubicBezTo>
                      <a:pt x="25" y="0"/>
                      <a:pt x="25" y="51"/>
                      <a:pt x="0" y="76"/>
                    </a:cubicBezTo>
                    <a:cubicBezTo>
                      <a:pt x="101" y="51"/>
                      <a:pt x="101" y="25"/>
                      <a:pt x="50" y="0"/>
                    </a:cubicBezTo>
                    <a:close/>
                  </a:path>
                </a:pathLst>
              </a:custGeom>
              <a:solidFill>
                <a:srgbClr val="CDF07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1" name="Google Shape;2711;p52"/>
              <p:cNvSpPr/>
              <p:nvPr/>
            </p:nvSpPr>
            <p:spPr>
              <a:xfrm>
                <a:off x="5530225" y="1745650"/>
                <a:ext cx="5050" cy="5025"/>
              </a:xfrm>
              <a:custGeom>
                <a:avLst/>
                <a:gdLst/>
                <a:ahLst/>
                <a:cxnLst/>
                <a:rect l="l" t="t" r="r" b="b"/>
                <a:pathLst>
                  <a:path w="202" h="201" extrusionOk="0">
                    <a:moveTo>
                      <a:pt x="1" y="201"/>
                    </a:moveTo>
                    <a:cubicBezTo>
                      <a:pt x="51" y="150"/>
                      <a:pt x="126" y="75"/>
                      <a:pt x="201" y="0"/>
                    </a:cubicBezTo>
                    <a:cubicBezTo>
                      <a:pt x="126" y="75"/>
                      <a:pt x="51" y="150"/>
                      <a:pt x="1" y="201"/>
                    </a:cubicBezTo>
                    <a:close/>
                  </a:path>
                </a:pathLst>
              </a:custGeom>
              <a:solidFill>
                <a:srgbClr val="D4F38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2" name="Google Shape;2712;p52"/>
              <p:cNvSpPr/>
              <p:nvPr/>
            </p:nvSpPr>
            <p:spPr>
              <a:xfrm>
                <a:off x="5450025" y="1681050"/>
                <a:ext cx="48900" cy="43300"/>
              </a:xfrm>
              <a:custGeom>
                <a:avLst/>
                <a:gdLst/>
                <a:ahLst/>
                <a:cxnLst/>
                <a:rect l="l" t="t" r="r" b="b"/>
                <a:pathLst>
                  <a:path w="1956" h="1732" extrusionOk="0">
                    <a:moveTo>
                      <a:pt x="833" y="0"/>
                    </a:moveTo>
                    <a:cubicBezTo>
                      <a:pt x="246" y="0"/>
                      <a:pt x="24" y="181"/>
                      <a:pt x="1" y="604"/>
                    </a:cubicBezTo>
                    <a:cubicBezTo>
                      <a:pt x="1" y="1055"/>
                      <a:pt x="477" y="1732"/>
                      <a:pt x="803" y="1732"/>
                    </a:cubicBezTo>
                    <a:cubicBezTo>
                      <a:pt x="1179" y="1732"/>
                      <a:pt x="1956" y="1080"/>
                      <a:pt x="1931" y="729"/>
                    </a:cubicBezTo>
                    <a:cubicBezTo>
                      <a:pt x="1931" y="303"/>
                      <a:pt x="1530" y="3"/>
                      <a:pt x="953" y="3"/>
                    </a:cubicBezTo>
                    <a:cubicBezTo>
                      <a:pt x="911" y="1"/>
                      <a:pt x="871" y="0"/>
                      <a:pt x="833" y="0"/>
                    </a:cubicBezTo>
                    <a:close/>
                  </a:path>
                </a:pathLst>
              </a:custGeom>
              <a:solidFill>
                <a:srgbClr val="F3F3F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3" name="Google Shape;2713;p52"/>
              <p:cNvSpPr/>
              <p:nvPr/>
            </p:nvSpPr>
            <p:spPr>
              <a:xfrm>
                <a:off x="5299650" y="1711125"/>
                <a:ext cx="40125" cy="43325"/>
              </a:xfrm>
              <a:custGeom>
                <a:avLst/>
                <a:gdLst/>
                <a:ahLst/>
                <a:cxnLst/>
                <a:rect l="l" t="t" r="r" b="b"/>
                <a:pathLst>
                  <a:path w="1605" h="1733" extrusionOk="0">
                    <a:moveTo>
                      <a:pt x="623" y="1"/>
                    </a:moveTo>
                    <a:cubicBezTo>
                      <a:pt x="252" y="1"/>
                      <a:pt x="1" y="249"/>
                      <a:pt x="1" y="679"/>
                    </a:cubicBezTo>
                    <a:cubicBezTo>
                      <a:pt x="1" y="1122"/>
                      <a:pt x="483" y="1733"/>
                      <a:pt x="856" y="1733"/>
                    </a:cubicBezTo>
                    <a:cubicBezTo>
                      <a:pt x="863" y="1733"/>
                      <a:pt x="871" y="1732"/>
                      <a:pt x="878" y="1732"/>
                    </a:cubicBezTo>
                    <a:cubicBezTo>
                      <a:pt x="1204" y="1707"/>
                      <a:pt x="1580" y="1356"/>
                      <a:pt x="1605" y="1030"/>
                    </a:cubicBezTo>
                    <a:cubicBezTo>
                      <a:pt x="1605" y="629"/>
                      <a:pt x="1104" y="53"/>
                      <a:pt x="677" y="3"/>
                    </a:cubicBezTo>
                    <a:cubicBezTo>
                      <a:pt x="659" y="1"/>
                      <a:pt x="641" y="1"/>
                      <a:pt x="623" y="1"/>
                    </a:cubicBezTo>
                    <a:close/>
                  </a:path>
                </a:pathLst>
              </a:custGeom>
              <a:solidFill>
                <a:srgbClr val="F2F4E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4" name="Google Shape;2714;p52"/>
              <p:cNvSpPr/>
              <p:nvPr/>
            </p:nvSpPr>
            <p:spPr>
              <a:xfrm>
                <a:off x="4614200" y="1581575"/>
                <a:ext cx="1043250" cy="282100"/>
              </a:xfrm>
              <a:custGeom>
                <a:avLst/>
                <a:gdLst/>
                <a:ahLst/>
                <a:cxnLst/>
                <a:rect l="l" t="t" r="r" b="b"/>
                <a:pathLst>
                  <a:path w="41730" h="11284" extrusionOk="0">
                    <a:moveTo>
                      <a:pt x="41440" y="0"/>
                    </a:moveTo>
                    <a:cubicBezTo>
                      <a:pt x="41383" y="0"/>
                      <a:pt x="41320" y="18"/>
                      <a:pt x="41253" y="47"/>
                    </a:cubicBezTo>
                    <a:cubicBezTo>
                      <a:pt x="40727" y="247"/>
                      <a:pt x="40201" y="473"/>
                      <a:pt x="39674" y="673"/>
                    </a:cubicBezTo>
                    <a:cubicBezTo>
                      <a:pt x="37294" y="1551"/>
                      <a:pt x="34888" y="2277"/>
                      <a:pt x="32381" y="2728"/>
                    </a:cubicBezTo>
                    <a:cubicBezTo>
                      <a:pt x="30075" y="3129"/>
                      <a:pt x="27745" y="3480"/>
                      <a:pt x="25364" y="3631"/>
                    </a:cubicBezTo>
                    <a:cubicBezTo>
                      <a:pt x="23971" y="3726"/>
                      <a:pt x="22585" y="3782"/>
                      <a:pt x="21198" y="3782"/>
                    </a:cubicBezTo>
                    <a:cubicBezTo>
                      <a:pt x="19665" y="3782"/>
                      <a:pt x="18132" y="3713"/>
                      <a:pt x="16592" y="3556"/>
                    </a:cubicBezTo>
                    <a:cubicBezTo>
                      <a:pt x="14136" y="3054"/>
                      <a:pt x="11629" y="2779"/>
                      <a:pt x="9173" y="2353"/>
                    </a:cubicBezTo>
                    <a:cubicBezTo>
                      <a:pt x="6667" y="1901"/>
                      <a:pt x="4261" y="999"/>
                      <a:pt x="1754" y="573"/>
                    </a:cubicBezTo>
                    <a:cubicBezTo>
                      <a:pt x="1168" y="573"/>
                      <a:pt x="701" y="121"/>
                      <a:pt x="52" y="121"/>
                    </a:cubicBezTo>
                    <a:cubicBezTo>
                      <a:pt x="35" y="121"/>
                      <a:pt x="17" y="121"/>
                      <a:pt x="0" y="122"/>
                    </a:cubicBezTo>
                    <a:cubicBezTo>
                      <a:pt x="201" y="2102"/>
                      <a:pt x="401" y="4032"/>
                      <a:pt x="602" y="5987"/>
                    </a:cubicBezTo>
                    <a:cubicBezTo>
                      <a:pt x="1353" y="6037"/>
                      <a:pt x="1930" y="6538"/>
                      <a:pt x="2557" y="6889"/>
                    </a:cubicBezTo>
                    <a:cubicBezTo>
                      <a:pt x="2932" y="7089"/>
                      <a:pt x="3359" y="7340"/>
                      <a:pt x="3634" y="7741"/>
                    </a:cubicBezTo>
                    <a:cubicBezTo>
                      <a:pt x="4261" y="8668"/>
                      <a:pt x="5213" y="9170"/>
                      <a:pt x="6166" y="9671"/>
                    </a:cubicBezTo>
                    <a:cubicBezTo>
                      <a:pt x="7018" y="10122"/>
                      <a:pt x="7870" y="10548"/>
                      <a:pt x="8797" y="10774"/>
                    </a:cubicBezTo>
                    <a:cubicBezTo>
                      <a:pt x="9789" y="11129"/>
                      <a:pt x="10773" y="11284"/>
                      <a:pt x="11750" y="11284"/>
                    </a:cubicBezTo>
                    <a:cubicBezTo>
                      <a:pt x="13117" y="11284"/>
                      <a:pt x="14470" y="10980"/>
                      <a:pt x="15815" y="10498"/>
                    </a:cubicBezTo>
                    <a:cubicBezTo>
                      <a:pt x="17093" y="10047"/>
                      <a:pt x="18371" y="9546"/>
                      <a:pt x="19574" y="8919"/>
                    </a:cubicBezTo>
                    <a:cubicBezTo>
                      <a:pt x="19725" y="8869"/>
                      <a:pt x="19875" y="8894"/>
                      <a:pt x="20000" y="8769"/>
                    </a:cubicBezTo>
                    <a:cubicBezTo>
                      <a:pt x="20176" y="8618"/>
                      <a:pt x="20426" y="8618"/>
                      <a:pt x="20627" y="8518"/>
                    </a:cubicBezTo>
                    <a:cubicBezTo>
                      <a:pt x="21647" y="7932"/>
                      <a:pt x="22648" y="7346"/>
                      <a:pt x="23826" y="7346"/>
                    </a:cubicBezTo>
                    <a:cubicBezTo>
                      <a:pt x="24008" y="7346"/>
                      <a:pt x="24195" y="7360"/>
                      <a:pt x="24386" y="7390"/>
                    </a:cubicBezTo>
                    <a:cubicBezTo>
                      <a:pt x="24401" y="7392"/>
                      <a:pt x="24416" y="7393"/>
                      <a:pt x="24431" y="7393"/>
                    </a:cubicBezTo>
                    <a:cubicBezTo>
                      <a:pt x="24583" y="7393"/>
                      <a:pt x="24698" y="7279"/>
                      <a:pt x="24812" y="7165"/>
                    </a:cubicBezTo>
                    <a:cubicBezTo>
                      <a:pt x="25015" y="7151"/>
                      <a:pt x="25215" y="7144"/>
                      <a:pt x="25415" y="7144"/>
                    </a:cubicBezTo>
                    <a:cubicBezTo>
                      <a:pt x="26650" y="7144"/>
                      <a:pt x="27836" y="7399"/>
                      <a:pt x="29023" y="7766"/>
                    </a:cubicBezTo>
                    <a:cubicBezTo>
                      <a:pt x="29995" y="8054"/>
                      <a:pt x="30961" y="8221"/>
                      <a:pt x="31921" y="8221"/>
                    </a:cubicBezTo>
                    <a:cubicBezTo>
                      <a:pt x="32967" y="8221"/>
                      <a:pt x="34006" y="8023"/>
                      <a:pt x="35038" y="7566"/>
                    </a:cubicBezTo>
                    <a:cubicBezTo>
                      <a:pt x="35289" y="7265"/>
                      <a:pt x="35715" y="7190"/>
                      <a:pt x="36040" y="6989"/>
                    </a:cubicBezTo>
                    <a:cubicBezTo>
                      <a:pt x="36191" y="6789"/>
                      <a:pt x="36466" y="6964"/>
                      <a:pt x="36642" y="6764"/>
                    </a:cubicBezTo>
                    <a:cubicBezTo>
                      <a:pt x="36692" y="6713"/>
                      <a:pt x="36767" y="6638"/>
                      <a:pt x="36842" y="6563"/>
                    </a:cubicBezTo>
                    <a:cubicBezTo>
                      <a:pt x="37143" y="6388"/>
                      <a:pt x="37519" y="6338"/>
                      <a:pt x="37845" y="6162"/>
                    </a:cubicBezTo>
                    <a:cubicBezTo>
                      <a:pt x="38421" y="5686"/>
                      <a:pt x="39324" y="5811"/>
                      <a:pt x="39850" y="5185"/>
                    </a:cubicBezTo>
                    <a:cubicBezTo>
                      <a:pt x="39850" y="5109"/>
                      <a:pt x="39850" y="5034"/>
                      <a:pt x="39850" y="4984"/>
                    </a:cubicBezTo>
                    <a:cubicBezTo>
                      <a:pt x="40351" y="4733"/>
                      <a:pt x="40827" y="4433"/>
                      <a:pt x="41203" y="3982"/>
                    </a:cubicBezTo>
                    <a:cubicBezTo>
                      <a:pt x="41228" y="3806"/>
                      <a:pt x="41253" y="3606"/>
                      <a:pt x="41279" y="3405"/>
                    </a:cubicBezTo>
                    <a:cubicBezTo>
                      <a:pt x="41479" y="2453"/>
                      <a:pt x="41329" y="1475"/>
                      <a:pt x="41654" y="573"/>
                    </a:cubicBezTo>
                    <a:lnTo>
                      <a:pt x="41654" y="348"/>
                    </a:lnTo>
                    <a:cubicBezTo>
                      <a:pt x="41705" y="297"/>
                      <a:pt x="41730" y="222"/>
                      <a:pt x="41654" y="172"/>
                    </a:cubicBezTo>
                    <a:cubicBezTo>
                      <a:pt x="41608" y="48"/>
                      <a:pt x="41532" y="0"/>
                      <a:pt x="4144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5" name="Google Shape;2715;p52"/>
              <p:cNvSpPr/>
              <p:nvPr/>
            </p:nvSpPr>
            <p:spPr>
              <a:xfrm>
                <a:off x="4867325" y="1733275"/>
                <a:ext cx="45125" cy="44625"/>
              </a:xfrm>
              <a:custGeom>
                <a:avLst/>
                <a:gdLst/>
                <a:ahLst/>
                <a:cxnLst/>
                <a:rect l="l" t="t" r="r" b="b"/>
                <a:pathLst>
                  <a:path w="1805" h="1785" extrusionOk="0">
                    <a:moveTo>
                      <a:pt x="342" y="0"/>
                    </a:moveTo>
                    <a:cubicBezTo>
                      <a:pt x="232" y="0"/>
                      <a:pt x="126" y="44"/>
                      <a:pt x="26" y="144"/>
                    </a:cubicBezTo>
                    <a:cubicBezTo>
                      <a:pt x="0" y="244"/>
                      <a:pt x="26" y="345"/>
                      <a:pt x="101" y="420"/>
                    </a:cubicBezTo>
                    <a:cubicBezTo>
                      <a:pt x="677" y="721"/>
                      <a:pt x="978" y="1072"/>
                      <a:pt x="301" y="1598"/>
                    </a:cubicBezTo>
                    <a:cubicBezTo>
                      <a:pt x="276" y="1623"/>
                      <a:pt x="276" y="1673"/>
                      <a:pt x="251" y="1723"/>
                    </a:cubicBezTo>
                    <a:cubicBezTo>
                      <a:pt x="395" y="1764"/>
                      <a:pt x="534" y="1785"/>
                      <a:pt x="667" y="1785"/>
                    </a:cubicBezTo>
                    <a:cubicBezTo>
                      <a:pt x="1020" y="1785"/>
                      <a:pt x="1322" y="1639"/>
                      <a:pt x="1504" y="1347"/>
                    </a:cubicBezTo>
                    <a:cubicBezTo>
                      <a:pt x="1805" y="896"/>
                      <a:pt x="1329" y="721"/>
                      <a:pt x="1128" y="470"/>
                    </a:cubicBezTo>
                    <a:cubicBezTo>
                      <a:pt x="1003" y="320"/>
                      <a:pt x="828" y="219"/>
                      <a:pt x="677" y="119"/>
                    </a:cubicBezTo>
                    <a:cubicBezTo>
                      <a:pt x="564" y="44"/>
                      <a:pt x="452" y="0"/>
                      <a:pt x="34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6" name="Google Shape;2716;p52"/>
              <p:cNvSpPr/>
              <p:nvPr/>
            </p:nvSpPr>
            <p:spPr>
              <a:xfrm>
                <a:off x="4849150" y="1738750"/>
                <a:ext cx="30725" cy="37625"/>
              </a:xfrm>
              <a:custGeom>
                <a:avLst/>
                <a:gdLst/>
                <a:ahLst/>
                <a:cxnLst/>
                <a:rect l="l" t="t" r="r" b="b"/>
                <a:pathLst>
                  <a:path w="1229" h="1505" extrusionOk="0">
                    <a:moveTo>
                      <a:pt x="593" y="0"/>
                    </a:moveTo>
                    <a:cubicBezTo>
                      <a:pt x="527" y="0"/>
                      <a:pt x="464" y="25"/>
                      <a:pt x="402" y="76"/>
                    </a:cubicBezTo>
                    <a:cubicBezTo>
                      <a:pt x="76" y="301"/>
                      <a:pt x="1" y="552"/>
                      <a:pt x="201" y="878"/>
                    </a:cubicBezTo>
                    <a:cubicBezTo>
                      <a:pt x="377" y="1203"/>
                      <a:pt x="577" y="1479"/>
                      <a:pt x="978" y="1504"/>
                    </a:cubicBezTo>
                    <a:lnTo>
                      <a:pt x="1003" y="1479"/>
                    </a:lnTo>
                    <a:cubicBezTo>
                      <a:pt x="1229" y="978"/>
                      <a:pt x="903" y="552"/>
                      <a:pt x="803" y="101"/>
                    </a:cubicBezTo>
                    <a:lnTo>
                      <a:pt x="803" y="76"/>
                    </a:lnTo>
                    <a:cubicBezTo>
                      <a:pt x="727" y="25"/>
                      <a:pt x="659" y="0"/>
                      <a:pt x="59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7" name="Google Shape;2717;p52"/>
              <p:cNvSpPr/>
              <p:nvPr/>
            </p:nvSpPr>
            <p:spPr>
              <a:xfrm>
                <a:off x="4842900" y="1740625"/>
                <a:ext cx="16300" cy="20075"/>
              </a:xfrm>
              <a:custGeom>
                <a:avLst/>
                <a:gdLst/>
                <a:ahLst/>
                <a:cxnLst/>
                <a:rect l="l" t="t" r="r" b="b"/>
                <a:pathLst>
                  <a:path w="652" h="803" extrusionOk="0">
                    <a:moveTo>
                      <a:pt x="652" y="1"/>
                    </a:moveTo>
                    <a:cubicBezTo>
                      <a:pt x="25" y="201"/>
                      <a:pt x="0" y="251"/>
                      <a:pt x="451" y="803"/>
                    </a:cubicBezTo>
                    <a:cubicBezTo>
                      <a:pt x="401" y="527"/>
                      <a:pt x="501" y="251"/>
                      <a:pt x="6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8" name="Google Shape;2718;p52"/>
              <p:cNvSpPr/>
              <p:nvPr/>
            </p:nvSpPr>
            <p:spPr>
              <a:xfrm>
                <a:off x="4859175" y="1730650"/>
                <a:ext cx="25100" cy="10000"/>
              </a:xfrm>
              <a:custGeom>
                <a:avLst/>
                <a:gdLst/>
                <a:ahLst/>
                <a:cxnLst/>
                <a:rect l="l" t="t" r="r" b="b"/>
                <a:pathLst>
                  <a:path w="1004" h="400" extrusionOk="0">
                    <a:moveTo>
                      <a:pt x="530" y="1"/>
                    </a:moveTo>
                    <a:cubicBezTo>
                      <a:pt x="324" y="1"/>
                      <a:pt x="149" y="147"/>
                      <a:pt x="1" y="400"/>
                    </a:cubicBezTo>
                    <a:lnTo>
                      <a:pt x="402" y="400"/>
                    </a:lnTo>
                    <a:cubicBezTo>
                      <a:pt x="506" y="243"/>
                      <a:pt x="646" y="219"/>
                      <a:pt x="797" y="219"/>
                    </a:cubicBezTo>
                    <a:cubicBezTo>
                      <a:pt x="864" y="219"/>
                      <a:pt x="934" y="224"/>
                      <a:pt x="1003" y="224"/>
                    </a:cubicBezTo>
                    <a:cubicBezTo>
                      <a:pt x="829" y="71"/>
                      <a:pt x="672" y="1"/>
                      <a:pt x="5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9" name="Google Shape;2719;p52"/>
              <p:cNvSpPr/>
              <p:nvPr/>
            </p:nvSpPr>
            <p:spPr>
              <a:xfrm>
                <a:off x="4649275" y="1490000"/>
                <a:ext cx="9425" cy="6300"/>
              </a:xfrm>
              <a:custGeom>
                <a:avLst/>
                <a:gdLst/>
                <a:ahLst/>
                <a:cxnLst/>
                <a:rect l="l" t="t" r="r" b="b"/>
                <a:pathLst>
                  <a:path w="377" h="252" extrusionOk="0">
                    <a:moveTo>
                      <a:pt x="1" y="0"/>
                    </a:moveTo>
                    <a:lnTo>
                      <a:pt x="1" y="0"/>
                    </a:lnTo>
                    <a:cubicBezTo>
                      <a:pt x="76" y="101"/>
                      <a:pt x="151" y="176"/>
                      <a:pt x="226" y="251"/>
                    </a:cubicBezTo>
                    <a:lnTo>
                      <a:pt x="301" y="251"/>
                    </a:lnTo>
                    <a:lnTo>
                      <a:pt x="377" y="226"/>
                    </a:lnTo>
                    <a:cubicBezTo>
                      <a:pt x="301" y="51"/>
                      <a:pt x="151" y="26"/>
                      <a:pt x="1" y="0"/>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0" name="Google Shape;2720;p52"/>
              <p:cNvSpPr/>
              <p:nvPr/>
            </p:nvSpPr>
            <p:spPr>
              <a:xfrm>
                <a:off x="5079725" y="526925"/>
                <a:ext cx="72075" cy="373500"/>
              </a:xfrm>
              <a:custGeom>
                <a:avLst/>
                <a:gdLst/>
                <a:ahLst/>
                <a:cxnLst/>
                <a:rect l="l" t="t" r="r" b="b"/>
                <a:pathLst>
                  <a:path w="2883" h="14940" extrusionOk="0">
                    <a:moveTo>
                      <a:pt x="1420" y="0"/>
                    </a:moveTo>
                    <a:cubicBezTo>
                      <a:pt x="1240" y="0"/>
                      <a:pt x="1027" y="19"/>
                      <a:pt x="778" y="52"/>
                    </a:cubicBezTo>
                    <a:cubicBezTo>
                      <a:pt x="452" y="102"/>
                      <a:pt x="251" y="303"/>
                      <a:pt x="1" y="453"/>
                    </a:cubicBezTo>
                    <a:cubicBezTo>
                      <a:pt x="1" y="1932"/>
                      <a:pt x="1" y="3385"/>
                      <a:pt x="1" y="4864"/>
                    </a:cubicBezTo>
                    <a:cubicBezTo>
                      <a:pt x="126" y="5992"/>
                      <a:pt x="251" y="7120"/>
                      <a:pt x="101" y="8273"/>
                    </a:cubicBezTo>
                    <a:cubicBezTo>
                      <a:pt x="201" y="8523"/>
                      <a:pt x="201" y="8799"/>
                      <a:pt x="151" y="9075"/>
                    </a:cubicBezTo>
                    <a:cubicBezTo>
                      <a:pt x="76" y="10278"/>
                      <a:pt x="402" y="11481"/>
                      <a:pt x="251" y="12709"/>
                    </a:cubicBezTo>
                    <a:cubicBezTo>
                      <a:pt x="176" y="13310"/>
                      <a:pt x="327" y="13937"/>
                      <a:pt x="402" y="14563"/>
                    </a:cubicBezTo>
                    <a:cubicBezTo>
                      <a:pt x="427" y="14789"/>
                      <a:pt x="602" y="14864"/>
                      <a:pt x="803" y="14939"/>
                    </a:cubicBezTo>
                    <a:cubicBezTo>
                      <a:pt x="966" y="14914"/>
                      <a:pt x="1129" y="14902"/>
                      <a:pt x="1291" y="14902"/>
                    </a:cubicBezTo>
                    <a:cubicBezTo>
                      <a:pt x="1454" y="14902"/>
                      <a:pt x="1617" y="14914"/>
                      <a:pt x="1780" y="14939"/>
                    </a:cubicBezTo>
                    <a:cubicBezTo>
                      <a:pt x="2106" y="14914"/>
                      <a:pt x="2432" y="14889"/>
                      <a:pt x="2758" y="14864"/>
                    </a:cubicBezTo>
                    <a:cubicBezTo>
                      <a:pt x="2883" y="13862"/>
                      <a:pt x="2432" y="12884"/>
                      <a:pt x="2682" y="11882"/>
                    </a:cubicBezTo>
                    <a:cubicBezTo>
                      <a:pt x="2607" y="11681"/>
                      <a:pt x="2607" y="11481"/>
                      <a:pt x="2682" y="11280"/>
                    </a:cubicBezTo>
                    <a:cubicBezTo>
                      <a:pt x="2808" y="10929"/>
                      <a:pt x="2858" y="10604"/>
                      <a:pt x="2607" y="10278"/>
                    </a:cubicBezTo>
                    <a:cubicBezTo>
                      <a:pt x="2607" y="8949"/>
                      <a:pt x="2582" y="7621"/>
                      <a:pt x="2582" y="6293"/>
                    </a:cubicBezTo>
                    <a:cubicBezTo>
                      <a:pt x="2357" y="6067"/>
                      <a:pt x="2407" y="5791"/>
                      <a:pt x="2407" y="5516"/>
                    </a:cubicBezTo>
                    <a:cubicBezTo>
                      <a:pt x="2407" y="4162"/>
                      <a:pt x="2382" y="2784"/>
                      <a:pt x="2382" y="1431"/>
                    </a:cubicBezTo>
                    <a:cubicBezTo>
                      <a:pt x="2382" y="352"/>
                      <a:pt x="2200" y="0"/>
                      <a:pt x="14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1" name="Google Shape;2721;p52"/>
              <p:cNvSpPr/>
              <p:nvPr/>
            </p:nvSpPr>
            <p:spPr>
              <a:xfrm>
                <a:off x="5169325" y="1440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5A5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2" name="Google Shape;2722;p52"/>
              <p:cNvSpPr/>
              <p:nvPr/>
            </p:nvSpPr>
            <p:spPr>
              <a:xfrm>
                <a:off x="5086625" y="914800"/>
                <a:ext cx="89625" cy="663650"/>
              </a:xfrm>
              <a:custGeom>
                <a:avLst/>
                <a:gdLst/>
                <a:ahLst/>
                <a:cxnLst/>
                <a:rect l="l" t="t" r="r" b="b"/>
                <a:pathLst>
                  <a:path w="3585" h="26546" extrusionOk="0">
                    <a:moveTo>
                      <a:pt x="2306" y="1"/>
                    </a:moveTo>
                    <a:cubicBezTo>
                      <a:pt x="1579" y="1"/>
                      <a:pt x="853" y="26"/>
                      <a:pt x="151" y="26"/>
                    </a:cubicBezTo>
                    <a:cubicBezTo>
                      <a:pt x="151" y="1705"/>
                      <a:pt x="176" y="3384"/>
                      <a:pt x="251" y="5089"/>
                    </a:cubicBezTo>
                    <a:cubicBezTo>
                      <a:pt x="401" y="7845"/>
                      <a:pt x="326" y="10627"/>
                      <a:pt x="326" y="13409"/>
                    </a:cubicBezTo>
                    <a:cubicBezTo>
                      <a:pt x="0" y="13760"/>
                      <a:pt x="151" y="14161"/>
                      <a:pt x="126" y="14562"/>
                    </a:cubicBezTo>
                    <a:cubicBezTo>
                      <a:pt x="226" y="14888"/>
                      <a:pt x="226" y="15239"/>
                      <a:pt x="226" y="15590"/>
                    </a:cubicBezTo>
                    <a:cubicBezTo>
                      <a:pt x="201" y="16768"/>
                      <a:pt x="201" y="17971"/>
                      <a:pt x="226" y="19149"/>
                    </a:cubicBezTo>
                    <a:cubicBezTo>
                      <a:pt x="452" y="20928"/>
                      <a:pt x="351" y="22733"/>
                      <a:pt x="376" y="24512"/>
                    </a:cubicBezTo>
                    <a:cubicBezTo>
                      <a:pt x="396" y="26114"/>
                      <a:pt x="416" y="26546"/>
                      <a:pt x="1445" y="26546"/>
                    </a:cubicBezTo>
                    <a:cubicBezTo>
                      <a:pt x="1720" y="26546"/>
                      <a:pt x="2068" y="26515"/>
                      <a:pt x="2507" y="26467"/>
                    </a:cubicBezTo>
                    <a:cubicBezTo>
                      <a:pt x="2707" y="26442"/>
                      <a:pt x="2908" y="26442"/>
                      <a:pt x="3108" y="26417"/>
                    </a:cubicBezTo>
                    <a:cubicBezTo>
                      <a:pt x="3584" y="25941"/>
                      <a:pt x="3584" y="25364"/>
                      <a:pt x="3459" y="24788"/>
                    </a:cubicBezTo>
                    <a:cubicBezTo>
                      <a:pt x="3334" y="24312"/>
                      <a:pt x="3309" y="23886"/>
                      <a:pt x="3334" y="23435"/>
                    </a:cubicBezTo>
                    <a:cubicBezTo>
                      <a:pt x="3434" y="22633"/>
                      <a:pt x="3509" y="21831"/>
                      <a:pt x="3309" y="21028"/>
                    </a:cubicBezTo>
                    <a:cubicBezTo>
                      <a:pt x="3259" y="20953"/>
                      <a:pt x="3259" y="20878"/>
                      <a:pt x="3309" y="20803"/>
                    </a:cubicBezTo>
                    <a:cubicBezTo>
                      <a:pt x="3309" y="20678"/>
                      <a:pt x="3309" y="20552"/>
                      <a:pt x="3309" y="20452"/>
                    </a:cubicBezTo>
                    <a:cubicBezTo>
                      <a:pt x="3284" y="20452"/>
                      <a:pt x="3259" y="20427"/>
                      <a:pt x="3259" y="20377"/>
                    </a:cubicBezTo>
                    <a:cubicBezTo>
                      <a:pt x="3234" y="20302"/>
                      <a:pt x="3259" y="20252"/>
                      <a:pt x="3309" y="20201"/>
                    </a:cubicBezTo>
                    <a:cubicBezTo>
                      <a:pt x="3284" y="20151"/>
                      <a:pt x="3284" y="20101"/>
                      <a:pt x="3309" y="20051"/>
                    </a:cubicBezTo>
                    <a:cubicBezTo>
                      <a:pt x="3158" y="19750"/>
                      <a:pt x="3183" y="19475"/>
                      <a:pt x="3284" y="19174"/>
                    </a:cubicBezTo>
                    <a:cubicBezTo>
                      <a:pt x="3284" y="19124"/>
                      <a:pt x="3284" y="19074"/>
                      <a:pt x="3284" y="19049"/>
                    </a:cubicBezTo>
                    <a:cubicBezTo>
                      <a:pt x="3008" y="17996"/>
                      <a:pt x="3459" y="16943"/>
                      <a:pt x="3208" y="15891"/>
                    </a:cubicBezTo>
                    <a:cubicBezTo>
                      <a:pt x="3234" y="15715"/>
                      <a:pt x="3259" y="15540"/>
                      <a:pt x="3108" y="15414"/>
                    </a:cubicBezTo>
                    <a:cubicBezTo>
                      <a:pt x="3108" y="15064"/>
                      <a:pt x="3108" y="14738"/>
                      <a:pt x="3108" y="14412"/>
                    </a:cubicBezTo>
                    <a:cubicBezTo>
                      <a:pt x="3008" y="14211"/>
                      <a:pt x="3033" y="14011"/>
                      <a:pt x="3108" y="13810"/>
                    </a:cubicBezTo>
                    <a:cubicBezTo>
                      <a:pt x="3108" y="13735"/>
                      <a:pt x="3108" y="13660"/>
                      <a:pt x="3108" y="13585"/>
                    </a:cubicBezTo>
                    <a:cubicBezTo>
                      <a:pt x="2983" y="13460"/>
                      <a:pt x="2983" y="13334"/>
                      <a:pt x="3108" y="13209"/>
                    </a:cubicBezTo>
                    <a:lnTo>
                      <a:pt x="3108" y="12607"/>
                    </a:lnTo>
                    <a:cubicBezTo>
                      <a:pt x="2757" y="12257"/>
                      <a:pt x="2983" y="11805"/>
                      <a:pt x="2908" y="11404"/>
                    </a:cubicBezTo>
                    <a:lnTo>
                      <a:pt x="2908" y="9600"/>
                    </a:lnTo>
                    <a:cubicBezTo>
                      <a:pt x="2858" y="9399"/>
                      <a:pt x="2732" y="9224"/>
                      <a:pt x="2732" y="9048"/>
                    </a:cubicBezTo>
                    <a:cubicBezTo>
                      <a:pt x="2732" y="7495"/>
                      <a:pt x="2632" y="5941"/>
                      <a:pt x="2732" y="4387"/>
                    </a:cubicBezTo>
                    <a:cubicBezTo>
                      <a:pt x="2732" y="4236"/>
                      <a:pt x="2732" y="4111"/>
                      <a:pt x="2732" y="3986"/>
                    </a:cubicBezTo>
                    <a:cubicBezTo>
                      <a:pt x="2356" y="3334"/>
                      <a:pt x="2582" y="2632"/>
                      <a:pt x="2532" y="1956"/>
                    </a:cubicBezTo>
                    <a:cubicBezTo>
                      <a:pt x="2457" y="1304"/>
                      <a:pt x="2657" y="627"/>
                      <a:pt x="23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3" name="Google Shape;2723;p52"/>
              <p:cNvSpPr/>
              <p:nvPr/>
            </p:nvSpPr>
            <p:spPr>
              <a:xfrm>
                <a:off x="4637375" y="1481225"/>
                <a:ext cx="6300" cy="4425"/>
              </a:xfrm>
              <a:custGeom>
                <a:avLst/>
                <a:gdLst/>
                <a:ahLst/>
                <a:cxnLst/>
                <a:rect l="l" t="t" r="r" b="b"/>
                <a:pathLst>
                  <a:path w="252" h="177" extrusionOk="0">
                    <a:moveTo>
                      <a:pt x="0" y="1"/>
                    </a:moveTo>
                    <a:cubicBezTo>
                      <a:pt x="0" y="51"/>
                      <a:pt x="25" y="126"/>
                      <a:pt x="51" y="176"/>
                    </a:cubicBezTo>
                    <a:lnTo>
                      <a:pt x="251" y="176"/>
                    </a:lnTo>
                    <a:cubicBezTo>
                      <a:pt x="201" y="76"/>
                      <a:pt x="126" y="1"/>
                      <a:pt x="0" y="1"/>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4" name="Google Shape;2724;p52"/>
              <p:cNvSpPr/>
              <p:nvPr/>
            </p:nvSpPr>
            <p:spPr>
              <a:xfrm>
                <a:off x="4773975" y="2722850"/>
                <a:ext cx="123450" cy="140900"/>
              </a:xfrm>
              <a:custGeom>
                <a:avLst/>
                <a:gdLst/>
                <a:ahLst/>
                <a:cxnLst/>
                <a:rect l="l" t="t" r="r" b="b"/>
                <a:pathLst>
                  <a:path w="4938" h="5636" extrusionOk="0">
                    <a:moveTo>
                      <a:pt x="2427" y="0"/>
                    </a:moveTo>
                    <a:cubicBezTo>
                      <a:pt x="1872" y="0"/>
                      <a:pt x="1350" y="137"/>
                      <a:pt x="827" y="311"/>
                    </a:cubicBezTo>
                    <a:cubicBezTo>
                      <a:pt x="301" y="461"/>
                      <a:pt x="25" y="837"/>
                      <a:pt x="25" y="1414"/>
                    </a:cubicBezTo>
                    <a:cubicBezTo>
                      <a:pt x="25" y="1965"/>
                      <a:pt x="0" y="2491"/>
                      <a:pt x="0" y="3018"/>
                    </a:cubicBezTo>
                    <a:cubicBezTo>
                      <a:pt x="125" y="3318"/>
                      <a:pt x="276" y="3619"/>
                      <a:pt x="401" y="3920"/>
                    </a:cubicBezTo>
                    <a:cubicBezTo>
                      <a:pt x="840" y="5033"/>
                      <a:pt x="1687" y="5635"/>
                      <a:pt x="2675" y="5635"/>
                    </a:cubicBezTo>
                    <a:cubicBezTo>
                      <a:pt x="3155" y="5635"/>
                      <a:pt x="3669" y="5493"/>
                      <a:pt x="4186" y="5198"/>
                    </a:cubicBezTo>
                    <a:cubicBezTo>
                      <a:pt x="4511" y="5123"/>
                      <a:pt x="4511" y="4847"/>
                      <a:pt x="4562" y="4597"/>
                    </a:cubicBezTo>
                    <a:cubicBezTo>
                      <a:pt x="4712" y="3970"/>
                      <a:pt x="4862" y="3318"/>
                      <a:pt x="4887" y="2667"/>
                    </a:cubicBezTo>
                    <a:cubicBezTo>
                      <a:pt x="4937" y="1363"/>
                      <a:pt x="3860" y="110"/>
                      <a:pt x="2682" y="10"/>
                    </a:cubicBezTo>
                    <a:cubicBezTo>
                      <a:pt x="2596" y="3"/>
                      <a:pt x="2511" y="0"/>
                      <a:pt x="24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5" name="Google Shape;2725;p52"/>
              <p:cNvSpPr/>
              <p:nvPr/>
            </p:nvSpPr>
            <p:spPr>
              <a:xfrm>
                <a:off x="4917450" y="2581475"/>
                <a:ext cx="142875" cy="163875"/>
              </a:xfrm>
              <a:custGeom>
                <a:avLst/>
                <a:gdLst/>
                <a:ahLst/>
                <a:cxnLst/>
                <a:rect l="l" t="t" r="r" b="b"/>
                <a:pathLst>
                  <a:path w="5715" h="6555" extrusionOk="0">
                    <a:moveTo>
                      <a:pt x="2841" y="1"/>
                    </a:moveTo>
                    <a:cubicBezTo>
                      <a:pt x="1658" y="1"/>
                      <a:pt x="829" y="569"/>
                      <a:pt x="401" y="1830"/>
                    </a:cubicBezTo>
                    <a:cubicBezTo>
                      <a:pt x="226" y="1956"/>
                      <a:pt x="101" y="2131"/>
                      <a:pt x="101" y="2332"/>
                    </a:cubicBezTo>
                    <a:cubicBezTo>
                      <a:pt x="0" y="3635"/>
                      <a:pt x="351" y="4788"/>
                      <a:pt x="1178" y="5765"/>
                    </a:cubicBezTo>
                    <a:cubicBezTo>
                      <a:pt x="1570" y="6250"/>
                      <a:pt x="2087" y="6555"/>
                      <a:pt x="2646" y="6555"/>
                    </a:cubicBezTo>
                    <a:cubicBezTo>
                      <a:pt x="2838" y="6555"/>
                      <a:pt x="3035" y="6519"/>
                      <a:pt x="3234" y="6442"/>
                    </a:cubicBezTo>
                    <a:cubicBezTo>
                      <a:pt x="4036" y="6116"/>
                      <a:pt x="4938" y="5790"/>
                      <a:pt x="5088" y="4713"/>
                    </a:cubicBezTo>
                    <a:cubicBezTo>
                      <a:pt x="5514" y="4512"/>
                      <a:pt x="5539" y="4061"/>
                      <a:pt x="5589" y="3685"/>
                    </a:cubicBezTo>
                    <a:cubicBezTo>
                      <a:pt x="5715" y="2983"/>
                      <a:pt x="5690" y="2256"/>
                      <a:pt x="5514" y="1555"/>
                    </a:cubicBezTo>
                    <a:cubicBezTo>
                      <a:pt x="5264" y="452"/>
                      <a:pt x="4838" y="101"/>
                      <a:pt x="3660" y="51"/>
                    </a:cubicBezTo>
                    <a:lnTo>
                      <a:pt x="3484" y="51"/>
                    </a:lnTo>
                    <a:cubicBezTo>
                      <a:pt x="3259" y="18"/>
                      <a:pt x="3045" y="1"/>
                      <a:pt x="28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6" name="Google Shape;2726;p52"/>
              <p:cNvSpPr/>
              <p:nvPr/>
            </p:nvSpPr>
            <p:spPr>
              <a:xfrm>
                <a:off x="5023975" y="2677975"/>
                <a:ext cx="650" cy="25"/>
              </a:xfrm>
              <a:custGeom>
                <a:avLst/>
                <a:gdLst/>
                <a:ahLst/>
                <a:cxnLst/>
                <a:rect l="l" t="t" r="r" b="b"/>
                <a:pathLst>
                  <a:path w="26" h="1" extrusionOk="0">
                    <a:moveTo>
                      <a:pt x="25" y="1"/>
                    </a:moveTo>
                    <a:cubicBezTo>
                      <a:pt x="25" y="1"/>
                      <a:pt x="0" y="1"/>
                      <a:pt x="0" y="1"/>
                    </a:cubicBezTo>
                    <a:lnTo>
                      <a:pt x="0" y="1"/>
                    </a:lnTo>
                    <a:cubicBezTo>
                      <a:pt x="0" y="1"/>
                      <a:pt x="25" y="1"/>
                      <a:pt x="25" y="1"/>
                    </a:cubicBezTo>
                    <a:close/>
                  </a:path>
                </a:pathLst>
              </a:custGeom>
              <a:solidFill>
                <a:srgbClr val="8F937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7" name="Google Shape;2727;p52"/>
              <p:cNvSpPr/>
              <p:nvPr/>
            </p:nvSpPr>
            <p:spPr>
              <a:xfrm>
                <a:off x="5124850" y="2555375"/>
                <a:ext cx="132850" cy="138475"/>
              </a:xfrm>
              <a:custGeom>
                <a:avLst/>
                <a:gdLst/>
                <a:ahLst/>
                <a:cxnLst/>
                <a:rect l="l" t="t" r="r" b="b"/>
                <a:pathLst>
                  <a:path w="5314" h="5539" extrusionOk="0">
                    <a:moveTo>
                      <a:pt x="2833" y="0"/>
                    </a:moveTo>
                    <a:cubicBezTo>
                      <a:pt x="2273" y="0"/>
                      <a:pt x="1726" y="78"/>
                      <a:pt x="1178" y="293"/>
                    </a:cubicBezTo>
                    <a:cubicBezTo>
                      <a:pt x="451" y="569"/>
                      <a:pt x="101" y="1095"/>
                      <a:pt x="176" y="1897"/>
                    </a:cubicBezTo>
                    <a:cubicBezTo>
                      <a:pt x="176" y="2097"/>
                      <a:pt x="176" y="2298"/>
                      <a:pt x="176" y="2498"/>
                    </a:cubicBezTo>
                    <a:cubicBezTo>
                      <a:pt x="0" y="2774"/>
                      <a:pt x="101" y="3025"/>
                      <a:pt x="201" y="3300"/>
                    </a:cubicBezTo>
                    <a:cubicBezTo>
                      <a:pt x="201" y="3626"/>
                      <a:pt x="376" y="3877"/>
                      <a:pt x="577" y="4103"/>
                    </a:cubicBezTo>
                    <a:cubicBezTo>
                      <a:pt x="935" y="5041"/>
                      <a:pt x="1549" y="5538"/>
                      <a:pt x="2292" y="5538"/>
                    </a:cubicBezTo>
                    <a:cubicBezTo>
                      <a:pt x="2641" y="5538"/>
                      <a:pt x="3017" y="5429"/>
                      <a:pt x="3409" y="5205"/>
                    </a:cubicBezTo>
                    <a:cubicBezTo>
                      <a:pt x="4587" y="4529"/>
                      <a:pt x="5314" y="2874"/>
                      <a:pt x="5013" y="1521"/>
                    </a:cubicBezTo>
                    <a:cubicBezTo>
                      <a:pt x="4787" y="544"/>
                      <a:pt x="4311" y="118"/>
                      <a:pt x="3309" y="17"/>
                    </a:cubicBezTo>
                    <a:cubicBezTo>
                      <a:pt x="3149" y="6"/>
                      <a:pt x="2990" y="0"/>
                      <a:pt x="283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8" name="Google Shape;2728;p52"/>
              <p:cNvSpPr/>
              <p:nvPr/>
            </p:nvSpPr>
            <p:spPr>
              <a:xfrm>
                <a:off x="5223225" y="2753525"/>
                <a:ext cx="144125" cy="141900"/>
              </a:xfrm>
              <a:custGeom>
                <a:avLst/>
                <a:gdLst/>
                <a:ahLst/>
                <a:cxnLst/>
                <a:rect l="l" t="t" r="r" b="b"/>
                <a:pathLst>
                  <a:path w="5765" h="5676" extrusionOk="0">
                    <a:moveTo>
                      <a:pt x="4549" y="1"/>
                    </a:moveTo>
                    <a:cubicBezTo>
                      <a:pt x="4382" y="1"/>
                      <a:pt x="4165" y="60"/>
                      <a:pt x="3860" y="161"/>
                    </a:cubicBezTo>
                    <a:cubicBezTo>
                      <a:pt x="3761" y="192"/>
                      <a:pt x="3656" y="197"/>
                      <a:pt x="3549" y="197"/>
                    </a:cubicBezTo>
                    <a:cubicBezTo>
                      <a:pt x="3494" y="197"/>
                      <a:pt x="3439" y="196"/>
                      <a:pt x="3383" y="196"/>
                    </a:cubicBezTo>
                    <a:cubicBezTo>
                      <a:pt x="3189" y="196"/>
                      <a:pt x="2996" y="212"/>
                      <a:pt x="2832" y="362"/>
                    </a:cubicBezTo>
                    <a:cubicBezTo>
                      <a:pt x="2156" y="362"/>
                      <a:pt x="1629" y="663"/>
                      <a:pt x="1203" y="1164"/>
                    </a:cubicBezTo>
                    <a:cubicBezTo>
                      <a:pt x="0" y="2718"/>
                      <a:pt x="1003" y="5375"/>
                      <a:pt x="2882" y="5675"/>
                    </a:cubicBezTo>
                    <a:cubicBezTo>
                      <a:pt x="3409" y="5575"/>
                      <a:pt x="3960" y="5675"/>
                      <a:pt x="4486" y="5425"/>
                    </a:cubicBezTo>
                    <a:cubicBezTo>
                      <a:pt x="4521" y="5433"/>
                      <a:pt x="4552" y="5437"/>
                      <a:pt x="4581" y="5437"/>
                    </a:cubicBezTo>
                    <a:cubicBezTo>
                      <a:pt x="4720" y="5437"/>
                      <a:pt x="4796" y="5340"/>
                      <a:pt x="4837" y="5174"/>
                    </a:cubicBezTo>
                    <a:cubicBezTo>
                      <a:pt x="4912" y="5124"/>
                      <a:pt x="4963" y="5049"/>
                      <a:pt x="5013" y="4974"/>
                    </a:cubicBezTo>
                    <a:cubicBezTo>
                      <a:pt x="5288" y="4798"/>
                      <a:pt x="5464" y="4547"/>
                      <a:pt x="5464" y="4197"/>
                    </a:cubicBezTo>
                    <a:cubicBezTo>
                      <a:pt x="5589" y="4121"/>
                      <a:pt x="5539" y="3871"/>
                      <a:pt x="5664" y="3796"/>
                    </a:cubicBezTo>
                    <a:cubicBezTo>
                      <a:pt x="5765" y="3670"/>
                      <a:pt x="5765" y="3545"/>
                      <a:pt x="5689" y="3395"/>
                    </a:cubicBezTo>
                    <a:cubicBezTo>
                      <a:pt x="5689" y="3344"/>
                      <a:pt x="5689" y="3269"/>
                      <a:pt x="5689" y="3194"/>
                    </a:cubicBezTo>
                    <a:cubicBezTo>
                      <a:pt x="5689" y="2718"/>
                      <a:pt x="5689" y="2242"/>
                      <a:pt x="5689" y="1766"/>
                    </a:cubicBezTo>
                    <a:cubicBezTo>
                      <a:pt x="5539" y="1440"/>
                      <a:pt x="5389" y="1114"/>
                      <a:pt x="5263" y="788"/>
                    </a:cubicBezTo>
                    <a:cubicBezTo>
                      <a:pt x="5015" y="225"/>
                      <a:pt x="4876" y="1"/>
                      <a:pt x="454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9" name="Google Shape;2729;p52"/>
              <p:cNvSpPr/>
              <p:nvPr/>
            </p:nvSpPr>
            <p:spPr>
              <a:xfrm>
                <a:off x="5421225" y="2452000"/>
                <a:ext cx="114675" cy="118050"/>
              </a:xfrm>
              <a:custGeom>
                <a:avLst/>
                <a:gdLst/>
                <a:ahLst/>
                <a:cxnLst/>
                <a:rect l="l" t="t" r="r" b="b"/>
                <a:pathLst>
                  <a:path w="4587" h="4722" extrusionOk="0">
                    <a:moveTo>
                      <a:pt x="2122" y="0"/>
                    </a:moveTo>
                    <a:cubicBezTo>
                      <a:pt x="928" y="0"/>
                      <a:pt x="0" y="869"/>
                      <a:pt x="200" y="2273"/>
                    </a:cubicBezTo>
                    <a:cubicBezTo>
                      <a:pt x="251" y="2548"/>
                      <a:pt x="251" y="2874"/>
                      <a:pt x="376" y="3150"/>
                    </a:cubicBezTo>
                    <a:cubicBezTo>
                      <a:pt x="797" y="4255"/>
                      <a:pt x="1279" y="4722"/>
                      <a:pt x="2021" y="4722"/>
                    </a:cubicBezTo>
                    <a:cubicBezTo>
                      <a:pt x="2339" y="4722"/>
                      <a:pt x="2704" y="4636"/>
                      <a:pt x="3133" y="4478"/>
                    </a:cubicBezTo>
                    <a:cubicBezTo>
                      <a:pt x="4160" y="4077"/>
                      <a:pt x="4586" y="3275"/>
                      <a:pt x="4536" y="2197"/>
                    </a:cubicBezTo>
                    <a:cubicBezTo>
                      <a:pt x="4536" y="1220"/>
                      <a:pt x="3634" y="242"/>
                      <a:pt x="2581" y="42"/>
                    </a:cubicBezTo>
                    <a:cubicBezTo>
                      <a:pt x="2425" y="14"/>
                      <a:pt x="2272" y="0"/>
                      <a:pt x="21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0" name="Google Shape;2730;p52"/>
              <p:cNvSpPr/>
              <p:nvPr/>
            </p:nvSpPr>
            <p:spPr>
              <a:xfrm>
                <a:off x="5298400" y="2561750"/>
                <a:ext cx="123475" cy="136525"/>
              </a:xfrm>
              <a:custGeom>
                <a:avLst/>
                <a:gdLst/>
                <a:ahLst/>
                <a:cxnLst/>
                <a:rect l="l" t="t" r="r" b="b"/>
                <a:pathLst>
                  <a:path w="4939" h="5461" extrusionOk="0">
                    <a:moveTo>
                      <a:pt x="2059" y="0"/>
                    </a:moveTo>
                    <a:cubicBezTo>
                      <a:pt x="1730" y="0"/>
                      <a:pt x="1404" y="25"/>
                      <a:pt x="1078" y="88"/>
                    </a:cubicBezTo>
                    <a:lnTo>
                      <a:pt x="803" y="614"/>
                    </a:lnTo>
                    <a:cubicBezTo>
                      <a:pt x="552" y="1116"/>
                      <a:pt x="1" y="1492"/>
                      <a:pt x="76" y="2093"/>
                    </a:cubicBezTo>
                    <a:cubicBezTo>
                      <a:pt x="176" y="2895"/>
                      <a:pt x="201" y="3722"/>
                      <a:pt x="677" y="4449"/>
                    </a:cubicBezTo>
                    <a:cubicBezTo>
                      <a:pt x="727" y="4650"/>
                      <a:pt x="878" y="4750"/>
                      <a:pt x="1053" y="4850"/>
                    </a:cubicBezTo>
                    <a:lnTo>
                      <a:pt x="1053" y="4875"/>
                    </a:lnTo>
                    <a:cubicBezTo>
                      <a:pt x="1415" y="5286"/>
                      <a:pt x="1669" y="5460"/>
                      <a:pt x="2013" y="5460"/>
                    </a:cubicBezTo>
                    <a:cubicBezTo>
                      <a:pt x="2194" y="5460"/>
                      <a:pt x="2399" y="5412"/>
                      <a:pt x="2657" y="5326"/>
                    </a:cubicBezTo>
                    <a:cubicBezTo>
                      <a:pt x="2733" y="5301"/>
                      <a:pt x="2808" y="5301"/>
                      <a:pt x="2858" y="5251"/>
                    </a:cubicBezTo>
                    <a:cubicBezTo>
                      <a:pt x="3509" y="5176"/>
                      <a:pt x="4036" y="4925"/>
                      <a:pt x="4261" y="4249"/>
                    </a:cubicBezTo>
                    <a:cubicBezTo>
                      <a:pt x="4938" y="3296"/>
                      <a:pt x="4813" y="2269"/>
                      <a:pt x="4487" y="1216"/>
                    </a:cubicBezTo>
                    <a:cubicBezTo>
                      <a:pt x="4412" y="765"/>
                      <a:pt x="4111" y="514"/>
                      <a:pt x="3685" y="414"/>
                    </a:cubicBezTo>
                    <a:cubicBezTo>
                      <a:pt x="3509" y="264"/>
                      <a:pt x="3309" y="238"/>
                      <a:pt x="3108" y="213"/>
                    </a:cubicBezTo>
                    <a:cubicBezTo>
                      <a:pt x="3083" y="163"/>
                      <a:pt x="3058" y="113"/>
                      <a:pt x="3058" y="63"/>
                    </a:cubicBezTo>
                    <a:cubicBezTo>
                      <a:pt x="2720" y="25"/>
                      <a:pt x="2388" y="0"/>
                      <a:pt x="20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1" name="Google Shape;2731;p52"/>
              <p:cNvSpPr/>
              <p:nvPr/>
            </p:nvSpPr>
            <p:spPr>
              <a:xfrm>
                <a:off x="4724600" y="2367175"/>
                <a:ext cx="118950" cy="127575"/>
              </a:xfrm>
              <a:custGeom>
                <a:avLst/>
                <a:gdLst/>
                <a:ahLst/>
                <a:cxnLst/>
                <a:rect l="l" t="t" r="r" b="b"/>
                <a:pathLst>
                  <a:path w="4758" h="5103" extrusionOk="0">
                    <a:moveTo>
                      <a:pt x="2313" y="1"/>
                    </a:moveTo>
                    <a:cubicBezTo>
                      <a:pt x="824" y="1"/>
                      <a:pt x="0" y="881"/>
                      <a:pt x="346" y="2859"/>
                    </a:cubicBezTo>
                    <a:cubicBezTo>
                      <a:pt x="446" y="3410"/>
                      <a:pt x="797" y="3886"/>
                      <a:pt x="1073" y="4362"/>
                    </a:cubicBezTo>
                    <a:cubicBezTo>
                      <a:pt x="1381" y="4856"/>
                      <a:pt x="1851" y="5103"/>
                      <a:pt x="2360" y="5103"/>
                    </a:cubicBezTo>
                    <a:cubicBezTo>
                      <a:pt x="2677" y="5103"/>
                      <a:pt x="3010" y="5006"/>
                      <a:pt x="3329" y="4813"/>
                    </a:cubicBezTo>
                    <a:cubicBezTo>
                      <a:pt x="4356" y="4162"/>
                      <a:pt x="4757" y="3234"/>
                      <a:pt x="4607" y="2031"/>
                    </a:cubicBezTo>
                    <a:cubicBezTo>
                      <a:pt x="4456" y="803"/>
                      <a:pt x="3629" y="26"/>
                      <a:pt x="2376" y="1"/>
                    </a:cubicBezTo>
                    <a:cubicBezTo>
                      <a:pt x="2355" y="1"/>
                      <a:pt x="2334" y="1"/>
                      <a:pt x="23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2" name="Google Shape;2732;p52"/>
              <p:cNvSpPr/>
              <p:nvPr/>
            </p:nvSpPr>
            <p:spPr>
              <a:xfrm>
                <a:off x="5428725" y="2682075"/>
                <a:ext cx="109050" cy="112950"/>
              </a:xfrm>
              <a:custGeom>
                <a:avLst/>
                <a:gdLst/>
                <a:ahLst/>
                <a:cxnLst/>
                <a:rect l="l" t="t" r="r" b="b"/>
                <a:pathLst>
                  <a:path w="4362" h="4518" extrusionOk="0">
                    <a:moveTo>
                      <a:pt x="2067" y="0"/>
                    </a:moveTo>
                    <a:cubicBezTo>
                      <a:pt x="1765" y="0"/>
                      <a:pt x="1458" y="39"/>
                      <a:pt x="1157" y="39"/>
                    </a:cubicBezTo>
                    <a:cubicBezTo>
                      <a:pt x="1123" y="39"/>
                      <a:pt x="1088" y="38"/>
                      <a:pt x="1053" y="37"/>
                    </a:cubicBezTo>
                    <a:cubicBezTo>
                      <a:pt x="778" y="37"/>
                      <a:pt x="552" y="162"/>
                      <a:pt x="477" y="438"/>
                    </a:cubicBezTo>
                    <a:cubicBezTo>
                      <a:pt x="51" y="1040"/>
                      <a:pt x="1" y="1741"/>
                      <a:pt x="26" y="2443"/>
                    </a:cubicBezTo>
                    <a:cubicBezTo>
                      <a:pt x="112" y="3710"/>
                      <a:pt x="934" y="4517"/>
                      <a:pt x="1940" y="4517"/>
                    </a:cubicBezTo>
                    <a:cubicBezTo>
                      <a:pt x="2108" y="4517"/>
                      <a:pt x="2281" y="4495"/>
                      <a:pt x="2457" y="4448"/>
                    </a:cubicBezTo>
                    <a:cubicBezTo>
                      <a:pt x="2493" y="4453"/>
                      <a:pt x="2528" y="4456"/>
                      <a:pt x="2562" y="4456"/>
                    </a:cubicBezTo>
                    <a:cubicBezTo>
                      <a:pt x="2691" y="4456"/>
                      <a:pt x="2798" y="4412"/>
                      <a:pt x="2858" y="4273"/>
                    </a:cubicBezTo>
                    <a:cubicBezTo>
                      <a:pt x="2983" y="4223"/>
                      <a:pt x="3033" y="4147"/>
                      <a:pt x="3058" y="4047"/>
                    </a:cubicBezTo>
                    <a:cubicBezTo>
                      <a:pt x="4186" y="3095"/>
                      <a:pt x="4362" y="1666"/>
                      <a:pt x="3459" y="639"/>
                    </a:cubicBezTo>
                    <a:lnTo>
                      <a:pt x="3434" y="639"/>
                    </a:lnTo>
                    <a:cubicBezTo>
                      <a:pt x="3384" y="563"/>
                      <a:pt x="3309" y="513"/>
                      <a:pt x="3259" y="438"/>
                    </a:cubicBezTo>
                    <a:cubicBezTo>
                      <a:pt x="2896" y="76"/>
                      <a:pt x="2488" y="0"/>
                      <a:pt x="20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3" name="Google Shape;2733;p52"/>
              <p:cNvSpPr/>
              <p:nvPr/>
            </p:nvSpPr>
            <p:spPr>
              <a:xfrm>
                <a:off x="5510175" y="2693025"/>
                <a:ext cx="4425" cy="5025"/>
              </a:xfrm>
              <a:custGeom>
                <a:avLst/>
                <a:gdLst/>
                <a:ahLst/>
                <a:cxnLst/>
                <a:rect l="l" t="t" r="r" b="b"/>
                <a:pathLst>
                  <a:path w="177" h="201" extrusionOk="0">
                    <a:moveTo>
                      <a:pt x="1" y="0"/>
                    </a:moveTo>
                    <a:lnTo>
                      <a:pt x="1" y="0"/>
                    </a:lnTo>
                    <a:cubicBezTo>
                      <a:pt x="51" y="75"/>
                      <a:pt x="126" y="150"/>
                      <a:pt x="176" y="201"/>
                    </a:cubicBezTo>
                    <a:cubicBezTo>
                      <a:pt x="176" y="100"/>
                      <a:pt x="101" y="25"/>
                      <a:pt x="1" y="0"/>
                    </a:cubicBezTo>
                    <a:close/>
                  </a:path>
                </a:pathLst>
              </a:custGeom>
              <a:solidFill>
                <a:srgbClr val="74776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4" name="Google Shape;2734;p52"/>
              <p:cNvSpPr/>
              <p:nvPr/>
            </p:nvSpPr>
            <p:spPr>
              <a:xfrm>
                <a:off x="4813450" y="2105050"/>
                <a:ext cx="125950" cy="80100"/>
              </a:xfrm>
              <a:custGeom>
                <a:avLst/>
                <a:gdLst/>
                <a:ahLst/>
                <a:cxnLst/>
                <a:rect l="l" t="t" r="r" b="b"/>
                <a:pathLst>
                  <a:path w="5038" h="3204" extrusionOk="0">
                    <a:moveTo>
                      <a:pt x="1454" y="637"/>
                    </a:moveTo>
                    <a:lnTo>
                      <a:pt x="1454" y="637"/>
                    </a:lnTo>
                    <a:cubicBezTo>
                      <a:pt x="2130" y="912"/>
                      <a:pt x="2907" y="687"/>
                      <a:pt x="3584" y="1013"/>
                    </a:cubicBezTo>
                    <a:cubicBezTo>
                      <a:pt x="3659" y="988"/>
                      <a:pt x="3734" y="963"/>
                      <a:pt x="3810" y="937"/>
                    </a:cubicBezTo>
                    <a:lnTo>
                      <a:pt x="3810" y="937"/>
                    </a:lnTo>
                    <a:cubicBezTo>
                      <a:pt x="3734" y="1313"/>
                      <a:pt x="4135" y="1614"/>
                      <a:pt x="4035" y="2015"/>
                    </a:cubicBezTo>
                    <a:cubicBezTo>
                      <a:pt x="4035" y="2140"/>
                      <a:pt x="4010" y="2241"/>
                      <a:pt x="3985" y="2366"/>
                    </a:cubicBezTo>
                    <a:cubicBezTo>
                      <a:pt x="3960" y="2391"/>
                      <a:pt x="3960" y="2416"/>
                      <a:pt x="3960" y="2441"/>
                    </a:cubicBezTo>
                    <a:cubicBezTo>
                      <a:pt x="3745" y="2376"/>
                      <a:pt x="3533" y="2342"/>
                      <a:pt x="3325" y="2342"/>
                    </a:cubicBezTo>
                    <a:cubicBezTo>
                      <a:pt x="2975" y="2342"/>
                      <a:pt x="2636" y="2438"/>
                      <a:pt x="2306" y="2642"/>
                    </a:cubicBezTo>
                    <a:cubicBezTo>
                      <a:pt x="1028" y="1739"/>
                      <a:pt x="1003" y="1714"/>
                      <a:pt x="1454" y="637"/>
                    </a:cubicBezTo>
                    <a:close/>
                    <a:moveTo>
                      <a:pt x="2544" y="0"/>
                    </a:moveTo>
                    <a:cubicBezTo>
                      <a:pt x="2042" y="0"/>
                      <a:pt x="1527" y="149"/>
                      <a:pt x="1003" y="461"/>
                    </a:cubicBezTo>
                    <a:cubicBezTo>
                      <a:pt x="100" y="1038"/>
                      <a:pt x="0" y="1714"/>
                      <a:pt x="677" y="2466"/>
                    </a:cubicBezTo>
                    <a:cubicBezTo>
                      <a:pt x="1028" y="2867"/>
                      <a:pt x="1454" y="3093"/>
                      <a:pt x="1980" y="3093"/>
                    </a:cubicBezTo>
                    <a:cubicBezTo>
                      <a:pt x="2055" y="3118"/>
                      <a:pt x="2130" y="3143"/>
                      <a:pt x="2181" y="3143"/>
                    </a:cubicBezTo>
                    <a:cubicBezTo>
                      <a:pt x="2378" y="3183"/>
                      <a:pt x="2573" y="3203"/>
                      <a:pt x="2764" y="3203"/>
                    </a:cubicBezTo>
                    <a:cubicBezTo>
                      <a:pt x="3297" y="3203"/>
                      <a:pt x="3799" y="3043"/>
                      <a:pt x="4261" y="2692"/>
                    </a:cubicBezTo>
                    <a:cubicBezTo>
                      <a:pt x="5013" y="1865"/>
                      <a:pt x="5038" y="1489"/>
                      <a:pt x="4361" y="662"/>
                    </a:cubicBezTo>
                    <a:cubicBezTo>
                      <a:pt x="3777" y="231"/>
                      <a:pt x="3170" y="0"/>
                      <a:pt x="25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5" name="Google Shape;2735;p52"/>
              <p:cNvSpPr/>
              <p:nvPr/>
            </p:nvSpPr>
            <p:spPr>
              <a:xfrm>
                <a:off x="5337875" y="2095825"/>
                <a:ext cx="127225" cy="79425"/>
              </a:xfrm>
              <a:custGeom>
                <a:avLst/>
                <a:gdLst/>
                <a:ahLst/>
                <a:cxnLst/>
                <a:rect l="l" t="t" r="r" b="b"/>
                <a:pathLst>
                  <a:path w="5089" h="3177" extrusionOk="0">
                    <a:moveTo>
                      <a:pt x="2131" y="454"/>
                    </a:moveTo>
                    <a:cubicBezTo>
                      <a:pt x="2193" y="485"/>
                      <a:pt x="2245" y="507"/>
                      <a:pt x="2300" y="507"/>
                    </a:cubicBezTo>
                    <a:cubicBezTo>
                      <a:pt x="2334" y="507"/>
                      <a:pt x="2368" y="499"/>
                      <a:pt x="2407" y="479"/>
                    </a:cubicBezTo>
                    <a:cubicBezTo>
                      <a:pt x="2407" y="504"/>
                      <a:pt x="2432" y="504"/>
                      <a:pt x="2457" y="529"/>
                    </a:cubicBezTo>
                    <a:cubicBezTo>
                      <a:pt x="3058" y="855"/>
                      <a:pt x="3835" y="931"/>
                      <a:pt x="4011" y="1783"/>
                    </a:cubicBezTo>
                    <a:cubicBezTo>
                      <a:pt x="4036" y="1908"/>
                      <a:pt x="4011" y="2033"/>
                      <a:pt x="3961" y="2134"/>
                    </a:cubicBezTo>
                    <a:cubicBezTo>
                      <a:pt x="3961" y="2184"/>
                      <a:pt x="3935" y="2209"/>
                      <a:pt x="3910" y="2234"/>
                    </a:cubicBezTo>
                    <a:cubicBezTo>
                      <a:pt x="3885" y="2309"/>
                      <a:pt x="3860" y="2359"/>
                      <a:pt x="3835" y="2434"/>
                    </a:cubicBezTo>
                    <a:cubicBezTo>
                      <a:pt x="3622" y="2373"/>
                      <a:pt x="3414" y="2337"/>
                      <a:pt x="3210" y="2337"/>
                    </a:cubicBezTo>
                    <a:cubicBezTo>
                      <a:pt x="2912" y="2337"/>
                      <a:pt x="2625" y="2416"/>
                      <a:pt x="2357" y="2610"/>
                    </a:cubicBezTo>
                    <a:cubicBezTo>
                      <a:pt x="2106" y="2384"/>
                      <a:pt x="1780" y="2309"/>
                      <a:pt x="1504" y="2108"/>
                    </a:cubicBezTo>
                    <a:cubicBezTo>
                      <a:pt x="1078" y="1783"/>
                      <a:pt x="903" y="1432"/>
                      <a:pt x="1204" y="956"/>
                    </a:cubicBezTo>
                    <a:cubicBezTo>
                      <a:pt x="1254" y="855"/>
                      <a:pt x="1304" y="755"/>
                      <a:pt x="1329" y="655"/>
                    </a:cubicBezTo>
                    <a:cubicBezTo>
                      <a:pt x="1379" y="705"/>
                      <a:pt x="1429" y="755"/>
                      <a:pt x="1504" y="755"/>
                    </a:cubicBezTo>
                    <a:lnTo>
                      <a:pt x="1555" y="755"/>
                    </a:lnTo>
                    <a:cubicBezTo>
                      <a:pt x="1580" y="780"/>
                      <a:pt x="1605" y="793"/>
                      <a:pt x="1636" y="793"/>
                    </a:cubicBezTo>
                    <a:cubicBezTo>
                      <a:pt x="1667" y="793"/>
                      <a:pt x="1705" y="780"/>
                      <a:pt x="1755" y="755"/>
                    </a:cubicBezTo>
                    <a:cubicBezTo>
                      <a:pt x="1755" y="755"/>
                      <a:pt x="1730" y="730"/>
                      <a:pt x="1730" y="730"/>
                    </a:cubicBezTo>
                    <a:cubicBezTo>
                      <a:pt x="1730" y="730"/>
                      <a:pt x="1755" y="730"/>
                      <a:pt x="1755" y="705"/>
                    </a:cubicBezTo>
                    <a:cubicBezTo>
                      <a:pt x="1905" y="655"/>
                      <a:pt x="2031" y="580"/>
                      <a:pt x="2131" y="454"/>
                    </a:cubicBezTo>
                    <a:close/>
                    <a:moveTo>
                      <a:pt x="2511" y="1"/>
                    </a:moveTo>
                    <a:cubicBezTo>
                      <a:pt x="2435" y="1"/>
                      <a:pt x="2358" y="9"/>
                      <a:pt x="2281" y="28"/>
                    </a:cubicBezTo>
                    <a:cubicBezTo>
                      <a:pt x="2206" y="28"/>
                      <a:pt x="2156" y="28"/>
                      <a:pt x="2081" y="53"/>
                    </a:cubicBezTo>
                    <a:cubicBezTo>
                      <a:pt x="2001" y="44"/>
                      <a:pt x="1921" y="39"/>
                      <a:pt x="1843" y="39"/>
                    </a:cubicBezTo>
                    <a:cubicBezTo>
                      <a:pt x="1482" y="39"/>
                      <a:pt x="1150" y="145"/>
                      <a:pt x="903" y="454"/>
                    </a:cubicBezTo>
                    <a:cubicBezTo>
                      <a:pt x="76" y="1056"/>
                      <a:pt x="1" y="1682"/>
                      <a:pt x="602" y="2409"/>
                    </a:cubicBezTo>
                    <a:cubicBezTo>
                      <a:pt x="928" y="2810"/>
                      <a:pt x="1329" y="3036"/>
                      <a:pt x="1855" y="3061"/>
                    </a:cubicBezTo>
                    <a:lnTo>
                      <a:pt x="1880" y="3061"/>
                    </a:lnTo>
                    <a:cubicBezTo>
                      <a:pt x="1930" y="3086"/>
                      <a:pt x="2006" y="3086"/>
                      <a:pt x="2056" y="3111"/>
                    </a:cubicBezTo>
                    <a:lnTo>
                      <a:pt x="2131" y="3111"/>
                    </a:lnTo>
                    <a:cubicBezTo>
                      <a:pt x="2156" y="3136"/>
                      <a:pt x="2206" y="3136"/>
                      <a:pt x="2231" y="3136"/>
                    </a:cubicBezTo>
                    <a:lnTo>
                      <a:pt x="2256" y="3136"/>
                    </a:lnTo>
                    <a:cubicBezTo>
                      <a:pt x="2403" y="3163"/>
                      <a:pt x="2545" y="3176"/>
                      <a:pt x="2685" y="3176"/>
                    </a:cubicBezTo>
                    <a:cubicBezTo>
                      <a:pt x="3193" y="3176"/>
                      <a:pt x="3664" y="3005"/>
                      <a:pt x="4136" y="2710"/>
                    </a:cubicBezTo>
                    <a:cubicBezTo>
                      <a:pt x="4186" y="2710"/>
                      <a:pt x="4211" y="2685"/>
                      <a:pt x="4261" y="2635"/>
                    </a:cubicBezTo>
                    <a:lnTo>
                      <a:pt x="4286" y="2610"/>
                    </a:lnTo>
                    <a:cubicBezTo>
                      <a:pt x="4362" y="2560"/>
                      <a:pt x="4412" y="2509"/>
                      <a:pt x="4462" y="2434"/>
                    </a:cubicBezTo>
                    <a:cubicBezTo>
                      <a:pt x="4512" y="2409"/>
                      <a:pt x="4512" y="2359"/>
                      <a:pt x="4512" y="2309"/>
                    </a:cubicBezTo>
                    <a:cubicBezTo>
                      <a:pt x="4562" y="2234"/>
                      <a:pt x="4612" y="2134"/>
                      <a:pt x="4662" y="2058"/>
                    </a:cubicBezTo>
                    <a:cubicBezTo>
                      <a:pt x="4737" y="1908"/>
                      <a:pt x="4813" y="1758"/>
                      <a:pt x="4888" y="1632"/>
                    </a:cubicBezTo>
                    <a:cubicBezTo>
                      <a:pt x="5088" y="1306"/>
                      <a:pt x="4888" y="1081"/>
                      <a:pt x="4662" y="880"/>
                    </a:cubicBezTo>
                    <a:cubicBezTo>
                      <a:pt x="4261" y="504"/>
                      <a:pt x="3810" y="229"/>
                      <a:pt x="3259" y="78"/>
                    </a:cubicBezTo>
                    <a:cubicBezTo>
                      <a:pt x="3133" y="78"/>
                      <a:pt x="3008" y="78"/>
                      <a:pt x="2883" y="53"/>
                    </a:cubicBezTo>
                    <a:cubicBezTo>
                      <a:pt x="2759" y="22"/>
                      <a:pt x="2635" y="1"/>
                      <a:pt x="25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6" name="Google Shape;2736;p52"/>
              <p:cNvSpPr/>
              <p:nvPr/>
            </p:nvSpPr>
            <p:spPr>
              <a:xfrm>
                <a:off x="5445025" y="2156675"/>
                <a:ext cx="4400" cy="4400"/>
              </a:xfrm>
              <a:custGeom>
                <a:avLst/>
                <a:gdLst/>
                <a:ahLst/>
                <a:cxnLst/>
                <a:rect l="l" t="t" r="r" b="b"/>
                <a:pathLst>
                  <a:path w="176" h="176" extrusionOk="0">
                    <a:moveTo>
                      <a:pt x="176" y="0"/>
                    </a:moveTo>
                    <a:cubicBezTo>
                      <a:pt x="126" y="75"/>
                      <a:pt x="50" y="126"/>
                      <a:pt x="0" y="176"/>
                    </a:cubicBezTo>
                    <a:cubicBezTo>
                      <a:pt x="101" y="176"/>
                      <a:pt x="176" y="126"/>
                      <a:pt x="176" y="0"/>
                    </a:cubicBezTo>
                    <a:close/>
                  </a:path>
                </a:pathLst>
              </a:custGeom>
              <a:solidFill>
                <a:srgbClr val="936F6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7" name="Google Shape;2737;p52"/>
              <p:cNvSpPr/>
              <p:nvPr/>
            </p:nvSpPr>
            <p:spPr>
              <a:xfrm>
                <a:off x="4864200" y="1741250"/>
                <a:ext cx="31975" cy="34500"/>
              </a:xfrm>
              <a:custGeom>
                <a:avLst/>
                <a:gdLst/>
                <a:ahLst/>
                <a:cxnLst/>
                <a:rect l="l" t="t" r="r" b="b"/>
                <a:pathLst>
                  <a:path w="1279" h="1380" extrusionOk="0">
                    <a:moveTo>
                      <a:pt x="201" y="1"/>
                    </a:moveTo>
                    <a:cubicBezTo>
                      <a:pt x="50" y="226"/>
                      <a:pt x="0" y="452"/>
                      <a:pt x="151" y="727"/>
                    </a:cubicBezTo>
                    <a:cubicBezTo>
                      <a:pt x="276" y="928"/>
                      <a:pt x="326" y="1154"/>
                      <a:pt x="401" y="1379"/>
                    </a:cubicBezTo>
                    <a:cubicBezTo>
                      <a:pt x="727" y="1204"/>
                      <a:pt x="1278" y="1103"/>
                      <a:pt x="1253" y="677"/>
                    </a:cubicBezTo>
                    <a:cubicBezTo>
                      <a:pt x="1228" y="251"/>
                      <a:pt x="702" y="126"/>
                      <a:pt x="3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8" name="Google Shape;2738;p52"/>
              <p:cNvSpPr/>
              <p:nvPr/>
            </p:nvSpPr>
            <p:spPr>
              <a:xfrm>
                <a:off x="4490750" y="511075"/>
                <a:ext cx="1280100" cy="2528800"/>
              </a:xfrm>
              <a:custGeom>
                <a:avLst/>
                <a:gdLst/>
                <a:ahLst/>
                <a:cxnLst/>
                <a:rect l="l" t="t" r="r" b="b"/>
                <a:pathLst>
                  <a:path w="51204" h="101152" extrusionOk="0">
                    <a:moveTo>
                      <a:pt x="23535" y="9909"/>
                    </a:moveTo>
                    <a:lnTo>
                      <a:pt x="23535" y="9984"/>
                    </a:lnTo>
                    <a:cubicBezTo>
                      <a:pt x="23510" y="9984"/>
                      <a:pt x="23485" y="9984"/>
                      <a:pt x="23460" y="10009"/>
                    </a:cubicBezTo>
                    <a:cubicBezTo>
                      <a:pt x="23485" y="9959"/>
                      <a:pt x="23510" y="9934"/>
                      <a:pt x="23535" y="9909"/>
                    </a:cubicBezTo>
                    <a:close/>
                    <a:moveTo>
                      <a:pt x="24914" y="993"/>
                    </a:moveTo>
                    <a:cubicBezTo>
                      <a:pt x="25489" y="993"/>
                      <a:pt x="25646" y="1351"/>
                      <a:pt x="25665" y="2265"/>
                    </a:cubicBezTo>
                    <a:cubicBezTo>
                      <a:pt x="25665" y="3117"/>
                      <a:pt x="25640" y="3994"/>
                      <a:pt x="25665" y="4846"/>
                    </a:cubicBezTo>
                    <a:cubicBezTo>
                      <a:pt x="25690" y="5523"/>
                      <a:pt x="25515" y="6250"/>
                      <a:pt x="25916" y="6877"/>
                    </a:cubicBezTo>
                    <a:cubicBezTo>
                      <a:pt x="25966" y="6927"/>
                      <a:pt x="26041" y="6952"/>
                      <a:pt x="26116" y="6977"/>
                    </a:cubicBezTo>
                    <a:cubicBezTo>
                      <a:pt x="25615" y="8105"/>
                      <a:pt x="25916" y="9308"/>
                      <a:pt x="25916" y="10486"/>
                    </a:cubicBezTo>
                    <a:cubicBezTo>
                      <a:pt x="25916" y="10686"/>
                      <a:pt x="26041" y="10837"/>
                      <a:pt x="26166" y="10987"/>
                    </a:cubicBezTo>
                    <a:cubicBezTo>
                      <a:pt x="26141" y="11238"/>
                      <a:pt x="26141" y="11463"/>
                      <a:pt x="26191" y="11714"/>
                    </a:cubicBezTo>
                    <a:cubicBezTo>
                      <a:pt x="26116" y="11814"/>
                      <a:pt x="26041" y="11914"/>
                      <a:pt x="26016" y="12040"/>
                    </a:cubicBezTo>
                    <a:cubicBezTo>
                      <a:pt x="25966" y="12215"/>
                      <a:pt x="25991" y="12390"/>
                      <a:pt x="26141" y="12541"/>
                    </a:cubicBezTo>
                    <a:cubicBezTo>
                      <a:pt x="26141" y="12541"/>
                      <a:pt x="26166" y="12566"/>
                      <a:pt x="26166" y="12566"/>
                    </a:cubicBezTo>
                    <a:cubicBezTo>
                      <a:pt x="25840" y="12766"/>
                      <a:pt x="25866" y="13142"/>
                      <a:pt x="25891" y="13468"/>
                    </a:cubicBezTo>
                    <a:cubicBezTo>
                      <a:pt x="25941" y="14120"/>
                      <a:pt x="25991" y="14796"/>
                      <a:pt x="26241" y="15423"/>
                    </a:cubicBezTo>
                    <a:cubicBezTo>
                      <a:pt x="26267" y="15448"/>
                      <a:pt x="26292" y="15448"/>
                      <a:pt x="26292" y="15473"/>
                    </a:cubicBezTo>
                    <a:cubicBezTo>
                      <a:pt x="26149" y="15370"/>
                      <a:pt x="26000" y="15319"/>
                      <a:pt x="25844" y="15319"/>
                    </a:cubicBezTo>
                    <a:cubicBezTo>
                      <a:pt x="25698" y="15319"/>
                      <a:pt x="25547" y="15363"/>
                      <a:pt x="25389" y="15448"/>
                    </a:cubicBezTo>
                    <a:cubicBezTo>
                      <a:pt x="25364" y="15448"/>
                      <a:pt x="25364" y="15473"/>
                      <a:pt x="25339" y="15498"/>
                    </a:cubicBezTo>
                    <a:cubicBezTo>
                      <a:pt x="25314" y="15498"/>
                      <a:pt x="25264" y="15498"/>
                      <a:pt x="25239" y="15473"/>
                    </a:cubicBezTo>
                    <a:cubicBezTo>
                      <a:pt x="25114" y="15373"/>
                      <a:pt x="24988" y="15323"/>
                      <a:pt x="24860" y="15323"/>
                    </a:cubicBezTo>
                    <a:cubicBezTo>
                      <a:pt x="24731" y="15323"/>
                      <a:pt x="24600" y="15373"/>
                      <a:pt x="24462" y="15473"/>
                    </a:cubicBezTo>
                    <a:lnTo>
                      <a:pt x="24412" y="15473"/>
                    </a:lnTo>
                    <a:cubicBezTo>
                      <a:pt x="24412" y="15448"/>
                      <a:pt x="24412" y="15423"/>
                      <a:pt x="24412" y="15398"/>
                    </a:cubicBezTo>
                    <a:cubicBezTo>
                      <a:pt x="24186" y="14546"/>
                      <a:pt x="24136" y="13669"/>
                      <a:pt x="24111" y="12766"/>
                    </a:cubicBezTo>
                    <a:cubicBezTo>
                      <a:pt x="24086" y="11789"/>
                      <a:pt x="24262" y="10736"/>
                      <a:pt x="23760" y="9809"/>
                    </a:cubicBezTo>
                    <a:cubicBezTo>
                      <a:pt x="23810" y="9759"/>
                      <a:pt x="23861" y="9684"/>
                      <a:pt x="23886" y="9608"/>
                    </a:cubicBezTo>
                    <a:cubicBezTo>
                      <a:pt x="23936" y="9333"/>
                      <a:pt x="23986" y="9082"/>
                      <a:pt x="23710" y="8932"/>
                    </a:cubicBezTo>
                    <a:cubicBezTo>
                      <a:pt x="23760" y="8907"/>
                      <a:pt x="23785" y="8882"/>
                      <a:pt x="23835" y="8857"/>
                    </a:cubicBezTo>
                    <a:cubicBezTo>
                      <a:pt x="24111" y="7704"/>
                      <a:pt x="24111" y="6576"/>
                      <a:pt x="23635" y="5498"/>
                    </a:cubicBezTo>
                    <a:cubicBezTo>
                      <a:pt x="23610" y="5473"/>
                      <a:pt x="23585" y="5473"/>
                      <a:pt x="23560" y="5448"/>
                    </a:cubicBezTo>
                    <a:cubicBezTo>
                      <a:pt x="24036" y="4044"/>
                      <a:pt x="24036" y="2641"/>
                      <a:pt x="23610" y="1237"/>
                    </a:cubicBezTo>
                    <a:cubicBezTo>
                      <a:pt x="23660" y="1237"/>
                      <a:pt x="23710" y="1237"/>
                      <a:pt x="23785" y="1212"/>
                    </a:cubicBezTo>
                    <a:cubicBezTo>
                      <a:pt x="23911" y="1187"/>
                      <a:pt x="24036" y="1137"/>
                      <a:pt x="24161" y="1112"/>
                    </a:cubicBezTo>
                    <a:cubicBezTo>
                      <a:pt x="24469" y="1035"/>
                      <a:pt x="24717" y="993"/>
                      <a:pt x="24914" y="993"/>
                    </a:cubicBezTo>
                    <a:close/>
                    <a:moveTo>
                      <a:pt x="47920" y="37602"/>
                    </a:moveTo>
                    <a:cubicBezTo>
                      <a:pt x="48217" y="37602"/>
                      <a:pt x="48492" y="37755"/>
                      <a:pt x="48773" y="38130"/>
                    </a:cubicBezTo>
                    <a:cubicBezTo>
                      <a:pt x="48973" y="38431"/>
                      <a:pt x="49299" y="38631"/>
                      <a:pt x="49575" y="38882"/>
                    </a:cubicBezTo>
                    <a:cubicBezTo>
                      <a:pt x="49926" y="39183"/>
                      <a:pt x="49951" y="39408"/>
                      <a:pt x="49525" y="39734"/>
                    </a:cubicBezTo>
                    <a:cubicBezTo>
                      <a:pt x="48623" y="40436"/>
                      <a:pt x="47695" y="41062"/>
                      <a:pt x="46718" y="41614"/>
                    </a:cubicBezTo>
                    <a:cubicBezTo>
                      <a:pt x="46618" y="41639"/>
                      <a:pt x="46542" y="41664"/>
                      <a:pt x="46467" y="41689"/>
                    </a:cubicBezTo>
                    <a:cubicBezTo>
                      <a:pt x="46417" y="41689"/>
                      <a:pt x="46392" y="41689"/>
                      <a:pt x="46367" y="41714"/>
                    </a:cubicBezTo>
                    <a:cubicBezTo>
                      <a:pt x="46041" y="41087"/>
                      <a:pt x="45715" y="40461"/>
                      <a:pt x="45264" y="39909"/>
                    </a:cubicBezTo>
                    <a:cubicBezTo>
                      <a:pt x="45064" y="39634"/>
                      <a:pt x="44763" y="39383"/>
                      <a:pt x="44688" y="39032"/>
                    </a:cubicBezTo>
                    <a:cubicBezTo>
                      <a:pt x="44688" y="39032"/>
                      <a:pt x="44688" y="39007"/>
                      <a:pt x="44713" y="39007"/>
                    </a:cubicBezTo>
                    <a:cubicBezTo>
                      <a:pt x="45515" y="38706"/>
                      <a:pt x="46317" y="38355"/>
                      <a:pt x="47069" y="37904"/>
                    </a:cubicBezTo>
                    <a:cubicBezTo>
                      <a:pt x="47384" y="37718"/>
                      <a:pt x="47661" y="37602"/>
                      <a:pt x="47920" y="37602"/>
                    </a:cubicBezTo>
                    <a:close/>
                    <a:moveTo>
                      <a:pt x="3103" y="37217"/>
                    </a:moveTo>
                    <a:cubicBezTo>
                      <a:pt x="3299" y="37217"/>
                      <a:pt x="3514" y="37346"/>
                      <a:pt x="3785" y="37629"/>
                    </a:cubicBezTo>
                    <a:cubicBezTo>
                      <a:pt x="4308" y="38199"/>
                      <a:pt x="4854" y="38837"/>
                      <a:pt x="5721" y="38837"/>
                    </a:cubicBezTo>
                    <a:cubicBezTo>
                      <a:pt x="5768" y="38837"/>
                      <a:pt x="5816" y="38836"/>
                      <a:pt x="5865" y="38832"/>
                    </a:cubicBezTo>
                    <a:cubicBezTo>
                      <a:pt x="5890" y="38857"/>
                      <a:pt x="5916" y="38882"/>
                      <a:pt x="5916" y="38882"/>
                    </a:cubicBezTo>
                    <a:cubicBezTo>
                      <a:pt x="5941" y="38907"/>
                      <a:pt x="5966" y="38907"/>
                      <a:pt x="5991" y="38932"/>
                    </a:cubicBezTo>
                    <a:cubicBezTo>
                      <a:pt x="5966" y="38957"/>
                      <a:pt x="5941" y="38957"/>
                      <a:pt x="5916" y="38982"/>
                    </a:cubicBezTo>
                    <a:cubicBezTo>
                      <a:pt x="5890" y="39107"/>
                      <a:pt x="5865" y="39233"/>
                      <a:pt x="5840" y="39358"/>
                    </a:cubicBezTo>
                    <a:cubicBezTo>
                      <a:pt x="5740" y="39483"/>
                      <a:pt x="5665" y="39634"/>
                      <a:pt x="5565" y="39734"/>
                    </a:cubicBezTo>
                    <a:cubicBezTo>
                      <a:pt x="5164" y="40386"/>
                      <a:pt x="4687" y="40987"/>
                      <a:pt x="4437" y="41714"/>
                    </a:cubicBezTo>
                    <a:cubicBezTo>
                      <a:pt x="4437" y="41739"/>
                      <a:pt x="4437" y="41739"/>
                      <a:pt x="4437" y="41739"/>
                    </a:cubicBezTo>
                    <a:cubicBezTo>
                      <a:pt x="3974" y="41690"/>
                      <a:pt x="3630" y="41287"/>
                      <a:pt x="3174" y="41287"/>
                    </a:cubicBezTo>
                    <a:cubicBezTo>
                      <a:pt x="3161" y="41287"/>
                      <a:pt x="3147" y="41287"/>
                      <a:pt x="3134" y="41288"/>
                    </a:cubicBezTo>
                    <a:cubicBezTo>
                      <a:pt x="3159" y="41037"/>
                      <a:pt x="2933" y="40962"/>
                      <a:pt x="2783" y="40812"/>
                    </a:cubicBezTo>
                    <a:cubicBezTo>
                      <a:pt x="2757" y="40792"/>
                      <a:pt x="2746" y="40786"/>
                      <a:pt x="2742" y="40786"/>
                    </a:cubicBezTo>
                    <a:lnTo>
                      <a:pt x="2742" y="40786"/>
                    </a:lnTo>
                    <a:cubicBezTo>
                      <a:pt x="2737" y="40786"/>
                      <a:pt x="2750" y="40802"/>
                      <a:pt x="2749" y="40802"/>
                    </a:cubicBezTo>
                    <a:cubicBezTo>
                      <a:pt x="2748" y="40802"/>
                      <a:pt x="2739" y="40793"/>
                      <a:pt x="2708" y="40761"/>
                    </a:cubicBezTo>
                    <a:cubicBezTo>
                      <a:pt x="1154" y="39383"/>
                      <a:pt x="1179" y="39408"/>
                      <a:pt x="2407" y="37754"/>
                    </a:cubicBezTo>
                    <a:cubicBezTo>
                      <a:pt x="2655" y="37410"/>
                      <a:pt x="2865" y="37217"/>
                      <a:pt x="3103" y="37217"/>
                    </a:cubicBezTo>
                    <a:close/>
                    <a:moveTo>
                      <a:pt x="27169" y="16375"/>
                    </a:moveTo>
                    <a:cubicBezTo>
                      <a:pt x="27419" y="16400"/>
                      <a:pt x="27645" y="16400"/>
                      <a:pt x="27871" y="16526"/>
                    </a:cubicBezTo>
                    <a:cubicBezTo>
                      <a:pt x="29525" y="16902"/>
                      <a:pt x="31204" y="17253"/>
                      <a:pt x="32808" y="17854"/>
                    </a:cubicBezTo>
                    <a:cubicBezTo>
                      <a:pt x="36668" y="19308"/>
                      <a:pt x="39826" y="21814"/>
                      <a:pt x="42432" y="24972"/>
                    </a:cubicBezTo>
                    <a:cubicBezTo>
                      <a:pt x="44963" y="28030"/>
                      <a:pt x="46718" y="31488"/>
                      <a:pt x="47445" y="35423"/>
                    </a:cubicBezTo>
                    <a:cubicBezTo>
                      <a:pt x="47570" y="36175"/>
                      <a:pt x="47394" y="36601"/>
                      <a:pt x="46693" y="36952"/>
                    </a:cubicBezTo>
                    <a:cubicBezTo>
                      <a:pt x="44713" y="37879"/>
                      <a:pt x="42683" y="38756"/>
                      <a:pt x="40628" y="39558"/>
                    </a:cubicBezTo>
                    <a:cubicBezTo>
                      <a:pt x="38898" y="40210"/>
                      <a:pt x="37069" y="40486"/>
                      <a:pt x="35389" y="41188"/>
                    </a:cubicBezTo>
                    <a:cubicBezTo>
                      <a:pt x="35314" y="41288"/>
                      <a:pt x="35164" y="41338"/>
                      <a:pt x="35089" y="41438"/>
                    </a:cubicBezTo>
                    <a:cubicBezTo>
                      <a:pt x="33033" y="41789"/>
                      <a:pt x="30978" y="42165"/>
                      <a:pt x="28923" y="42416"/>
                    </a:cubicBezTo>
                    <a:lnTo>
                      <a:pt x="28422" y="42416"/>
                    </a:lnTo>
                    <a:cubicBezTo>
                      <a:pt x="27745" y="42391"/>
                      <a:pt x="27770" y="42391"/>
                      <a:pt x="27695" y="41714"/>
                    </a:cubicBezTo>
                    <a:cubicBezTo>
                      <a:pt x="27595" y="41062"/>
                      <a:pt x="27745" y="40411"/>
                      <a:pt x="27570" y="39784"/>
                    </a:cubicBezTo>
                    <a:cubicBezTo>
                      <a:pt x="27695" y="39533"/>
                      <a:pt x="27620" y="39258"/>
                      <a:pt x="27620" y="39007"/>
                    </a:cubicBezTo>
                    <a:cubicBezTo>
                      <a:pt x="27570" y="36927"/>
                      <a:pt x="27520" y="34847"/>
                      <a:pt x="27495" y="32766"/>
                    </a:cubicBezTo>
                    <a:cubicBezTo>
                      <a:pt x="27470" y="31939"/>
                      <a:pt x="27620" y="31112"/>
                      <a:pt x="27369" y="30310"/>
                    </a:cubicBezTo>
                    <a:cubicBezTo>
                      <a:pt x="27419" y="29934"/>
                      <a:pt x="27419" y="29533"/>
                      <a:pt x="27344" y="29157"/>
                    </a:cubicBezTo>
                    <a:cubicBezTo>
                      <a:pt x="27470" y="28731"/>
                      <a:pt x="27394" y="28330"/>
                      <a:pt x="27319" y="27929"/>
                    </a:cubicBezTo>
                    <a:cubicBezTo>
                      <a:pt x="27344" y="27077"/>
                      <a:pt x="27394" y="26225"/>
                      <a:pt x="27244" y="25398"/>
                    </a:cubicBezTo>
                    <a:cubicBezTo>
                      <a:pt x="27219" y="25298"/>
                      <a:pt x="27194" y="25197"/>
                      <a:pt x="27169" y="25097"/>
                    </a:cubicBezTo>
                    <a:cubicBezTo>
                      <a:pt x="27294" y="24120"/>
                      <a:pt x="27144" y="23117"/>
                      <a:pt x="27144" y="22140"/>
                    </a:cubicBezTo>
                    <a:cubicBezTo>
                      <a:pt x="27169" y="21463"/>
                      <a:pt x="27244" y="20786"/>
                      <a:pt x="26993" y="20135"/>
                    </a:cubicBezTo>
                    <a:cubicBezTo>
                      <a:pt x="26993" y="19984"/>
                      <a:pt x="27144" y="19834"/>
                      <a:pt x="26943" y="19734"/>
                    </a:cubicBezTo>
                    <a:cubicBezTo>
                      <a:pt x="26968" y="19659"/>
                      <a:pt x="26968" y="19583"/>
                      <a:pt x="26943" y="19533"/>
                    </a:cubicBezTo>
                    <a:cubicBezTo>
                      <a:pt x="27144" y="18656"/>
                      <a:pt x="26968" y="17779"/>
                      <a:pt x="26968" y="16902"/>
                    </a:cubicBezTo>
                    <a:cubicBezTo>
                      <a:pt x="26993" y="16651"/>
                      <a:pt x="27043" y="16476"/>
                      <a:pt x="27169" y="16375"/>
                    </a:cubicBezTo>
                    <a:close/>
                    <a:moveTo>
                      <a:pt x="26116" y="16175"/>
                    </a:moveTo>
                    <a:cubicBezTo>
                      <a:pt x="26116" y="16200"/>
                      <a:pt x="26091" y="16225"/>
                      <a:pt x="26066" y="16250"/>
                    </a:cubicBezTo>
                    <a:cubicBezTo>
                      <a:pt x="26016" y="17202"/>
                      <a:pt x="26066" y="18155"/>
                      <a:pt x="26066" y="19107"/>
                    </a:cubicBezTo>
                    <a:cubicBezTo>
                      <a:pt x="26091" y="19508"/>
                      <a:pt x="26116" y="19909"/>
                      <a:pt x="26492" y="20185"/>
                    </a:cubicBezTo>
                    <a:lnTo>
                      <a:pt x="26517" y="20185"/>
                    </a:lnTo>
                    <a:cubicBezTo>
                      <a:pt x="26467" y="20310"/>
                      <a:pt x="26467" y="20410"/>
                      <a:pt x="26567" y="20536"/>
                    </a:cubicBezTo>
                    <a:cubicBezTo>
                      <a:pt x="26592" y="20536"/>
                      <a:pt x="26592" y="20536"/>
                      <a:pt x="26592" y="20561"/>
                    </a:cubicBezTo>
                    <a:cubicBezTo>
                      <a:pt x="26542" y="20586"/>
                      <a:pt x="26467" y="20611"/>
                      <a:pt x="26392" y="20686"/>
                    </a:cubicBezTo>
                    <a:cubicBezTo>
                      <a:pt x="26091" y="22140"/>
                      <a:pt x="26267" y="23593"/>
                      <a:pt x="26292" y="25047"/>
                    </a:cubicBezTo>
                    <a:cubicBezTo>
                      <a:pt x="26292" y="25348"/>
                      <a:pt x="26442" y="25624"/>
                      <a:pt x="26718" y="25799"/>
                    </a:cubicBezTo>
                    <a:cubicBezTo>
                      <a:pt x="26342" y="26300"/>
                      <a:pt x="26492" y="26852"/>
                      <a:pt x="26567" y="27378"/>
                    </a:cubicBezTo>
                    <a:cubicBezTo>
                      <a:pt x="26592" y="27478"/>
                      <a:pt x="26642" y="27553"/>
                      <a:pt x="26693" y="27629"/>
                    </a:cubicBezTo>
                    <a:cubicBezTo>
                      <a:pt x="26442" y="28055"/>
                      <a:pt x="26317" y="28456"/>
                      <a:pt x="26918" y="28731"/>
                    </a:cubicBezTo>
                    <a:cubicBezTo>
                      <a:pt x="26768" y="28882"/>
                      <a:pt x="26743" y="29082"/>
                      <a:pt x="26718" y="29283"/>
                    </a:cubicBezTo>
                    <a:cubicBezTo>
                      <a:pt x="26718" y="29408"/>
                      <a:pt x="26718" y="29558"/>
                      <a:pt x="26743" y="29684"/>
                    </a:cubicBezTo>
                    <a:cubicBezTo>
                      <a:pt x="26743" y="29784"/>
                      <a:pt x="26743" y="29859"/>
                      <a:pt x="26768" y="29959"/>
                    </a:cubicBezTo>
                    <a:cubicBezTo>
                      <a:pt x="26793" y="30035"/>
                      <a:pt x="26793" y="30085"/>
                      <a:pt x="26793" y="30160"/>
                    </a:cubicBezTo>
                    <a:cubicBezTo>
                      <a:pt x="26768" y="30210"/>
                      <a:pt x="26768" y="30285"/>
                      <a:pt x="26793" y="30335"/>
                    </a:cubicBezTo>
                    <a:cubicBezTo>
                      <a:pt x="26793" y="30486"/>
                      <a:pt x="26768" y="30611"/>
                      <a:pt x="26743" y="30736"/>
                    </a:cubicBezTo>
                    <a:cubicBezTo>
                      <a:pt x="26718" y="31037"/>
                      <a:pt x="26718" y="31313"/>
                      <a:pt x="26918" y="31563"/>
                    </a:cubicBezTo>
                    <a:lnTo>
                      <a:pt x="26943" y="31563"/>
                    </a:lnTo>
                    <a:cubicBezTo>
                      <a:pt x="26943" y="31689"/>
                      <a:pt x="26943" y="31839"/>
                      <a:pt x="26943" y="31964"/>
                    </a:cubicBezTo>
                    <a:cubicBezTo>
                      <a:pt x="26943" y="32516"/>
                      <a:pt x="26943" y="33067"/>
                      <a:pt x="26968" y="33619"/>
                    </a:cubicBezTo>
                    <a:cubicBezTo>
                      <a:pt x="26893" y="34095"/>
                      <a:pt x="26843" y="34546"/>
                      <a:pt x="26893" y="35022"/>
                    </a:cubicBezTo>
                    <a:cubicBezTo>
                      <a:pt x="26893" y="35122"/>
                      <a:pt x="26893" y="35223"/>
                      <a:pt x="26893" y="35323"/>
                    </a:cubicBezTo>
                    <a:cubicBezTo>
                      <a:pt x="26918" y="35548"/>
                      <a:pt x="26918" y="35799"/>
                      <a:pt x="26918" y="36025"/>
                    </a:cubicBezTo>
                    <a:cubicBezTo>
                      <a:pt x="26918" y="36125"/>
                      <a:pt x="26918" y="36225"/>
                      <a:pt x="26918" y="36325"/>
                    </a:cubicBezTo>
                    <a:cubicBezTo>
                      <a:pt x="26918" y="36426"/>
                      <a:pt x="26918" y="36501"/>
                      <a:pt x="26918" y="36601"/>
                    </a:cubicBezTo>
                    <a:cubicBezTo>
                      <a:pt x="26943" y="36751"/>
                      <a:pt x="26943" y="36877"/>
                      <a:pt x="26968" y="37027"/>
                    </a:cubicBezTo>
                    <a:cubicBezTo>
                      <a:pt x="26968" y="37127"/>
                      <a:pt x="26993" y="37228"/>
                      <a:pt x="27018" y="37303"/>
                    </a:cubicBezTo>
                    <a:cubicBezTo>
                      <a:pt x="27043" y="37353"/>
                      <a:pt x="27043" y="37403"/>
                      <a:pt x="27069" y="37453"/>
                    </a:cubicBezTo>
                    <a:cubicBezTo>
                      <a:pt x="27169" y="38130"/>
                      <a:pt x="27018" y="38807"/>
                      <a:pt x="27169" y="39458"/>
                    </a:cubicBezTo>
                    <a:lnTo>
                      <a:pt x="27169" y="39533"/>
                    </a:lnTo>
                    <a:cubicBezTo>
                      <a:pt x="27144" y="39558"/>
                      <a:pt x="27094" y="39584"/>
                      <a:pt x="27069" y="39609"/>
                    </a:cubicBezTo>
                    <a:cubicBezTo>
                      <a:pt x="26768" y="40511"/>
                      <a:pt x="27169" y="41413"/>
                      <a:pt x="26993" y="42315"/>
                    </a:cubicBezTo>
                    <a:lnTo>
                      <a:pt x="26943" y="42315"/>
                    </a:lnTo>
                    <a:cubicBezTo>
                      <a:pt x="26693" y="42315"/>
                      <a:pt x="26467" y="42340"/>
                      <a:pt x="26241" y="42391"/>
                    </a:cubicBezTo>
                    <a:cubicBezTo>
                      <a:pt x="25740" y="42441"/>
                      <a:pt x="25214" y="42491"/>
                      <a:pt x="24688" y="42491"/>
                    </a:cubicBezTo>
                    <a:cubicBezTo>
                      <a:pt x="24537" y="42416"/>
                      <a:pt x="24462" y="42240"/>
                      <a:pt x="24437" y="41964"/>
                    </a:cubicBezTo>
                    <a:cubicBezTo>
                      <a:pt x="24437" y="41614"/>
                      <a:pt x="24287" y="41263"/>
                      <a:pt x="24462" y="40887"/>
                    </a:cubicBezTo>
                    <a:cubicBezTo>
                      <a:pt x="24612" y="40561"/>
                      <a:pt x="24587" y="40160"/>
                      <a:pt x="24487" y="39809"/>
                    </a:cubicBezTo>
                    <a:cubicBezTo>
                      <a:pt x="24312" y="39183"/>
                      <a:pt x="24312" y="38556"/>
                      <a:pt x="24387" y="37929"/>
                    </a:cubicBezTo>
                    <a:cubicBezTo>
                      <a:pt x="24462" y="37052"/>
                      <a:pt x="24387" y="36200"/>
                      <a:pt x="24337" y="35348"/>
                    </a:cubicBezTo>
                    <a:cubicBezTo>
                      <a:pt x="24337" y="34095"/>
                      <a:pt x="24412" y="32817"/>
                      <a:pt x="24262" y="31563"/>
                    </a:cubicBezTo>
                    <a:cubicBezTo>
                      <a:pt x="24337" y="31263"/>
                      <a:pt x="24387" y="30987"/>
                      <a:pt x="24161" y="30736"/>
                    </a:cubicBezTo>
                    <a:cubicBezTo>
                      <a:pt x="24161" y="30360"/>
                      <a:pt x="24161" y="29984"/>
                      <a:pt x="24161" y="29609"/>
                    </a:cubicBezTo>
                    <a:cubicBezTo>
                      <a:pt x="24537" y="29458"/>
                      <a:pt x="24462" y="29132"/>
                      <a:pt x="24462" y="28857"/>
                    </a:cubicBezTo>
                    <a:cubicBezTo>
                      <a:pt x="24537" y="24897"/>
                      <a:pt x="24387" y="20962"/>
                      <a:pt x="24236" y="17002"/>
                    </a:cubicBezTo>
                    <a:cubicBezTo>
                      <a:pt x="24236" y="16751"/>
                      <a:pt x="24211" y="16501"/>
                      <a:pt x="24061" y="16275"/>
                    </a:cubicBezTo>
                    <a:lnTo>
                      <a:pt x="24086" y="16275"/>
                    </a:lnTo>
                    <a:cubicBezTo>
                      <a:pt x="24086" y="16275"/>
                      <a:pt x="24111" y="16250"/>
                      <a:pt x="24136" y="16250"/>
                    </a:cubicBezTo>
                    <a:cubicBezTo>
                      <a:pt x="24467" y="16360"/>
                      <a:pt x="24792" y="16429"/>
                      <a:pt x="25114" y="16429"/>
                    </a:cubicBezTo>
                    <a:cubicBezTo>
                      <a:pt x="25450" y="16429"/>
                      <a:pt x="25783" y="16354"/>
                      <a:pt x="26116" y="16175"/>
                    </a:cubicBezTo>
                    <a:close/>
                    <a:moveTo>
                      <a:pt x="23359" y="16526"/>
                    </a:moveTo>
                    <a:cubicBezTo>
                      <a:pt x="23334" y="16751"/>
                      <a:pt x="23334" y="17002"/>
                      <a:pt x="23359" y="17228"/>
                    </a:cubicBezTo>
                    <a:cubicBezTo>
                      <a:pt x="23485" y="18230"/>
                      <a:pt x="23259" y="19258"/>
                      <a:pt x="23510" y="20260"/>
                    </a:cubicBezTo>
                    <a:cubicBezTo>
                      <a:pt x="23485" y="20360"/>
                      <a:pt x="23485" y="20410"/>
                      <a:pt x="23510" y="20486"/>
                    </a:cubicBezTo>
                    <a:cubicBezTo>
                      <a:pt x="23384" y="22115"/>
                      <a:pt x="23585" y="23719"/>
                      <a:pt x="23560" y="25348"/>
                    </a:cubicBezTo>
                    <a:lnTo>
                      <a:pt x="23760" y="30761"/>
                    </a:lnTo>
                    <a:cubicBezTo>
                      <a:pt x="23710" y="31012"/>
                      <a:pt x="23685" y="31288"/>
                      <a:pt x="23760" y="31563"/>
                    </a:cubicBezTo>
                    <a:cubicBezTo>
                      <a:pt x="23685" y="33368"/>
                      <a:pt x="23710" y="35172"/>
                      <a:pt x="23911" y="36977"/>
                    </a:cubicBezTo>
                    <a:cubicBezTo>
                      <a:pt x="23861" y="37378"/>
                      <a:pt x="23861" y="37754"/>
                      <a:pt x="23886" y="38155"/>
                    </a:cubicBezTo>
                    <a:cubicBezTo>
                      <a:pt x="23961" y="39408"/>
                      <a:pt x="23986" y="40661"/>
                      <a:pt x="24036" y="41939"/>
                    </a:cubicBezTo>
                    <a:cubicBezTo>
                      <a:pt x="24036" y="42215"/>
                      <a:pt x="23986" y="42416"/>
                      <a:pt x="23835" y="42516"/>
                    </a:cubicBezTo>
                    <a:cubicBezTo>
                      <a:pt x="23033" y="42516"/>
                      <a:pt x="22231" y="42491"/>
                      <a:pt x="21429" y="42391"/>
                    </a:cubicBezTo>
                    <a:cubicBezTo>
                      <a:pt x="21179" y="42340"/>
                      <a:pt x="20903" y="42340"/>
                      <a:pt x="20627" y="42315"/>
                    </a:cubicBezTo>
                    <a:cubicBezTo>
                      <a:pt x="15991" y="41914"/>
                      <a:pt x="11479" y="40987"/>
                      <a:pt x="7269" y="38832"/>
                    </a:cubicBezTo>
                    <a:cubicBezTo>
                      <a:pt x="7094" y="38782"/>
                      <a:pt x="6918" y="38756"/>
                      <a:pt x="6743" y="38706"/>
                    </a:cubicBezTo>
                    <a:cubicBezTo>
                      <a:pt x="6692" y="38681"/>
                      <a:pt x="6667" y="38656"/>
                      <a:pt x="6617" y="38656"/>
                    </a:cubicBezTo>
                    <a:cubicBezTo>
                      <a:pt x="6542" y="38606"/>
                      <a:pt x="6467" y="38581"/>
                      <a:pt x="6392" y="38531"/>
                    </a:cubicBezTo>
                    <a:cubicBezTo>
                      <a:pt x="6361" y="38521"/>
                      <a:pt x="6329" y="38514"/>
                      <a:pt x="6298" y="38514"/>
                    </a:cubicBezTo>
                    <a:cubicBezTo>
                      <a:pt x="6254" y="38514"/>
                      <a:pt x="6210" y="38527"/>
                      <a:pt x="6166" y="38556"/>
                    </a:cubicBezTo>
                    <a:cubicBezTo>
                      <a:pt x="6166" y="38531"/>
                      <a:pt x="6191" y="38506"/>
                      <a:pt x="6191" y="38481"/>
                    </a:cubicBezTo>
                    <a:cubicBezTo>
                      <a:pt x="5790" y="37729"/>
                      <a:pt x="4963" y="37428"/>
                      <a:pt x="4337" y="36902"/>
                    </a:cubicBezTo>
                    <a:cubicBezTo>
                      <a:pt x="3810" y="36451"/>
                      <a:pt x="3585" y="35974"/>
                      <a:pt x="3760" y="35273"/>
                    </a:cubicBezTo>
                    <a:cubicBezTo>
                      <a:pt x="3860" y="34872"/>
                      <a:pt x="4061" y="34421"/>
                      <a:pt x="3735" y="33995"/>
                    </a:cubicBezTo>
                    <a:cubicBezTo>
                      <a:pt x="4236" y="33894"/>
                      <a:pt x="4161" y="33393"/>
                      <a:pt x="4261" y="33067"/>
                    </a:cubicBezTo>
                    <a:cubicBezTo>
                      <a:pt x="5314" y="28832"/>
                      <a:pt x="7444" y="25223"/>
                      <a:pt x="10552" y="22240"/>
                    </a:cubicBezTo>
                    <a:cubicBezTo>
                      <a:pt x="14111" y="18806"/>
                      <a:pt x="18397" y="16877"/>
                      <a:pt x="23334" y="16526"/>
                    </a:cubicBezTo>
                    <a:close/>
                    <a:moveTo>
                      <a:pt x="6542" y="39283"/>
                    </a:moveTo>
                    <a:cubicBezTo>
                      <a:pt x="6592" y="39283"/>
                      <a:pt x="6667" y="39308"/>
                      <a:pt x="6718" y="39383"/>
                    </a:cubicBezTo>
                    <a:cubicBezTo>
                      <a:pt x="7745" y="40085"/>
                      <a:pt x="8948" y="40511"/>
                      <a:pt x="10076" y="40987"/>
                    </a:cubicBezTo>
                    <a:cubicBezTo>
                      <a:pt x="9850" y="41739"/>
                      <a:pt x="9449" y="42416"/>
                      <a:pt x="9324" y="43168"/>
                    </a:cubicBezTo>
                    <a:cubicBezTo>
                      <a:pt x="9193" y="43430"/>
                      <a:pt x="9020" y="43566"/>
                      <a:pt x="8784" y="43566"/>
                    </a:cubicBezTo>
                    <a:cubicBezTo>
                      <a:pt x="8704" y="43566"/>
                      <a:pt x="8617" y="43550"/>
                      <a:pt x="8522" y="43518"/>
                    </a:cubicBezTo>
                    <a:cubicBezTo>
                      <a:pt x="8121" y="43393"/>
                      <a:pt x="7720" y="43318"/>
                      <a:pt x="7319" y="43193"/>
                    </a:cubicBezTo>
                    <a:cubicBezTo>
                      <a:pt x="6918" y="42491"/>
                      <a:pt x="6041" y="42591"/>
                      <a:pt x="5464" y="42190"/>
                    </a:cubicBezTo>
                    <a:cubicBezTo>
                      <a:pt x="5339" y="42140"/>
                      <a:pt x="5239" y="42090"/>
                      <a:pt x="5139" y="42040"/>
                    </a:cubicBezTo>
                    <a:cubicBezTo>
                      <a:pt x="5114" y="41814"/>
                      <a:pt x="5214" y="41614"/>
                      <a:pt x="5339" y="41413"/>
                    </a:cubicBezTo>
                    <a:cubicBezTo>
                      <a:pt x="5765" y="40736"/>
                      <a:pt x="6166" y="40060"/>
                      <a:pt x="6567" y="39408"/>
                    </a:cubicBezTo>
                    <a:cubicBezTo>
                      <a:pt x="6567" y="39358"/>
                      <a:pt x="6542" y="39308"/>
                      <a:pt x="6542" y="39283"/>
                    </a:cubicBezTo>
                    <a:close/>
                    <a:moveTo>
                      <a:pt x="44036" y="39258"/>
                    </a:moveTo>
                    <a:cubicBezTo>
                      <a:pt x="44437" y="39659"/>
                      <a:pt x="45515" y="41363"/>
                      <a:pt x="45816" y="42090"/>
                    </a:cubicBezTo>
                    <a:cubicBezTo>
                      <a:pt x="45765" y="42140"/>
                      <a:pt x="45715" y="42165"/>
                      <a:pt x="45640" y="42165"/>
                    </a:cubicBezTo>
                    <a:cubicBezTo>
                      <a:pt x="44262" y="42741"/>
                      <a:pt x="42833" y="43168"/>
                      <a:pt x="41480" y="43769"/>
                    </a:cubicBezTo>
                    <a:cubicBezTo>
                      <a:pt x="41304" y="43869"/>
                      <a:pt x="41104" y="43894"/>
                      <a:pt x="40928" y="43919"/>
                    </a:cubicBezTo>
                    <a:cubicBezTo>
                      <a:pt x="40703" y="43844"/>
                      <a:pt x="40552" y="43619"/>
                      <a:pt x="40502" y="43268"/>
                    </a:cubicBezTo>
                    <a:cubicBezTo>
                      <a:pt x="40477" y="43092"/>
                      <a:pt x="40302" y="42942"/>
                      <a:pt x="40201" y="42767"/>
                    </a:cubicBezTo>
                    <a:cubicBezTo>
                      <a:pt x="40126" y="42190"/>
                      <a:pt x="40101" y="41589"/>
                      <a:pt x="39750" y="41112"/>
                    </a:cubicBezTo>
                    <a:cubicBezTo>
                      <a:pt x="40051" y="40837"/>
                      <a:pt x="40427" y="40736"/>
                      <a:pt x="40778" y="40586"/>
                    </a:cubicBezTo>
                    <a:cubicBezTo>
                      <a:pt x="41805" y="40210"/>
                      <a:pt x="42858" y="39909"/>
                      <a:pt x="43810" y="39383"/>
                    </a:cubicBezTo>
                    <a:cubicBezTo>
                      <a:pt x="43886" y="39333"/>
                      <a:pt x="43961" y="39308"/>
                      <a:pt x="44036" y="39258"/>
                    </a:cubicBezTo>
                    <a:close/>
                    <a:moveTo>
                      <a:pt x="10703" y="41388"/>
                    </a:moveTo>
                    <a:cubicBezTo>
                      <a:pt x="10703" y="41388"/>
                      <a:pt x="10703" y="41413"/>
                      <a:pt x="10703" y="41413"/>
                    </a:cubicBezTo>
                    <a:cubicBezTo>
                      <a:pt x="11956" y="42065"/>
                      <a:pt x="13359" y="42215"/>
                      <a:pt x="14662" y="42666"/>
                    </a:cubicBezTo>
                    <a:cubicBezTo>
                      <a:pt x="14788" y="42741"/>
                      <a:pt x="14863" y="42842"/>
                      <a:pt x="14913" y="42942"/>
                    </a:cubicBezTo>
                    <a:cubicBezTo>
                      <a:pt x="14913" y="43293"/>
                      <a:pt x="14838" y="43619"/>
                      <a:pt x="14763" y="43944"/>
                    </a:cubicBezTo>
                    <a:cubicBezTo>
                      <a:pt x="14662" y="44421"/>
                      <a:pt x="14637" y="44621"/>
                      <a:pt x="14487" y="44721"/>
                    </a:cubicBezTo>
                    <a:cubicBezTo>
                      <a:pt x="14236" y="44721"/>
                      <a:pt x="14011" y="44696"/>
                      <a:pt x="13785" y="44596"/>
                    </a:cubicBezTo>
                    <a:cubicBezTo>
                      <a:pt x="12883" y="44295"/>
                      <a:pt x="11956" y="44095"/>
                      <a:pt x="11028" y="43894"/>
                    </a:cubicBezTo>
                    <a:cubicBezTo>
                      <a:pt x="10477" y="43794"/>
                      <a:pt x="10051" y="43543"/>
                      <a:pt x="9800" y="43017"/>
                    </a:cubicBezTo>
                    <a:cubicBezTo>
                      <a:pt x="9800" y="42992"/>
                      <a:pt x="9775" y="42992"/>
                      <a:pt x="9750" y="42992"/>
                    </a:cubicBezTo>
                    <a:cubicBezTo>
                      <a:pt x="10402" y="42641"/>
                      <a:pt x="10602" y="42040"/>
                      <a:pt x="10703" y="41388"/>
                    </a:cubicBezTo>
                    <a:close/>
                    <a:moveTo>
                      <a:pt x="39374" y="41263"/>
                    </a:moveTo>
                    <a:cubicBezTo>
                      <a:pt x="39374" y="41814"/>
                      <a:pt x="39575" y="42290"/>
                      <a:pt x="39775" y="42792"/>
                    </a:cubicBezTo>
                    <a:lnTo>
                      <a:pt x="39800" y="42992"/>
                    </a:lnTo>
                    <a:cubicBezTo>
                      <a:pt x="39750" y="43168"/>
                      <a:pt x="39775" y="43318"/>
                      <a:pt x="39926" y="43443"/>
                    </a:cubicBezTo>
                    <a:cubicBezTo>
                      <a:pt x="39976" y="43669"/>
                      <a:pt x="40001" y="43869"/>
                      <a:pt x="40051" y="44095"/>
                    </a:cubicBezTo>
                    <a:lnTo>
                      <a:pt x="40026" y="44095"/>
                    </a:lnTo>
                    <a:cubicBezTo>
                      <a:pt x="39049" y="44270"/>
                      <a:pt x="38071" y="44421"/>
                      <a:pt x="37144" y="44772"/>
                    </a:cubicBezTo>
                    <a:cubicBezTo>
                      <a:pt x="36993" y="44847"/>
                      <a:pt x="36868" y="44872"/>
                      <a:pt x="36718" y="44897"/>
                    </a:cubicBezTo>
                    <a:cubicBezTo>
                      <a:pt x="36668" y="44847"/>
                      <a:pt x="36617" y="44772"/>
                      <a:pt x="36592" y="44621"/>
                    </a:cubicBezTo>
                    <a:cubicBezTo>
                      <a:pt x="36417" y="43944"/>
                      <a:pt x="36166" y="43268"/>
                      <a:pt x="35941" y="42566"/>
                    </a:cubicBezTo>
                    <a:cubicBezTo>
                      <a:pt x="35966" y="42516"/>
                      <a:pt x="35966" y="42441"/>
                      <a:pt x="35941" y="42391"/>
                    </a:cubicBezTo>
                    <a:cubicBezTo>
                      <a:pt x="35966" y="42265"/>
                      <a:pt x="35941" y="42165"/>
                      <a:pt x="35866" y="42065"/>
                    </a:cubicBezTo>
                    <a:lnTo>
                      <a:pt x="35891" y="42065"/>
                    </a:lnTo>
                    <a:cubicBezTo>
                      <a:pt x="35891" y="42040"/>
                      <a:pt x="35866" y="42040"/>
                      <a:pt x="35866" y="42015"/>
                    </a:cubicBezTo>
                    <a:cubicBezTo>
                      <a:pt x="36982" y="41896"/>
                      <a:pt x="37986" y="41282"/>
                      <a:pt x="39133" y="41282"/>
                    </a:cubicBezTo>
                    <a:cubicBezTo>
                      <a:pt x="39196" y="41282"/>
                      <a:pt x="39260" y="41284"/>
                      <a:pt x="39324" y="41288"/>
                    </a:cubicBezTo>
                    <a:cubicBezTo>
                      <a:pt x="39349" y="41288"/>
                      <a:pt x="39349" y="41263"/>
                      <a:pt x="39374" y="41263"/>
                    </a:cubicBezTo>
                    <a:close/>
                    <a:moveTo>
                      <a:pt x="34660" y="42371"/>
                    </a:moveTo>
                    <a:cubicBezTo>
                      <a:pt x="34883" y="42371"/>
                      <a:pt x="35109" y="42392"/>
                      <a:pt x="35339" y="42441"/>
                    </a:cubicBezTo>
                    <a:lnTo>
                      <a:pt x="35540" y="42441"/>
                    </a:lnTo>
                    <a:cubicBezTo>
                      <a:pt x="35515" y="42491"/>
                      <a:pt x="35540" y="42541"/>
                      <a:pt x="35565" y="42566"/>
                    </a:cubicBezTo>
                    <a:cubicBezTo>
                      <a:pt x="35590" y="43393"/>
                      <a:pt x="35941" y="44120"/>
                      <a:pt x="36091" y="44922"/>
                    </a:cubicBezTo>
                    <a:lnTo>
                      <a:pt x="36041" y="44922"/>
                    </a:lnTo>
                    <a:cubicBezTo>
                      <a:pt x="34487" y="45122"/>
                      <a:pt x="32933" y="45323"/>
                      <a:pt x="31379" y="45498"/>
                    </a:cubicBezTo>
                    <a:lnTo>
                      <a:pt x="31304" y="45498"/>
                    </a:lnTo>
                    <a:cubicBezTo>
                      <a:pt x="31104" y="44671"/>
                      <a:pt x="30903" y="43869"/>
                      <a:pt x="30803" y="43017"/>
                    </a:cubicBezTo>
                    <a:cubicBezTo>
                      <a:pt x="31204" y="42967"/>
                      <a:pt x="31580" y="42867"/>
                      <a:pt x="31956" y="42817"/>
                    </a:cubicBezTo>
                    <a:cubicBezTo>
                      <a:pt x="32863" y="42716"/>
                      <a:pt x="33739" y="42371"/>
                      <a:pt x="34660" y="42371"/>
                    </a:cubicBezTo>
                    <a:close/>
                    <a:moveTo>
                      <a:pt x="16480" y="42957"/>
                    </a:moveTo>
                    <a:cubicBezTo>
                      <a:pt x="16629" y="42957"/>
                      <a:pt x="16783" y="42970"/>
                      <a:pt x="16943" y="42992"/>
                    </a:cubicBezTo>
                    <a:cubicBezTo>
                      <a:pt x="17820" y="43092"/>
                      <a:pt x="18698" y="43268"/>
                      <a:pt x="19575" y="43268"/>
                    </a:cubicBezTo>
                    <a:lnTo>
                      <a:pt x="19625" y="43268"/>
                    </a:lnTo>
                    <a:cubicBezTo>
                      <a:pt x="19750" y="43418"/>
                      <a:pt x="19976" y="43418"/>
                      <a:pt x="20176" y="43418"/>
                    </a:cubicBezTo>
                    <a:cubicBezTo>
                      <a:pt x="20928" y="43443"/>
                      <a:pt x="21079" y="43894"/>
                      <a:pt x="21053" y="44521"/>
                    </a:cubicBezTo>
                    <a:cubicBezTo>
                      <a:pt x="21053" y="44922"/>
                      <a:pt x="21003" y="45323"/>
                      <a:pt x="21229" y="45649"/>
                    </a:cubicBezTo>
                    <a:cubicBezTo>
                      <a:pt x="21229" y="45649"/>
                      <a:pt x="21204" y="45674"/>
                      <a:pt x="21204" y="45674"/>
                    </a:cubicBezTo>
                    <a:cubicBezTo>
                      <a:pt x="21154" y="45649"/>
                      <a:pt x="21129" y="45624"/>
                      <a:pt x="21104" y="45599"/>
                    </a:cubicBezTo>
                    <a:cubicBezTo>
                      <a:pt x="19149" y="45273"/>
                      <a:pt x="17144" y="45097"/>
                      <a:pt x="15189" y="44746"/>
                    </a:cubicBezTo>
                    <a:lnTo>
                      <a:pt x="15139" y="44746"/>
                    </a:lnTo>
                    <a:cubicBezTo>
                      <a:pt x="15189" y="44245"/>
                      <a:pt x="15389" y="43769"/>
                      <a:pt x="15364" y="43268"/>
                    </a:cubicBezTo>
                    <a:lnTo>
                      <a:pt x="15464" y="43268"/>
                    </a:lnTo>
                    <a:cubicBezTo>
                      <a:pt x="15785" y="43037"/>
                      <a:pt x="16117" y="42957"/>
                      <a:pt x="16480" y="42957"/>
                    </a:cubicBezTo>
                    <a:close/>
                    <a:moveTo>
                      <a:pt x="30302" y="43042"/>
                    </a:moveTo>
                    <a:cubicBezTo>
                      <a:pt x="30302" y="43894"/>
                      <a:pt x="30452" y="44696"/>
                      <a:pt x="30653" y="45498"/>
                    </a:cubicBezTo>
                    <a:cubicBezTo>
                      <a:pt x="29788" y="45517"/>
                      <a:pt x="28937" y="45724"/>
                      <a:pt x="28069" y="45724"/>
                    </a:cubicBezTo>
                    <a:cubicBezTo>
                      <a:pt x="27755" y="45724"/>
                      <a:pt x="27439" y="45697"/>
                      <a:pt x="27119" y="45624"/>
                    </a:cubicBezTo>
                    <a:cubicBezTo>
                      <a:pt x="26793" y="45599"/>
                      <a:pt x="26843" y="45173"/>
                      <a:pt x="26693" y="44947"/>
                    </a:cubicBezTo>
                    <a:cubicBezTo>
                      <a:pt x="26693" y="44446"/>
                      <a:pt x="26743" y="43944"/>
                      <a:pt x="26768" y="43443"/>
                    </a:cubicBezTo>
                    <a:cubicBezTo>
                      <a:pt x="27946" y="43293"/>
                      <a:pt x="29124" y="43193"/>
                      <a:pt x="30302" y="43042"/>
                    </a:cubicBezTo>
                    <a:close/>
                    <a:moveTo>
                      <a:pt x="23004" y="43466"/>
                    </a:moveTo>
                    <a:cubicBezTo>
                      <a:pt x="23039" y="43466"/>
                      <a:pt x="23073" y="43467"/>
                      <a:pt x="23109" y="43468"/>
                    </a:cubicBezTo>
                    <a:cubicBezTo>
                      <a:pt x="23610" y="43481"/>
                      <a:pt x="24105" y="43487"/>
                      <a:pt x="24597" y="43487"/>
                    </a:cubicBezTo>
                    <a:cubicBezTo>
                      <a:pt x="25089" y="43487"/>
                      <a:pt x="25577" y="43481"/>
                      <a:pt x="26066" y="43468"/>
                    </a:cubicBezTo>
                    <a:lnTo>
                      <a:pt x="26216" y="43468"/>
                    </a:lnTo>
                    <a:cubicBezTo>
                      <a:pt x="26216" y="43894"/>
                      <a:pt x="26041" y="44371"/>
                      <a:pt x="26317" y="44772"/>
                    </a:cubicBezTo>
                    <a:cubicBezTo>
                      <a:pt x="26342" y="44797"/>
                      <a:pt x="26342" y="44797"/>
                      <a:pt x="26367" y="44822"/>
                    </a:cubicBezTo>
                    <a:lnTo>
                      <a:pt x="26267" y="44822"/>
                    </a:lnTo>
                    <a:cubicBezTo>
                      <a:pt x="25991" y="45574"/>
                      <a:pt x="25414" y="45724"/>
                      <a:pt x="24688" y="45724"/>
                    </a:cubicBezTo>
                    <a:cubicBezTo>
                      <a:pt x="24648" y="45725"/>
                      <a:pt x="24609" y="45725"/>
                      <a:pt x="24570" y="45725"/>
                    </a:cubicBezTo>
                    <a:cubicBezTo>
                      <a:pt x="23744" y="45725"/>
                      <a:pt x="22952" y="45511"/>
                      <a:pt x="22131" y="45511"/>
                    </a:cubicBezTo>
                    <a:cubicBezTo>
                      <a:pt x="22023" y="45511"/>
                      <a:pt x="21914" y="45515"/>
                      <a:pt x="21805" y="45523"/>
                    </a:cubicBezTo>
                    <a:cubicBezTo>
                      <a:pt x="21780" y="45523"/>
                      <a:pt x="21780" y="45548"/>
                      <a:pt x="21755" y="45548"/>
                    </a:cubicBezTo>
                    <a:cubicBezTo>
                      <a:pt x="21755" y="45097"/>
                      <a:pt x="21730" y="44646"/>
                      <a:pt x="21730" y="44195"/>
                    </a:cubicBezTo>
                    <a:cubicBezTo>
                      <a:pt x="21755" y="44170"/>
                      <a:pt x="21780" y="44170"/>
                      <a:pt x="21830" y="44145"/>
                    </a:cubicBezTo>
                    <a:cubicBezTo>
                      <a:pt x="22066" y="43651"/>
                      <a:pt x="22478" y="43466"/>
                      <a:pt x="23004" y="43466"/>
                    </a:cubicBezTo>
                    <a:close/>
                    <a:moveTo>
                      <a:pt x="46345" y="43158"/>
                    </a:moveTo>
                    <a:cubicBezTo>
                      <a:pt x="46396" y="43158"/>
                      <a:pt x="46447" y="43172"/>
                      <a:pt x="46492" y="43218"/>
                    </a:cubicBezTo>
                    <a:cubicBezTo>
                      <a:pt x="46492" y="43268"/>
                      <a:pt x="46542" y="43318"/>
                      <a:pt x="46567" y="43368"/>
                    </a:cubicBezTo>
                    <a:cubicBezTo>
                      <a:pt x="46542" y="43368"/>
                      <a:pt x="46517" y="43368"/>
                      <a:pt x="46492" y="43393"/>
                    </a:cubicBezTo>
                    <a:cubicBezTo>
                      <a:pt x="46217" y="43569"/>
                      <a:pt x="46116" y="43869"/>
                      <a:pt x="46116" y="44170"/>
                    </a:cubicBezTo>
                    <a:cubicBezTo>
                      <a:pt x="46116" y="45047"/>
                      <a:pt x="45866" y="45924"/>
                      <a:pt x="45891" y="46827"/>
                    </a:cubicBezTo>
                    <a:cubicBezTo>
                      <a:pt x="45916" y="47428"/>
                      <a:pt x="45715" y="48005"/>
                      <a:pt x="45665" y="48581"/>
                    </a:cubicBezTo>
                    <a:cubicBezTo>
                      <a:pt x="45364" y="51789"/>
                      <a:pt x="45164" y="55022"/>
                      <a:pt x="44763" y="58205"/>
                    </a:cubicBezTo>
                    <a:cubicBezTo>
                      <a:pt x="44663" y="59559"/>
                      <a:pt x="44587" y="60887"/>
                      <a:pt x="44412" y="62215"/>
                    </a:cubicBezTo>
                    <a:cubicBezTo>
                      <a:pt x="44412" y="62215"/>
                      <a:pt x="44387" y="62190"/>
                      <a:pt x="44362" y="62190"/>
                    </a:cubicBezTo>
                    <a:cubicBezTo>
                      <a:pt x="44387" y="62315"/>
                      <a:pt x="44387" y="62416"/>
                      <a:pt x="44387" y="62541"/>
                    </a:cubicBezTo>
                    <a:cubicBezTo>
                      <a:pt x="44387" y="62566"/>
                      <a:pt x="44387" y="62591"/>
                      <a:pt x="44362" y="62641"/>
                    </a:cubicBezTo>
                    <a:cubicBezTo>
                      <a:pt x="44262" y="63168"/>
                      <a:pt x="44337" y="63694"/>
                      <a:pt x="44287" y="64220"/>
                    </a:cubicBezTo>
                    <a:cubicBezTo>
                      <a:pt x="44086" y="66426"/>
                      <a:pt x="43861" y="68606"/>
                      <a:pt x="43660" y="70787"/>
                    </a:cubicBezTo>
                    <a:cubicBezTo>
                      <a:pt x="43435" y="73218"/>
                      <a:pt x="43259" y="75649"/>
                      <a:pt x="42958" y="78055"/>
                    </a:cubicBezTo>
                    <a:cubicBezTo>
                      <a:pt x="42883" y="78456"/>
                      <a:pt x="42908" y="78882"/>
                      <a:pt x="42883" y="79283"/>
                    </a:cubicBezTo>
                    <a:cubicBezTo>
                      <a:pt x="42883" y="79584"/>
                      <a:pt x="42883" y="79884"/>
                      <a:pt x="42858" y="80185"/>
                    </a:cubicBezTo>
                    <a:cubicBezTo>
                      <a:pt x="42382" y="84722"/>
                      <a:pt x="41981" y="89283"/>
                      <a:pt x="41605" y="93844"/>
                    </a:cubicBezTo>
                    <a:cubicBezTo>
                      <a:pt x="41655" y="94220"/>
                      <a:pt x="41530" y="94596"/>
                      <a:pt x="41505" y="94972"/>
                    </a:cubicBezTo>
                    <a:cubicBezTo>
                      <a:pt x="41505" y="95022"/>
                      <a:pt x="41505" y="95098"/>
                      <a:pt x="41505" y="95148"/>
                    </a:cubicBezTo>
                    <a:cubicBezTo>
                      <a:pt x="41254" y="95298"/>
                      <a:pt x="40903" y="95373"/>
                      <a:pt x="40753" y="95699"/>
                    </a:cubicBezTo>
                    <a:cubicBezTo>
                      <a:pt x="39299" y="96125"/>
                      <a:pt x="37871" y="96601"/>
                      <a:pt x="36367" y="96902"/>
                    </a:cubicBezTo>
                    <a:cubicBezTo>
                      <a:pt x="36242" y="96902"/>
                      <a:pt x="36091" y="96927"/>
                      <a:pt x="35966" y="96927"/>
                    </a:cubicBezTo>
                    <a:cubicBezTo>
                      <a:pt x="35414" y="97253"/>
                      <a:pt x="34713" y="96952"/>
                      <a:pt x="34161" y="97303"/>
                    </a:cubicBezTo>
                    <a:cubicBezTo>
                      <a:pt x="34035" y="97285"/>
                      <a:pt x="33910" y="97277"/>
                      <a:pt x="33785" y="97277"/>
                    </a:cubicBezTo>
                    <a:cubicBezTo>
                      <a:pt x="33067" y="97277"/>
                      <a:pt x="32362" y="97530"/>
                      <a:pt x="31640" y="97530"/>
                    </a:cubicBezTo>
                    <a:cubicBezTo>
                      <a:pt x="31612" y="97530"/>
                      <a:pt x="31583" y="97530"/>
                      <a:pt x="31555" y="97529"/>
                    </a:cubicBezTo>
                    <a:lnTo>
                      <a:pt x="30978" y="97529"/>
                    </a:lnTo>
                    <a:cubicBezTo>
                      <a:pt x="30302" y="97529"/>
                      <a:pt x="29645" y="97711"/>
                      <a:pt x="28973" y="97711"/>
                    </a:cubicBezTo>
                    <a:cubicBezTo>
                      <a:pt x="28898" y="97711"/>
                      <a:pt x="28823" y="97709"/>
                      <a:pt x="28748" y="97704"/>
                    </a:cubicBezTo>
                    <a:lnTo>
                      <a:pt x="28347" y="97704"/>
                    </a:lnTo>
                    <a:cubicBezTo>
                      <a:pt x="28221" y="97729"/>
                      <a:pt x="28071" y="97729"/>
                      <a:pt x="27946" y="97729"/>
                    </a:cubicBezTo>
                    <a:cubicBezTo>
                      <a:pt x="27896" y="97729"/>
                      <a:pt x="27845" y="97729"/>
                      <a:pt x="27795" y="97754"/>
                    </a:cubicBezTo>
                    <a:cubicBezTo>
                      <a:pt x="25652" y="97670"/>
                      <a:pt x="23526" y="97480"/>
                      <a:pt x="21388" y="97480"/>
                    </a:cubicBezTo>
                    <a:cubicBezTo>
                      <a:pt x="20976" y="97480"/>
                      <a:pt x="20564" y="97487"/>
                      <a:pt x="20151" y="97504"/>
                    </a:cubicBezTo>
                    <a:cubicBezTo>
                      <a:pt x="20076" y="97454"/>
                      <a:pt x="20001" y="97403"/>
                      <a:pt x="19951" y="97353"/>
                    </a:cubicBezTo>
                    <a:cubicBezTo>
                      <a:pt x="19475" y="97328"/>
                      <a:pt x="18998" y="97328"/>
                      <a:pt x="18547" y="97303"/>
                    </a:cubicBezTo>
                    <a:lnTo>
                      <a:pt x="18522" y="97303"/>
                    </a:lnTo>
                    <a:cubicBezTo>
                      <a:pt x="18422" y="97228"/>
                      <a:pt x="18297" y="97128"/>
                      <a:pt x="18196" y="97128"/>
                    </a:cubicBezTo>
                    <a:cubicBezTo>
                      <a:pt x="17018" y="97128"/>
                      <a:pt x="15891" y="96852"/>
                      <a:pt x="14713" y="96702"/>
                    </a:cubicBezTo>
                    <a:lnTo>
                      <a:pt x="14537" y="96702"/>
                    </a:lnTo>
                    <a:cubicBezTo>
                      <a:pt x="14437" y="96526"/>
                      <a:pt x="14261" y="96526"/>
                      <a:pt x="14111" y="96526"/>
                    </a:cubicBezTo>
                    <a:lnTo>
                      <a:pt x="13585" y="96526"/>
                    </a:lnTo>
                    <a:cubicBezTo>
                      <a:pt x="13334" y="96401"/>
                      <a:pt x="13084" y="96351"/>
                      <a:pt x="12833" y="96276"/>
                    </a:cubicBezTo>
                    <a:cubicBezTo>
                      <a:pt x="11880" y="96000"/>
                      <a:pt x="10878" y="95875"/>
                      <a:pt x="9976" y="95423"/>
                    </a:cubicBezTo>
                    <a:cubicBezTo>
                      <a:pt x="9976" y="95423"/>
                      <a:pt x="9976" y="95398"/>
                      <a:pt x="9976" y="95373"/>
                    </a:cubicBezTo>
                    <a:cubicBezTo>
                      <a:pt x="9976" y="95273"/>
                      <a:pt x="9976" y="95173"/>
                      <a:pt x="9976" y="95073"/>
                    </a:cubicBezTo>
                    <a:cubicBezTo>
                      <a:pt x="9951" y="94596"/>
                      <a:pt x="9875" y="94145"/>
                      <a:pt x="9850" y="93694"/>
                    </a:cubicBezTo>
                    <a:cubicBezTo>
                      <a:pt x="9850" y="92591"/>
                      <a:pt x="9650" y="91489"/>
                      <a:pt x="9600" y="90386"/>
                    </a:cubicBezTo>
                    <a:cubicBezTo>
                      <a:pt x="9474" y="88255"/>
                      <a:pt x="9199" y="86150"/>
                      <a:pt x="9023" y="84020"/>
                    </a:cubicBezTo>
                    <a:cubicBezTo>
                      <a:pt x="8723" y="80511"/>
                      <a:pt x="8397" y="77002"/>
                      <a:pt x="8096" y="73493"/>
                    </a:cubicBezTo>
                    <a:cubicBezTo>
                      <a:pt x="7870" y="71012"/>
                      <a:pt x="7620" y="68531"/>
                      <a:pt x="7419" y="66025"/>
                    </a:cubicBezTo>
                    <a:cubicBezTo>
                      <a:pt x="7294" y="64972"/>
                      <a:pt x="7144" y="63919"/>
                      <a:pt x="7169" y="62867"/>
                    </a:cubicBezTo>
                    <a:cubicBezTo>
                      <a:pt x="7018" y="62290"/>
                      <a:pt x="6993" y="61689"/>
                      <a:pt x="6968" y="61112"/>
                    </a:cubicBezTo>
                    <a:cubicBezTo>
                      <a:pt x="6893" y="60611"/>
                      <a:pt x="6843" y="60135"/>
                      <a:pt x="6818" y="59634"/>
                    </a:cubicBezTo>
                    <a:cubicBezTo>
                      <a:pt x="6517" y="56050"/>
                      <a:pt x="6191" y="52466"/>
                      <a:pt x="5815" y="48907"/>
                    </a:cubicBezTo>
                    <a:cubicBezTo>
                      <a:pt x="5715" y="47579"/>
                      <a:pt x="5540" y="46250"/>
                      <a:pt x="5414" y="44922"/>
                    </a:cubicBezTo>
                    <a:cubicBezTo>
                      <a:pt x="5306" y="43817"/>
                      <a:pt x="5275" y="43511"/>
                      <a:pt x="5806" y="43511"/>
                    </a:cubicBezTo>
                    <a:cubicBezTo>
                      <a:pt x="6010" y="43511"/>
                      <a:pt x="6296" y="43556"/>
                      <a:pt x="6692" y="43619"/>
                    </a:cubicBezTo>
                    <a:cubicBezTo>
                      <a:pt x="6818" y="43619"/>
                      <a:pt x="6918" y="43594"/>
                      <a:pt x="7018" y="43569"/>
                    </a:cubicBezTo>
                    <a:cubicBezTo>
                      <a:pt x="9875" y="44571"/>
                      <a:pt x="12833" y="45248"/>
                      <a:pt x="15815" y="45749"/>
                    </a:cubicBezTo>
                    <a:cubicBezTo>
                      <a:pt x="17444" y="46000"/>
                      <a:pt x="19074" y="46275"/>
                      <a:pt x="20728" y="46350"/>
                    </a:cubicBezTo>
                    <a:cubicBezTo>
                      <a:pt x="20878" y="46426"/>
                      <a:pt x="21129" y="46451"/>
                      <a:pt x="21304" y="46501"/>
                    </a:cubicBezTo>
                    <a:cubicBezTo>
                      <a:pt x="21404" y="46551"/>
                      <a:pt x="21505" y="46576"/>
                      <a:pt x="21580" y="46601"/>
                    </a:cubicBezTo>
                    <a:cubicBezTo>
                      <a:pt x="23121" y="46814"/>
                      <a:pt x="24663" y="46896"/>
                      <a:pt x="26207" y="46896"/>
                    </a:cubicBezTo>
                    <a:cubicBezTo>
                      <a:pt x="27752" y="46896"/>
                      <a:pt x="29299" y="46814"/>
                      <a:pt x="30853" y="46701"/>
                    </a:cubicBezTo>
                    <a:cubicBezTo>
                      <a:pt x="36141" y="46300"/>
                      <a:pt x="41254" y="45198"/>
                      <a:pt x="46166" y="43193"/>
                    </a:cubicBezTo>
                    <a:cubicBezTo>
                      <a:pt x="46221" y="43179"/>
                      <a:pt x="46284" y="43158"/>
                      <a:pt x="46345" y="43158"/>
                    </a:cubicBezTo>
                    <a:close/>
                    <a:moveTo>
                      <a:pt x="41327" y="95852"/>
                    </a:moveTo>
                    <a:cubicBezTo>
                      <a:pt x="41396" y="95852"/>
                      <a:pt x="41446" y="95866"/>
                      <a:pt x="41480" y="95900"/>
                    </a:cubicBezTo>
                    <a:cubicBezTo>
                      <a:pt x="41480" y="96125"/>
                      <a:pt x="41455" y="96351"/>
                      <a:pt x="41354" y="96576"/>
                    </a:cubicBezTo>
                    <a:cubicBezTo>
                      <a:pt x="41354" y="98055"/>
                      <a:pt x="40176" y="98281"/>
                      <a:pt x="39124" y="98581"/>
                    </a:cubicBezTo>
                    <a:cubicBezTo>
                      <a:pt x="35740" y="99509"/>
                      <a:pt x="32257" y="99910"/>
                      <a:pt x="28773" y="100010"/>
                    </a:cubicBezTo>
                    <a:cubicBezTo>
                      <a:pt x="27419" y="100048"/>
                      <a:pt x="26068" y="100073"/>
                      <a:pt x="24719" y="100073"/>
                    </a:cubicBezTo>
                    <a:cubicBezTo>
                      <a:pt x="21670" y="100073"/>
                      <a:pt x="18630" y="99949"/>
                      <a:pt x="15590" y="99584"/>
                    </a:cubicBezTo>
                    <a:cubicBezTo>
                      <a:pt x="14161" y="99433"/>
                      <a:pt x="12783" y="99083"/>
                      <a:pt x="11429" y="98581"/>
                    </a:cubicBezTo>
                    <a:cubicBezTo>
                      <a:pt x="10677" y="98306"/>
                      <a:pt x="10201" y="97804"/>
                      <a:pt x="10201" y="96952"/>
                    </a:cubicBezTo>
                    <a:cubicBezTo>
                      <a:pt x="10201" y="96677"/>
                      <a:pt x="10151" y="96426"/>
                      <a:pt x="10051" y="96175"/>
                    </a:cubicBezTo>
                    <a:lnTo>
                      <a:pt x="10051" y="96175"/>
                    </a:lnTo>
                    <a:cubicBezTo>
                      <a:pt x="10703" y="96251"/>
                      <a:pt x="11329" y="96501"/>
                      <a:pt x="11956" y="96652"/>
                    </a:cubicBezTo>
                    <a:cubicBezTo>
                      <a:pt x="13911" y="97078"/>
                      <a:pt x="15865" y="97629"/>
                      <a:pt x="17896" y="97729"/>
                    </a:cubicBezTo>
                    <a:cubicBezTo>
                      <a:pt x="18422" y="97930"/>
                      <a:pt x="18998" y="97855"/>
                      <a:pt x="19550" y="97905"/>
                    </a:cubicBezTo>
                    <a:cubicBezTo>
                      <a:pt x="19677" y="97936"/>
                      <a:pt x="19803" y="97968"/>
                      <a:pt x="19930" y="97968"/>
                    </a:cubicBezTo>
                    <a:cubicBezTo>
                      <a:pt x="20004" y="97968"/>
                      <a:pt x="20078" y="97957"/>
                      <a:pt x="20151" y="97930"/>
                    </a:cubicBezTo>
                    <a:cubicBezTo>
                      <a:pt x="20599" y="98109"/>
                      <a:pt x="21072" y="98134"/>
                      <a:pt x="21552" y="98134"/>
                    </a:cubicBezTo>
                    <a:cubicBezTo>
                      <a:pt x="21744" y="98134"/>
                      <a:pt x="21938" y="98130"/>
                      <a:pt x="22131" y="98130"/>
                    </a:cubicBezTo>
                    <a:cubicBezTo>
                      <a:pt x="22206" y="98130"/>
                      <a:pt x="22282" y="98105"/>
                      <a:pt x="22357" y="98105"/>
                    </a:cubicBezTo>
                    <a:cubicBezTo>
                      <a:pt x="23165" y="98274"/>
                      <a:pt x="23987" y="98317"/>
                      <a:pt x="24803" y="98317"/>
                    </a:cubicBezTo>
                    <a:cubicBezTo>
                      <a:pt x="25074" y="98317"/>
                      <a:pt x="25345" y="98312"/>
                      <a:pt x="25615" y="98306"/>
                    </a:cubicBezTo>
                    <a:cubicBezTo>
                      <a:pt x="25790" y="98297"/>
                      <a:pt x="25966" y="98295"/>
                      <a:pt x="26143" y="98295"/>
                    </a:cubicBezTo>
                    <a:cubicBezTo>
                      <a:pt x="26496" y="98295"/>
                      <a:pt x="26851" y="98306"/>
                      <a:pt x="27206" y="98306"/>
                    </a:cubicBezTo>
                    <a:cubicBezTo>
                      <a:pt x="27739" y="98306"/>
                      <a:pt x="28272" y="98281"/>
                      <a:pt x="28798" y="98155"/>
                    </a:cubicBezTo>
                    <a:cubicBezTo>
                      <a:pt x="28773" y="98130"/>
                      <a:pt x="28748" y="98080"/>
                      <a:pt x="28723" y="98055"/>
                    </a:cubicBezTo>
                    <a:lnTo>
                      <a:pt x="28748" y="98055"/>
                    </a:lnTo>
                    <a:cubicBezTo>
                      <a:pt x="28773" y="98080"/>
                      <a:pt x="28773" y="98130"/>
                      <a:pt x="28798" y="98155"/>
                    </a:cubicBezTo>
                    <a:cubicBezTo>
                      <a:pt x="29059" y="98113"/>
                      <a:pt x="29323" y="98102"/>
                      <a:pt x="29587" y="98102"/>
                    </a:cubicBezTo>
                    <a:cubicBezTo>
                      <a:pt x="29848" y="98102"/>
                      <a:pt x="30110" y="98113"/>
                      <a:pt x="30371" y="98113"/>
                    </a:cubicBezTo>
                    <a:cubicBezTo>
                      <a:pt x="30785" y="98113"/>
                      <a:pt x="31197" y="98087"/>
                      <a:pt x="31605" y="97955"/>
                    </a:cubicBezTo>
                    <a:cubicBezTo>
                      <a:pt x="31580" y="97930"/>
                      <a:pt x="31555" y="97905"/>
                      <a:pt x="31530" y="97880"/>
                    </a:cubicBezTo>
                    <a:cubicBezTo>
                      <a:pt x="31530" y="97855"/>
                      <a:pt x="31530" y="97855"/>
                      <a:pt x="31530" y="97855"/>
                    </a:cubicBezTo>
                    <a:cubicBezTo>
                      <a:pt x="31555" y="97880"/>
                      <a:pt x="31580" y="97905"/>
                      <a:pt x="31605" y="97955"/>
                    </a:cubicBezTo>
                    <a:cubicBezTo>
                      <a:pt x="31750" y="97960"/>
                      <a:pt x="31896" y="97963"/>
                      <a:pt x="32041" y="97963"/>
                    </a:cubicBezTo>
                    <a:cubicBezTo>
                      <a:pt x="32621" y="97963"/>
                      <a:pt x="33199" y="97915"/>
                      <a:pt x="33760" y="97754"/>
                    </a:cubicBezTo>
                    <a:cubicBezTo>
                      <a:pt x="34638" y="97504"/>
                      <a:pt x="35565" y="97629"/>
                      <a:pt x="36417" y="97328"/>
                    </a:cubicBezTo>
                    <a:cubicBezTo>
                      <a:pt x="36868" y="97253"/>
                      <a:pt x="37319" y="97203"/>
                      <a:pt x="37770" y="97078"/>
                    </a:cubicBezTo>
                    <a:cubicBezTo>
                      <a:pt x="38723" y="96802"/>
                      <a:pt x="39700" y="96601"/>
                      <a:pt x="40577" y="96100"/>
                    </a:cubicBezTo>
                    <a:cubicBezTo>
                      <a:pt x="40753" y="96100"/>
                      <a:pt x="40878" y="96050"/>
                      <a:pt x="40953" y="95900"/>
                    </a:cubicBezTo>
                    <a:lnTo>
                      <a:pt x="40978" y="95900"/>
                    </a:lnTo>
                    <a:cubicBezTo>
                      <a:pt x="41130" y="95872"/>
                      <a:pt x="41243" y="95852"/>
                      <a:pt x="41327" y="95852"/>
                    </a:cubicBezTo>
                    <a:close/>
                    <a:moveTo>
                      <a:pt x="25097" y="0"/>
                    </a:moveTo>
                    <a:cubicBezTo>
                      <a:pt x="24982" y="0"/>
                      <a:pt x="24863" y="18"/>
                      <a:pt x="24738" y="60"/>
                    </a:cubicBezTo>
                    <a:cubicBezTo>
                      <a:pt x="24689" y="63"/>
                      <a:pt x="24640" y="64"/>
                      <a:pt x="24591" y="64"/>
                    </a:cubicBezTo>
                    <a:cubicBezTo>
                      <a:pt x="24512" y="64"/>
                      <a:pt x="24432" y="61"/>
                      <a:pt x="24353" y="61"/>
                    </a:cubicBezTo>
                    <a:cubicBezTo>
                      <a:pt x="24128" y="61"/>
                      <a:pt x="23911" y="84"/>
                      <a:pt x="23735" y="260"/>
                    </a:cubicBezTo>
                    <a:cubicBezTo>
                      <a:pt x="23460" y="310"/>
                      <a:pt x="23284" y="435"/>
                      <a:pt x="23184" y="686"/>
                    </a:cubicBezTo>
                    <a:cubicBezTo>
                      <a:pt x="23109" y="811"/>
                      <a:pt x="23084" y="937"/>
                      <a:pt x="23134" y="1087"/>
                    </a:cubicBezTo>
                    <a:cubicBezTo>
                      <a:pt x="23084" y="1689"/>
                      <a:pt x="23058" y="2290"/>
                      <a:pt x="23184" y="2892"/>
                    </a:cubicBezTo>
                    <a:cubicBezTo>
                      <a:pt x="23058" y="3744"/>
                      <a:pt x="23209" y="4621"/>
                      <a:pt x="23184" y="5498"/>
                    </a:cubicBezTo>
                    <a:cubicBezTo>
                      <a:pt x="23209" y="6225"/>
                      <a:pt x="23058" y="7002"/>
                      <a:pt x="23309" y="7729"/>
                    </a:cubicBezTo>
                    <a:cubicBezTo>
                      <a:pt x="23284" y="7779"/>
                      <a:pt x="23284" y="7829"/>
                      <a:pt x="23309" y="7879"/>
                    </a:cubicBezTo>
                    <a:cubicBezTo>
                      <a:pt x="23033" y="8105"/>
                      <a:pt x="23134" y="8330"/>
                      <a:pt x="23334" y="8531"/>
                    </a:cubicBezTo>
                    <a:cubicBezTo>
                      <a:pt x="23309" y="8581"/>
                      <a:pt x="23309" y="8656"/>
                      <a:pt x="23309" y="8706"/>
                    </a:cubicBezTo>
                    <a:cubicBezTo>
                      <a:pt x="23008" y="9383"/>
                      <a:pt x="23134" y="10060"/>
                      <a:pt x="23309" y="10761"/>
                    </a:cubicBezTo>
                    <a:cubicBezTo>
                      <a:pt x="23184" y="11964"/>
                      <a:pt x="23284" y="13167"/>
                      <a:pt x="23334" y="14395"/>
                    </a:cubicBezTo>
                    <a:cubicBezTo>
                      <a:pt x="23359" y="14821"/>
                      <a:pt x="23510" y="15323"/>
                      <a:pt x="23109" y="15699"/>
                    </a:cubicBezTo>
                    <a:cubicBezTo>
                      <a:pt x="22808" y="15724"/>
                      <a:pt x="22507" y="15699"/>
                      <a:pt x="22206" y="15749"/>
                    </a:cubicBezTo>
                    <a:cubicBezTo>
                      <a:pt x="18898" y="16175"/>
                      <a:pt x="15840" y="17328"/>
                      <a:pt x="13033" y="19132"/>
                    </a:cubicBezTo>
                    <a:cubicBezTo>
                      <a:pt x="9099" y="21689"/>
                      <a:pt x="6392" y="25248"/>
                      <a:pt x="4587" y="29508"/>
                    </a:cubicBezTo>
                    <a:cubicBezTo>
                      <a:pt x="4086" y="30711"/>
                      <a:pt x="3560" y="31964"/>
                      <a:pt x="3484" y="33318"/>
                    </a:cubicBezTo>
                    <a:cubicBezTo>
                      <a:pt x="3484" y="33368"/>
                      <a:pt x="3459" y="33443"/>
                      <a:pt x="3434" y="33493"/>
                    </a:cubicBezTo>
                    <a:cubicBezTo>
                      <a:pt x="3259" y="34020"/>
                      <a:pt x="3083" y="34571"/>
                      <a:pt x="3083" y="35147"/>
                    </a:cubicBezTo>
                    <a:cubicBezTo>
                      <a:pt x="3083" y="35649"/>
                      <a:pt x="2883" y="36050"/>
                      <a:pt x="2557" y="36401"/>
                    </a:cubicBezTo>
                    <a:cubicBezTo>
                      <a:pt x="1755" y="37228"/>
                      <a:pt x="1078" y="38180"/>
                      <a:pt x="427" y="39132"/>
                    </a:cubicBezTo>
                    <a:cubicBezTo>
                      <a:pt x="26" y="39709"/>
                      <a:pt x="1" y="39809"/>
                      <a:pt x="602" y="40235"/>
                    </a:cubicBezTo>
                    <a:cubicBezTo>
                      <a:pt x="1329" y="40736"/>
                      <a:pt x="2056" y="41263"/>
                      <a:pt x="2908" y="41589"/>
                    </a:cubicBezTo>
                    <a:cubicBezTo>
                      <a:pt x="3033" y="41814"/>
                      <a:pt x="3259" y="41914"/>
                      <a:pt x="3459" y="41964"/>
                    </a:cubicBezTo>
                    <a:cubicBezTo>
                      <a:pt x="4337" y="42215"/>
                      <a:pt x="4512" y="42817"/>
                      <a:pt x="4512" y="43644"/>
                    </a:cubicBezTo>
                    <a:cubicBezTo>
                      <a:pt x="4537" y="44947"/>
                      <a:pt x="4662" y="46225"/>
                      <a:pt x="4763" y="47528"/>
                    </a:cubicBezTo>
                    <a:cubicBezTo>
                      <a:pt x="5088" y="51087"/>
                      <a:pt x="5414" y="54621"/>
                      <a:pt x="5715" y="58180"/>
                    </a:cubicBezTo>
                    <a:cubicBezTo>
                      <a:pt x="6116" y="62767"/>
                      <a:pt x="6492" y="67378"/>
                      <a:pt x="6918" y="71990"/>
                    </a:cubicBezTo>
                    <a:cubicBezTo>
                      <a:pt x="7068" y="73894"/>
                      <a:pt x="7219" y="75824"/>
                      <a:pt x="7394" y="77754"/>
                    </a:cubicBezTo>
                    <a:cubicBezTo>
                      <a:pt x="7620" y="80536"/>
                      <a:pt x="7896" y="83318"/>
                      <a:pt x="8171" y="86100"/>
                    </a:cubicBezTo>
                    <a:cubicBezTo>
                      <a:pt x="8297" y="87554"/>
                      <a:pt x="8422" y="89032"/>
                      <a:pt x="8547" y="90486"/>
                    </a:cubicBezTo>
                    <a:cubicBezTo>
                      <a:pt x="8748" y="92491"/>
                      <a:pt x="8973" y="94521"/>
                      <a:pt x="9099" y="96551"/>
                    </a:cubicBezTo>
                    <a:cubicBezTo>
                      <a:pt x="9249" y="98506"/>
                      <a:pt x="9274" y="98782"/>
                      <a:pt x="11404" y="99684"/>
                    </a:cubicBezTo>
                    <a:cubicBezTo>
                      <a:pt x="11630" y="99784"/>
                      <a:pt x="11906" y="99860"/>
                      <a:pt x="12156" y="99910"/>
                    </a:cubicBezTo>
                    <a:cubicBezTo>
                      <a:pt x="15540" y="100812"/>
                      <a:pt x="18998" y="101063"/>
                      <a:pt x="22457" y="101138"/>
                    </a:cubicBezTo>
                    <a:cubicBezTo>
                      <a:pt x="23033" y="101147"/>
                      <a:pt x="23609" y="101151"/>
                      <a:pt x="24187" y="101151"/>
                    </a:cubicBezTo>
                    <a:cubicBezTo>
                      <a:pt x="26900" y="101151"/>
                      <a:pt x="29624" y="101042"/>
                      <a:pt x="32332" y="100712"/>
                    </a:cubicBezTo>
                    <a:cubicBezTo>
                      <a:pt x="35414" y="100336"/>
                      <a:pt x="38497" y="100085"/>
                      <a:pt x="41304" y="98581"/>
                    </a:cubicBezTo>
                    <a:cubicBezTo>
                      <a:pt x="42232" y="98556"/>
                      <a:pt x="42282" y="97880"/>
                      <a:pt x="42357" y="97203"/>
                    </a:cubicBezTo>
                    <a:cubicBezTo>
                      <a:pt x="42507" y="95474"/>
                      <a:pt x="42658" y="93744"/>
                      <a:pt x="42808" y="92040"/>
                    </a:cubicBezTo>
                    <a:cubicBezTo>
                      <a:pt x="42933" y="90336"/>
                      <a:pt x="43034" y="88656"/>
                      <a:pt x="43234" y="86977"/>
                    </a:cubicBezTo>
                    <a:cubicBezTo>
                      <a:pt x="43560" y="84245"/>
                      <a:pt x="43760" y="81539"/>
                      <a:pt x="44011" y="78807"/>
                    </a:cubicBezTo>
                    <a:cubicBezTo>
                      <a:pt x="44186" y="76902"/>
                      <a:pt x="44287" y="74972"/>
                      <a:pt x="44462" y="73042"/>
                    </a:cubicBezTo>
                    <a:cubicBezTo>
                      <a:pt x="44763" y="69709"/>
                      <a:pt x="45114" y="66376"/>
                      <a:pt x="45415" y="63017"/>
                    </a:cubicBezTo>
                    <a:cubicBezTo>
                      <a:pt x="45790" y="58681"/>
                      <a:pt x="46166" y="54346"/>
                      <a:pt x="46492" y="49985"/>
                    </a:cubicBezTo>
                    <a:cubicBezTo>
                      <a:pt x="46618" y="48531"/>
                      <a:pt x="46843" y="47077"/>
                      <a:pt x="46793" y="45599"/>
                    </a:cubicBezTo>
                    <a:cubicBezTo>
                      <a:pt x="47019" y="45198"/>
                      <a:pt x="46943" y="44772"/>
                      <a:pt x="46968" y="44345"/>
                    </a:cubicBezTo>
                    <a:cubicBezTo>
                      <a:pt x="47119" y="41990"/>
                      <a:pt x="46768" y="42616"/>
                      <a:pt x="48673" y="41363"/>
                    </a:cubicBezTo>
                    <a:cubicBezTo>
                      <a:pt x="49600" y="40761"/>
                      <a:pt x="50653" y="40260"/>
                      <a:pt x="51204" y="39208"/>
                    </a:cubicBezTo>
                    <a:cubicBezTo>
                      <a:pt x="50427" y="38556"/>
                      <a:pt x="49775" y="37829"/>
                      <a:pt x="49099" y="37102"/>
                    </a:cubicBezTo>
                    <a:cubicBezTo>
                      <a:pt x="48898" y="36902"/>
                      <a:pt x="48823" y="36676"/>
                      <a:pt x="48773" y="36401"/>
                    </a:cubicBezTo>
                    <a:cubicBezTo>
                      <a:pt x="48272" y="33669"/>
                      <a:pt x="47344" y="31112"/>
                      <a:pt x="46066" y="28631"/>
                    </a:cubicBezTo>
                    <a:cubicBezTo>
                      <a:pt x="44963" y="26501"/>
                      <a:pt x="43510" y="24671"/>
                      <a:pt x="41931" y="22917"/>
                    </a:cubicBezTo>
                    <a:cubicBezTo>
                      <a:pt x="40778" y="21689"/>
                      <a:pt x="39450" y="20636"/>
                      <a:pt x="38021" y="19684"/>
                    </a:cubicBezTo>
                    <a:cubicBezTo>
                      <a:pt x="34688" y="17453"/>
                      <a:pt x="31054" y="15999"/>
                      <a:pt x="26993" y="15699"/>
                    </a:cubicBezTo>
                    <a:cubicBezTo>
                      <a:pt x="26918" y="14571"/>
                      <a:pt x="26843" y="13443"/>
                      <a:pt x="26768" y="12315"/>
                    </a:cubicBezTo>
                    <a:cubicBezTo>
                      <a:pt x="26768" y="11839"/>
                      <a:pt x="26768" y="11388"/>
                      <a:pt x="26768" y="10912"/>
                    </a:cubicBezTo>
                    <a:cubicBezTo>
                      <a:pt x="26768" y="9308"/>
                      <a:pt x="26693" y="7704"/>
                      <a:pt x="26542" y="6100"/>
                    </a:cubicBezTo>
                    <a:cubicBezTo>
                      <a:pt x="26542" y="4395"/>
                      <a:pt x="26492" y="2691"/>
                      <a:pt x="26492" y="962"/>
                    </a:cubicBezTo>
                    <a:cubicBezTo>
                      <a:pt x="26492" y="661"/>
                      <a:pt x="26392" y="461"/>
                      <a:pt x="26141" y="335"/>
                    </a:cubicBezTo>
                    <a:cubicBezTo>
                      <a:pt x="25797" y="182"/>
                      <a:pt x="25468" y="0"/>
                      <a:pt x="250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9" name="Google Shape;2739;p52"/>
              <p:cNvSpPr/>
              <p:nvPr/>
            </p:nvSpPr>
            <p:spPr>
              <a:xfrm>
                <a:off x="5133000" y="1546850"/>
                <a:ext cx="9425" cy="7925"/>
              </a:xfrm>
              <a:custGeom>
                <a:avLst/>
                <a:gdLst/>
                <a:ahLst/>
                <a:cxnLst/>
                <a:rect l="l" t="t" r="r" b="b"/>
                <a:pathLst>
                  <a:path w="377" h="317" extrusionOk="0">
                    <a:moveTo>
                      <a:pt x="223" y="1"/>
                    </a:moveTo>
                    <a:cubicBezTo>
                      <a:pt x="208" y="1"/>
                      <a:pt x="192" y="3"/>
                      <a:pt x="176" y="7"/>
                    </a:cubicBezTo>
                    <a:cubicBezTo>
                      <a:pt x="100" y="57"/>
                      <a:pt x="25" y="132"/>
                      <a:pt x="0" y="208"/>
                    </a:cubicBezTo>
                    <a:cubicBezTo>
                      <a:pt x="0" y="284"/>
                      <a:pt x="59" y="317"/>
                      <a:pt x="131" y="317"/>
                    </a:cubicBezTo>
                    <a:cubicBezTo>
                      <a:pt x="153" y="317"/>
                      <a:pt x="177" y="314"/>
                      <a:pt x="201" y="308"/>
                    </a:cubicBezTo>
                    <a:cubicBezTo>
                      <a:pt x="301" y="308"/>
                      <a:pt x="376" y="258"/>
                      <a:pt x="376" y="158"/>
                    </a:cubicBezTo>
                    <a:cubicBezTo>
                      <a:pt x="355" y="53"/>
                      <a:pt x="299" y="1"/>
                      <a:pt x="223" y="1"/>
                    </a:cubicBezTo>
                    <a:close/>
                  </a:path>
                </a:pathLst>
              </a:custGeom>
              <a:solidFill>
                <a:srgbClr val="8F8F8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0" name="Google Shape;2740;p52"/>
              <p:cNvSpPr/>
              <p:nvPr/>
            </p:nvSpPr>
            <p:spPr>
              <a:xfrm>
                <a:off x="4663700" y="983700"/>
                <a:ext cx="338325" cy="299000"/>
              </a:xfrm>
              <a:custGeom>
                <a:avLst/>
                <a:gdLst/>
                <a:ahLst/>
                <a:cxnLst/>
                <a:rect l="l" t="t" r="r" b="b"/>
                <a:pathLst>
                  <a:path w="13533" h="11960" extrusionOk="0">
                    <a:moveTo>
                      <a:pt x="12791" y="0"/>
                    </a:moveTo>
                    <a:cubicBezTo>
                      <a:pt x="12772" y="0"/>
                      <a:pt x="12752" y="1"/>
                      <a:pt x="12732" y="2"/>
                    </a:cubicBezTo>
                    <a:cubicBezTo>
                      <a:pt x="12686" y="2"/>
                      <a:pt x="12640" y="1"/>
                      <a:pt x="12593" y="1"/>
                    </a:cubicBezTo>
                    <a:cubicBezTo>
                      <a:pt x="12384" y="1"/>
                      <a:pt x="12169" y="18"/>
                      <a:pt x="12005" y="202"/>
                    </a:cubicBezTo>
                    <a:cubicBezTo>
                      <a:pt x="11504" y="252"/>
                      <a:pt x="11028" y="378"/>
                      <a:pt x="10602" y="628"/>
                    </a:cubicBezTo>
                    <a:cubicBezTo>
                      <a:pt x="10476" y="628"/>
                      <a:pt x="10401" y="678"/>
                      <a:pt x="10376" y="804"/>
                    </a:cubicBezTo>
                    <a:cubicBezTo>
                      <a:pt x="10276" y="829"/>
                      <a:pt x="10201" y="879"/>
                      <a:pt x="10176" y="1004"/>
                    </a:cubicBezTo>
                    <a:lnTo>
                      <a:pt x="10176" y="979"/>
                    </a:lnTo>
                    <a:cubicBezTo>
                      <a:pt x="9975" y="1029"/>
                      <a:pt x="9724" y="954"/>
                      <a:pt x="9599" y="1205"/>
                    </a:cubicBezTo>
                    <a:cubicBezTo>
                      <a:pt x="9048" y="1531"/>
                      <a:pt x="8471" y="1756"/>
                      <a:pt x="8020" y="2232"/>
                    </a:cubicBezTo>
                    <a:cubicBezTo>
                      <a:pt x="7619" y="2408"/>
                      <a:pt x="7268" y="2633"/>
                      <a:pt x="6993" y="2984"/>
                    </a:cubicBezTo>
                    <a:cubicBezTo>
                      <a:pt x="6441" y="3235"/>
                      <a:pt x="6090" y="3711"/>
                      <a:pt x="5639" y="4037"/>
                    </a:cubicBezTo>
                    <a:cubicBezTo>
                      <a:pt x="4912" y="4513"/>
                      <a:pt x="4436" y="5265"/>
                      <a:pt x="3810" y="5816"/>
                    </a:cubicBezTo>
                    <a:cubicBezTo>
                      <a:pt x="3409" y="6117"/>
                      <a:pt x="3083" y="6468"/>
                      <a:pt x="2807" y="6844"/>
                    </a:cubicBezTo>
                    <a:cubicBezTo>
                      <a:pt x="2857" y="6844"/>
                      <a:pt x="2857" y="6869"/>
                      <a:pt x="2857" y="6894"/>
                    </a:cubicBezTo>
                    <a:cubicBezTo>
                      <a:pt x="2857" y="6869"/>
                      <a:pt x="2832" y="6869"/>
                      <a:pt x="2807" y="6844"/>
                    </a:cubicBezTo>
                    <a:cubicBezTo>
                      <a:pt x="2231" y="7621"/>
                      <a:pt x="1554" y="8323"/>
                      <a:pt x="1153" y="9225"/>
                    </a:cubicBezTo>
                    <a:lnTo>
                      <a:pt x="952" y="9375"/>
                    </a:lnTo>
                    <a:cubicBezTo>
                      <a:pt x="852" y="9450"/>
                      <a:pt x="802" y="9526"/>
                      <a:pt x="802" y="9626"/>
                    </a:cubicBezTo>
                    <a:cubicBezTo>
                      <a:pt x="652" y="9726"/>
                      <a:pt x="602" y="9876"/>
                      <a:pt x="577" y="10027"/>
                    </a:cubicBezTo>
                    <a:cubicBezTo>
                      <a:pt x="326" y="10453"/>
                      <a:pt x="251" y="10954"/>
                      <a:pt x="176" y="11430"/>
                    </a:cubicBezTo>
                    <a:cubicBezTo>
                      <a:pt x="0" y="11606"/>
                      <a:pt x="25" y="11806"/>
                      <a:pt x="201" y="11907"/>
                    </a:cubicBezTo>
                    <a:cubicBezTo>
                      <a:pt x="262" y="11943"/>
                      <a:pt x="312" y="11959"/>
                      <a:pt x="355" y="11959"/>
                    </a:cubicBezTo>
                    <a:cubicBezTo>
                      <a:pt x="486" y="11959"/>
                      <a:pt x="539" y="11807"/>
                      <a:pt x="577" y="11656"/>
                    </a:cubicBezTo>
                    <a:cubicBezTo>
                      <a:pt x="852" y="11105"/>
                      <a:pt x="1128" y="10578"/>
                      <a:pt x="1404" y="10052"/>
                    </a:cubicBezTo>
                    <a:cubicBezTo>
                      <a:pt x="1479" y="10002"/>
                      <a:pt x="1554" y="9927"/>
                      <a:pt x="1554" y="9826"/>
                    </a:cubicBezTo>
                    <a:cubicBezTo>
                      <a:pt x="1604" y="9776"/>
                      <a:pt x="1604" y="9726"/>
                      <a:pt x="1604" y="9676"/>
                    </a:cubicBezTo>
                    <a:cubicBezTo>
                      <a:pt x="1955" y="9200"/>
                      <a:pt x="2331" y="8749"/>
                      <a:pt x="2757" y="8348"/>
                    </a:cubicBezTo>
                    <a:cubicBezTo>
                      <a:pt x="3459" y="7671"/>
                      <a:pt x="4211" y="7019"/>
                      <a:pt x="4812" y="6242"/>
                    </a:cubicBezTo>
                    <a:lnTo>
                      <a:pt x="7018" y="4438"/>
                    </a:lnTo>
                    <a:cubicBezTo>
                      <a:pt x="7193" y="4363"/>
                      <a:pt x="7369" y="4262"/>
                      <a:pt x="7419" y="4062"/>
                    </a:cubicBezTo>
                    <a:cubicBezTo>
                      <a:pt x="7544" y="4037"/>
                      <a:pt x="7619" y="3962"/>
                      <a:pt x="7669" y="3861"/>
                    </a:cubicBezTo>
                    <a:cubicBezTo>
                      <a:pt x="7719" y="3861"/>
                      <a:pt x="7770" y="3836"/>
                      <a:pt x="7820" y="3786"/>
                    </a:cubicBezTo>
                    <a:cubicBezTo>
                      <a:pt x="7833" y="3790"/>
                      <a:pt x="7846" y="3791"/>
                      <a:pt x="7858" y="3791"/>
                    </a:cubicBezTo>
                    <a:cubicBezTo>
                      <a:pt x="7939" y="3791"/>
                      <a:pt x="7998" y="3723"/>
                      <a:pt x="8020" y="3636"/>
                    </a:cubicBezTo>
                    <a:cubicBezTo>
                      <a:pt x="8120" y="3611"/>
                      <a:pt x="8196" y="3561"/>
                      <a:pt x="8221" y="3460"/>
                    </a:cubicBezTo>
                    <a:cubicBezTo>
                      <a:pt x="8471" y="3235"/>
                      <a:pt x="8897" y="3310"/>
                      <a:pt x="9048" y="2909"/>
                    </a:cubicBezTo>
                    <a:cubicBezTo>
                      <a:pt x="9424" y="2683"/>
                      <a:pt x="9825" y="2458"/>
                      <a:pt x="10201" y="2232"/>
                    </a:cubicBezTo>
                    <a:cubicBezTo>
                      <a:pt x="10226" y="2232"/>
                      <a:pt x="10226" y="2207"/>
                      <a:pt x="10251" y="2207"/>
                    </a:cubicBezTo>
                    <a:cubicBezTo>
                      <a:pt x="10451" y="2082"/>
                      <a:pt x="10652" y="1982"/>
                      <a:pt x="10877" y="1881"/>
                    </a:cubicBezTo>
                    <a:cubicBezTo>
                      <a:pt x="11328" y="1656"/>
                      <a:pt x="11855" y="1581"/>
                      <a:pt x="12256" y="1255"/>
                    </a:cubicBezTo>
                    <a:cubicBezTo>
                      <a:pt x="12331" y="1255"/>
                      <a:pt x="12381" y="1255"/>
                      <a:pt x="12431" y="1205"/>
                    </a:cubicBezTo>
                    <a:cubicBezTo>
                      <a:pt x="12515" y="1205"/>
                      <a:pt x="12598" y="1194"/>
                      <a:pt x="12682" y="1194"/>
                    </a:cubicBezTo>
                    <a:cubicBezTo>
                      <a:pt x="12724" y="1194"/>
                      <a:pt x="12765" y="1196"/>
                      <a:pt x="12807" y="1205"/>
                    </a:cubicBezTo>
                    <a:cubicBezTo>
                      <a:pt x="13183" y="1205"/>
                      <a:pt x="13509" y="1130"/>
                      <a:pt x="13509" y="678"/>
                    </a:cubicBezTo>
                    <a:cubicBezTo>
                      <a:pt x="13533" y="270"/>
                      <a:pt x="13235" y="0"/>
                      <a:pt x="127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1" name="Google Shape;2741;p52"/>
              <p:cNvSpPr/>
              <p:nvPr/>
            </p:nvSpPr>
            <p:spPr>
              <a:xfrm>
                <a:off x="5058425" y="2743550"/>
                <a:ext cx="144150" cy="164875"/>
              </a:xfrm>
              <a:custGeom>
                <a:avLst/>
                <a:gdLst/>
                <a:ahLst/>
                <a:cxnLst/>
                <a:rect l="l" t="t" r="r" b="b"/>
                <a:pathLst>
                  <a:path w="5766" h="6595" extrusionOk="0">
                    <a:moveTo>
                      <a:pt x="1429" y="586"/>
                    </a:moveTo>
                    <a:lnTo>
                      <a:pt x="1429" y="586"/>
                    </a:lnTo>
                    <a:cubicBezTo>
                      <a:pt x="1404" y="686"/>
                      <a:pt x="1379" y="786"/>
                      <a:pt x="1354" y="886"/>
                    </a:cubicBezTo>
                    <a:cubicBezTo>
                      <a:pt x="1304" y="836"/>
                      <a:pt x="1304" y="761"/>
                      <a:pt x="1429" y="586"/>
                    </a:cubicBezTo>
                    <a:close/>
                    <a:moveTo>
                      <a:pt x="3585" y="0"/>
                    </a:moveTo>
                    <a:cubicBezTo>
                      <a:pt x="3537" y="0"/>
                      <a:pt x="3487" y="12"/>
                      <a:pt x="3434" y="34"/>
                    </a:cubicBezTo>
                    <a:cubicBezTo>
                      <a:pt x="2758" y="185"/>
                      <a:pt x="2056" y="235"/>
                      <a:pt x="1429" y="586"/>
                    </a:cubicBezTo>
                    <a:cubicBezTo>
                      <a:pt x="502" y="836"/>
                      <a:pt x="76" y="1463"/>
                      <a:pt x="51" y="2390"/>
                    </a:cubicBezTo>
                    <a:cubicBezTo>
                      <a:pt x="26" y="2666"/>
                      <a:pt x="26" y="2941"/>
                      <a:pt x="1" y="3192"/>
                    </a:cubicBezTo>
                    <a:cubicBezTo>
                      <a:pt x="26" y="3317"/>
                      <a:pt x="26" y="3468"/>
                      <a:pt x="51" y="3593"/>
                    </a:cubicBezTo>
                    <a:cubicBezTo>
                      <a:pt x="201" y="4571"/>
                      <a:pt x="377" y="5548"/>
                      <a:pt x="1454" y="5974"/>
                    </a:cubicBezTo>
                    <a:cubicBezTo>
                      <a:pt x="1529" y="6149"/>
                      <a:pt x="1680" y="6200"/>
                      <a:pt x="1830" y="6200"/>
                    </a:cubicBezTo>
                    <a:cubicBezTo>
                      <a:pt x="2110" y="6479"/>
                      <a:pt x="2397" y="6595"/>
                      <a:pt x="2696" y="6595"/>
                    </a:cubicBezTo>
                    <a:cubicBezTo>
                      <a:pt x="2934" y="6595"/>
                      <a:pt x="3179" y="6522"/>
                      <a:pt x="3434" y="6400"/>
                    </a:cubicBezTo>
                    <a:cubicBezTo>
                      <a:pt x="4011" y="6275"/>
                      <a:pt x="4437" y="5949"/>
                      <a:pt x="4637" y="5398"/>
                    </a:cubicBezTo>
                    <a:lnTo>
                      <a:pt x="4838" y="5197"/>
                    </a:lnTo>
                    <a:cubicBezTo>
                      <a:pt x="4913" y="5147"/>
                      <a:pt x="4963" y="5072"/>
                      <a:pt x="5013" y="4997"/>
                    </a:cubicBezTo>
                    <a:cubicBezTo>
                      <a:pt x="5038" y="4821"/>
                      <a:pt x="5088" y="4671"/>
                      <a:pt x="5138" y="4495"/>
                    </a:cubicBezTo>
                    <a:cubicBezTo>
                      <a:pt x="5138" y="4295"/>
                      <a:pt x="5214" y="4119"/>
                      <a:pt x="5264" y="3944"/>
                    </a:cubicBezTo>
                    <a:cubicBezTo>
                      <a:pt x="5314" y="3819"/>
                      <a:pt x="5339" y="3668"/>
                      <a:pt x="5339" y="3518"/>
                    </a:cubicBezTo>
                    <a:cubicBezTo>
                      <a:pt x="5289" y="2941"/>
                      <a:pt x="5765" y="2340"/>
                      <a:pt x="5264" y="1789"/>
                    </a:cubicBezTo>
                    <a:cubicBezTo>
                      <a:pt x="5063" y="1287"/>
                      <a:pt x="4938" y="711"/>
                      <a:pt x="4437" y="385"/>
                    </a:cubicBezTo>
                    <a:cubicBezTo>
                      <a:pt x="4380" y="252"/>
                      <a:pt x="4280" y="191"/>
                      <a:pt x="4158" y="191"/>
                    </a:cubicBezTo>
                    <a:cubicBezTo>
                      <a:pt x="4119" y="191"/>
                      <a:pt x="4078" y="197"/>
                      <a:pt x="4036" y="210"/>
                    </a:cubicBezTo>
                    <a:cubicBezTo>
                      <a:pt x="3961" y="185"/>
                      <a:pt x="3910" y="185"/>
                      <a:pt x="3860" y="185"/>
                    </a:cubicBezTo>
                    <a:cubicBezTo>
                      <a:pt x="3790" y="62"/>
                      <a:pt x="3695" y="0"/>
                      <a:pt x="35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2" name="Google Shape;2742;p52"/>
              <p:cNvSpPr/>
              <p:nvPr/>
            </p:nvSpPr>
            <p:spPr>
              <a:xfrm>
                <a:off x="4767075" y="2536175"/>
                <a:ext cx="122200" cy="117875"/>
              </a:xfrm>
              <a:custGeom>
                <a:avLst/>
                <a:gdLst/>
                <a:ahLst/>
                <a:cxnLst/>
                <a:rect l="l" t="t" r="r" b="b"/>
                <a:pathLst>
                  <a:path w="4888" h="4715" extrusionOk="0">
                    <a:moveTo>
                      <a:pt x="2183" y="1"/>
                    </a:moveTo>
                    <a:cubicBezTo>
                      <a:pt x="1659" y="1"/>
                      <a:pt x="1164" y="296"/>
                      <a:pt x="677" y="886"/>
                    </a:cubicBezTo>
                    <a:cubicBezTo>
                      <a:pt x="0" y="1738"/>
                      <a:pt x="376" y="2515"/>
                      <a:pt x="777" y="3292"/>
                    </a:cubicBezTo>
                    <a:cubicBezTo>
                      <a:pt x="802" y="3342"/>
                      <a:pt x="827" y="3417"/>
                      <a:pt x="878" y="3467"/>
                    </a:cubicBezTo>
                    <a:cubicBezTo>
                      <a:pt x="1323" y="4262"/>
                      <a:pt x="2011" y="4714"/>
                      <a:pt x="2703" y="4714"/>
                    </a:cubicBezTo>
                    <a:cubicBezTo>
                      <a:pt x="3102" y="4714"/>
                      <a:pt x="3503" y="4564"/>
                      <a:pt x="3860" y="4244"/>
                    </a:cubicBezTo>
                    <a:cubicBezTo>
                      <a:pt x="4136" y="4144"/>
                      <a:pt x="4286" y="3968"/>
                      <a:pt x="4286" y="3667"/>
                    </a:cubicBezTo>
                    <a:cubicBezTo>
                      <a:pt x="4888" y="2941"/>
                      <a:pt x="4812" y="2189"/>
                      <a:pt x="4311" y="1437"/>
                    </a:cubicBezTo>
                    <a:cubicBezTo>
                      <a:pt x="4286" y="1161"/>
                      <a:pt x="4111" y="986"/>
                      <a:pt x="3885" y="860"/>
                    </a:cubicBezTo>
                    <a:cubicBezTo>
                      <a:pt x="3760" y="635"/>
                      <a:pt x="3584" y="485"/>
                      <a:pt x="3334" y="434"/>
                    </a:cubicBezTo>
                    <a:cubicBezTo>
                      <a:pt x="2931" y="145"/>
                      <a:pt x="2550" y="1"/>
                      <a:pt x="218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3" name="Google Shape;2743;p52"/>
              <p:cNvSpPr/>
              <p:nvPr/>
            </p:nvSpPr>
            <p:spPr>
              <a:xfrm>
                <a:off x="4827850" y="2117250"/>
                <a:ext cx="99650" cy="55100"/>
              </a:xfrm>
              <a:custGeom>
                <a:avLst/>
                <a:gdLst/>
                <a:ahLst/>
                <a:cxnLst/>
                <a:rect l="l" t="t" r="r" b="b"/>
                <a:pathLst>
                  <a:path w="3986" h="2204" extrusionOk="0">
                    <a:moveTo>
                      <a:pt x="1746" y="1"/>
                    </a:moveTo>
                    <a:cubicBezTo>
                      <a:pt x="1452" y="1"/>
                      <a:pt x="1154" y="48"/>
                      <a:pt x="853" y="149"/>
                    </a:cubicBezTo>
                    <a:cubicBezTo>
                      <a:pt x="1" y="901"/>
                      <a:pt x="51" y="1402"/>
                      <a:pt x="1003" y="1953"/>
                    </a:cubicBezTo>
                    <a:cubicBezTo>
                      <a:pt x="1204" y="2053"/>
                      <a:pt x="1429" y="2104"/>
                      <a:pt x="1655" y="2204"/>
                    </a:cubicBezTo>
                    <a:cubicBezTo>
                      <a:pt x="2256" y="2204"/>
                      <a:pt x="2858" y="2204"/>
                      <a:pt x="3434" y="1978"/>
                    </a:cubicBezTo>
                    <a:cubicBezTo>
                      <a:pt x="3509" y="1903"/>
                      <a:pt x="3584" y="1853"/>
                      <a:pt x="3635" y="1728"/>
                    </a:cubicBezTo>
                    <a:cubicBezTo>
                      <a:pt x="3985" y="1151"/>
                      <a:pt x="3509" y="800"/>
                      <a:pt x="3234" y="399"/>
                    </a:cubicBezTo>
                    <a:cubicBezTo>
                      <a:pt x="2756" y="144"/>
                      <a:pt x="2258" y="1"/>
                      <a:pt x="174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4" name="Google Shape;2744;p52"/>
              <p:cNvSpPr/>
              <p:nvPr/>
            </p:nvSpPr>
            <p:spPr>
              <a:xfrm>
                <a:off x="5353550" y="2105925"/>
                <a:ext cx="91500" cy="57650"/>
              </a:xfrm>
              <a:custGeom>
                <a:avLst/>
                <a:gdLst/>
                <a:ahLst/>
                <a:cxnLst/>
                <a:rect l="l" t="t" r="r" b="b"/>
                <a:pathLst>
                  <a:path w="3660" h="2306" extrusionOk="0">
                    <a:moveTo>
                      <a:pt x="1855" y="0"/>
                    </a:moveTo>
                    <a:cubicBezTo>
                      <a:pt x="1730" y="0"/>
                      <a:pt x="1579" y="0"/>
                      <a:pt x="1454" y="25"/>
                    </a:cubicBezTo>
                    <a:cubicBezTo>
                      <a:pt x="1303" y="50"/>
                      <a:pt x="1128" y="75"/>
                      <a:pt x="1053" y="226"/>
                    </a:cubicBezTo>
                    <a:cubicBezTo>
                      <a:pt x="1033" y="303"/>
                      <a:pt x="1010" y="328"/>
                      <a:pt x="985" y="328"/>
                    </a:cubicBezTo>
                    <a:cubicBezTo>
                      <a:pt x="944" y="328"/>
                      <a:pt x="898" y="266"/>
                      <a:pt x="852" y="251"/>
                    </a:cubicBezTo>
                    <a:cubicBezTo>
                      <a:pt x="802" y="251"/>
                      <a:pt x="727" y="226"/>
                      <a:pt x="652" y="226"/>
                    </a:cubicBezTo>
                    <a:cubicBezTo>
                      <a:pt x="602" y="301"/>
                      <a:pt x="527" y="376"/>
                      <a:pt x="476" y="451"/>
                    </a:cubicBezTo>
                    <a:cubicBezTo>
                      <a:pt x="0" y="1053"/>
                      <a:pt x="0" y="1354"/>
                      <a:pt x="501" y="1730"/>
                    </a:cubicBezTo>
                    <a:cubicBezTo>
                      <a:pt x="852" y="1980"/>
                      <a:pt x="1203" y="2256"/>
                      <a:pt x="1654" y="2256"/>
                    </a:cubicBezTo>
                    <a:cubicBezTo>
                      <a:pt x="2181" y="2231"/>
                      <a:pt x="2757" y="2306"/>
                      <a:pt x="3258" y="2055"/>
                    </a:cubicBezTo>
                    <a:lnTo>
                      <a:pt x="3258" y="2030"/>
                    </a:lnTo>
                    <a:cubicBezTo>
                      <a:pt x="3334" y="1980"/>
                      <a:pt x="3384" y="1905"/>
                      <a:pt x="3459" y="1855"/>
                    </a:cubicBezTo>
                    <a:lnTo>
                      <a:pt x="3459" y="1830"/>
                    </a:lnTo>
                    <a:cubicBezTo>
                      <a:pt x="3484" y="1805"/>
                      <a:pt x="3509" y="1755"/>
                      <a:pt x="3509" y="1730"/>
                    </a:cubicBezTo>
                    <a:cubicBezTo>
                      <a:pt x="3559" y="1704"/>
                      <a:pt x="3609" y="1654"/>
                      <a:pt x="3659" y="1629"/>
                    </a:cubicBezTo>
                    <a:cubicBezTo>
                      <a:pt x="3484" y="577"/>
                      <a:pt x="3183" y="276"/>
                      <a:pt x="185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745" name="Google Shape;2745;p52"/>
          <p:cNvGrpSpPr/>
          <p:nvPr/>
        </p:nvGrpSpPr>
        <p:grpSpPr>
          <a:xfrm flipH="1">
            <a:off x="8781598" y="-69200"/>
            <a:ext cx="1698933" cy="2057941"/>
            <a:chOff x="479975" y="1424662"/>
            <a:chExt cx="2085456" cy="3254587"/>
          </a:xfrm>
        </p:grpSpPr>
        <p:sp>
          <p:nvSpPr>
            <p:cNvPr id="2746" name="Google Shape;2746;p52"/>
            <p:cNvSpPr/>
            <p:nvPr/>
          </p:nvSpPr>
          <p:spPr>
            <a:xfrm rot="-799569">
              <a:off x="807096" y="1549140"/>
              <a:ext cx="1431214" cy="3005631"/>
            </a:xfrm>
            <a:custGeom>
              <a:avLst/>
              <a:gdLst/>
              <a:ahLst/>
              <a:cxnLst/>
              <a:rect l="l" t="t" r="r" b="b"/>
              <a:pathLst>
                <a:path w="57247" h="120222" extrusionOk="0">
                  <a:moveTo>
                    <a:pt x="47181" y="1"/>
                  </a:moveTo>
                  <a:cubicBezTo>
                    <a:pt x="46291" y="1"/>
                    <a:pt x="45378" y="252"/>
                    <a:pt x="44579" y="731"/>
                  </a:cubicBezTo>
                  <a:cubicBezTo>
                    <a:pt x="44533" y="754"/>
                    <a:pt x="44487" y="777"/>
                    <a:pt x="44419" y="823"/>
                  </a:cubicBezTo>
                  <a:cubicBezTo>
                    <a:pt x="44077" y="1005"/>
                    <a:pt x="43552" y="1279"/>
                    <a:pt x="43004" y="1736"/>
                  </a:cubicBezTo>
                  <a:cubicBezTo>
                    <a:pt x="42228" y="2101"/>
                    <a:pt x="41497" y="2557"/>
                    <a:pt x="40813" y="3128"/>
                  </a:cubicBezTo>
                  <a:cubicBezTo>
                    <a:pt x="40653" y="3196"/>
                    <a:pt x="40493" y="3288"/>
                    <a:pt x="40356" y="3402"/>
                  </a:cubicBezTo>
                  <a:cubicBezTo>
                    <a:pt x="39808" y="3676"/>
                    <a:pt x="39260" y="4041"/>
                    <a:pt x="38713" y="4475"/>
                  </a:cubicBezTo>
                  <a:cubicBezTo>
                    <a:pt x="38484" y="4589"/>
                    <a:pt x="38302" y="4726"/>
                    <a:pt x="38119" y="4863"/>
                  </a:cubicBezTo>
                  <a:cubicBezTo>
                    <a:pt x="37297" y="5296"/>
                    <a:pt x="36613" y="5753"/>
                    <a:pt x="35974" y="6209"/>
                  </a:cubicBezTo>
                  <a:cubicBezTo>
                    <a:pt x="35882" y="6278"/>
                    <a:pt x="35768" y="6324"/>
                    <a:pt x="35677" y="6392"/>
                  </a:cubicBezTo>
                  <a:cubicBezTo>
                    <a:pt x="35357" y="6552"/>
                    <a:pt x="35061" y="6757"/>
                    <a:pt x="34787" y="6985"/>
                  </a:cubicBezTo>
                  <a:lnTo>
                    <a:pt x="31797" y="8926"/>
                  </a:lnTo>
                  <a:lnTo>
                    <a:pt x="31409" y="9177"/>
                  </a:lnTo>
                  <a:cubicBezTo>
                    <a:pt x="31112" y="9359"/>
                    <a:pt x="30792" y="9565"/>
                    <a:pt x="30473" y="9747"/>
                  </a:cubicBezTo>
                  <a:cubicBezTo>
                    <a:pt x="28418" y="10980"/>
                    <a:pt x="27985" y="12783"/>
                    <a:pt x="27916" y="13810"/>
                  </a:cubicBezTo>
                  <a:cubicBezTo>
                    <a:pt x="27848" y="14107"/>
                    <a:pt x="27734" y="14563"/>
                    <a:pt x="27688" y="15134"/>
                  </a:cubicBezTo>
                  <a:cubicBezTo>
                    <a:pt x="27574" y="15682"/>
                    <a:pt x="27551" y="16161"/>
                    <a:pt x="27528" y="16526"/>
                  </a:cubicBezTo>
                  <a:cubicBezTo>
                    <a:pt x="27277" y="17554"/>
                    <a:pt x="27140" y="18581"/>
                    <a:pt x="27140" y="19585"/>
                  </a:cubicBezTo>
                  <a:cubicBezTo>
                    <a:pt x="27140" y="19585"/>
                    <a:pt x="27117" y="19608"/>
                    <a:pt x="27117" y="19608"/>
                  </a:cubicBezTo>
                  <a:cubicBezTo>
                    <a:pt x="26980" y="20338"/>
                    <a:pt x="26866" y="21069"/>
                    <a:pt x="26775" y="21731"/>
                  </a:cubicBezTo>
                  <a:cubicBezTo>
                    <a:pt x="26159" y="21753"/>
                    <a:pt x="25428" y="21776"/>
                    <a:pt x="24675" y="21890"/>
                  </a:cubicBezTo>
                  <a:cubicBezTo>
                    <a:pt x="24675" y="21890"/>
                    <a:pt x="24310" y="21959"/>
                    <a:pt x="24264" y="21959"/>
                  </a:cubicBezTo>
                  <a:cubicBezTo>
                    <a:pt x="23967" y="21913"/>
                    <a:pt x="23694" y="21890"/>
                    <a:pt x="23397" y="21890"/>
                  </a:cubicBezTo>
                  <a:cubicBezTo>
                    <a:pt x="22917" y="21890"/>
                    <a:pt x="22438" y="21959"/>
                    <a:pt x="21982" y="22073"/>
                  </a:cubicBezTo>
                  <a:lnTo>
                    <a:pt x="21959" y="22073"/>
                  </a:lnTo>
                  <a:cubicBezTo>
                    <a:pt x="21160" y="22073"/>
                    <a:pt x="20475" y="22233"/>
                    <a:pt x="19905" y="22484"/>
                  </a:cubicBezTo>
                  <a:cubicBezTo>
                    <a:pt x="19562" y="22575"/>
                    <a:pt x="19243" y="22735"/>
                    <a:pt x="18923" y="22895"/>
                  </a:cubicBezTo>
                  <a:cubicBezTo>
                    <a:pt x="18352" y="23123"/>
                    <a:pt x="17850" y="23420"/>
                    <a:pt x="17394" y="23716"/>
                  </a:cubicBezTo>
                  <a:cubicBezTo>
                    <a:pt x="17029" y="23876"/>
                    <a:pt x="16504" y="24127"/>
                    <a:pt x="15956" y="24561"/>
                  </a:cubicBezTo>
                  <a:cubicBezTo>
                    <a:pt x="15705" y="24698"/>
                    <a:pt x="15476" y="24858"/>
                    <a:pt x="15271" y="25040"/>
                  </a:cubicBezTo>
                  <a:cubicBezTo>
                    <a:pt x="14472" y="25520"/>
                    <a:pt x="13696" y="26113"/>
                    <a:pt x="12966" y="26843"/>
                  </a:cubicBezTo>
                  <a:lnTo>
                    <a:pt x="12852" y="26935"/>
                  </a:lnTo>
                  <a:cubicBezTo>
                    <a:pt x="12190" y="27414"/>
                    <a:pt x="11733" y="27939"/>
                    <a:pt x="11436" y="28259"/>
                  </a:cubicBezTo>
                  <a:cubicBezTo>
                    <a:pt x="11436" y="28281"/>
                    <a:pt x="11414" y="28281"/>
                    <a:pt x="11391" y="28304"/>
                  </a:cubicBezTo>
                  <a:cubicBezTo>
                    <a:pt x="11026" y="28624"/>
                    <a:pt x="10729" y="28943"/>
                    <a:pt x="10523" y="29217"/>
                  </a:cubicBezTo>
                  <a:cubicBezTo>
                    <a:pt x="9747" y="29948"/>
                    <a:pt x="9245" y="30678"/>
                    <a:pt x="8834" y="31272"/>
                  </a:cubicBezTo>
                  <a:cubicBezTo>
                    <a:pt x="8720" y="31431"/>
                    <a:pt x="8629" y="31568"/>
                    <a:pt x="8515" y="31728"/>
                  </a:cubicBezTo>
                  <a:cubicBezTo>
                    <a:pt x="8469" y="31774"/>
                    <a:pt x="8446" y="31819"/>
                    <a:pt x="8401" y="31888"/>
                  </a:cubicBezTo>
                  <a:lnTo>
                    <a:pt x="7647" y="32983"/>
                  </a:lnTo>
                  <a:cubicBezTo>
                    <a:pt x="7579" y="33075"/>
                    <a:pt x="7510" y="33189"/>
                    <a:pt x="7442" y="33280"/>
                  </a:cubicBezTo>
                  <a:lnTo>
                    <a:pt x="7282" y="33554"/>
                  </a:lnTo>
                  <a:cubicBezTo>
                    <a:pt x="7077" y="33805"/>
                    <a:pt x="6734" y="34239"/>
                    <a:pt x="6460" y="34832"/>
                  </a:cubicBezTo>
                  <a:cubicBezTo>
                    <a:pt x="6369" y="35015"/>
                    <a:pt x="6278" y="35197"/>
                    <a:pt x="6187" y="35380"/>
                  </a:cubicBezTo>
                  <a:cubicBezTo>
                    <a:pt x="6187" y="35426"/>
                    <a:pt x="6164" y="35471"/>
                    <a:pt x="6141" y="35517"/>
                  </a:cubicBezTo>
                  <a:cubicBezTo>
                    <a:pt x="6141" y="35517"/>
                    <a:pt x="5821" y="36088"/>
                    <a:pt x="5799" y="36111"/>
                  </a:cubicBezTo>
                  <a:cubicBezTo>
                    <a:pt x="5205" y="37206"/>
                    <a:pt x="4771" y="38302"/>
                    <a:pt x="4361" y="39420"/>
                  </a:cubicBezTo>
                  <a:cubicBezTo>
                    <a:pt x="4224" y="39694"/>
                    <a:pt x="4109" y="39968"/>
                    <a:pt x="4018" y="40265"/>
                  </a:cubicBezTo>
                  <a:cubicBezTo>
                    <a:pt x="3790" y="40721"/>
                    <a:pt x="3676" y="41132"/>
                    <a:pt x="3630" y="41383"/>
                  </a:cubicBezTo>
                  <a:cubicBezTo>
                    <a:pt x="3516" y="41703"/>
                    <a:pt x="3448" y="42022"/>
                    <a:pt x="3402" y="42365"/>
                  </a:cubicBezTo>
                  <a:cubicBezTo>
                    <a:pt x="3265" y="42844"/>
                    <a:pt x="3128" y="43346"/>
                    <a:pt x="3037" y="43894"/>
                  </a:cubicBezTo>
                  <a:cubicBezTo>
                    <a:pt x="2717" y="44738"/>
                    <a:pt x="2649" y="45469"/>
                    <a:pt x="2626" y="45880"/>
                  </a:cubicBezTo>
                  <a:cubicBezTo>
                    <a:pt x="2603" y="45971"/>
                    <a:pt x="2603" y="46039"/>
                    <a:pt x="2580" y="46108"/>
                  </a:cubicBezTo>
                  <a:cubicBezTo>
                    <a:pt x="2512" y="46405"/>
                    <a:pt x="2466" y="46701"/>
                    <a:pt x="2443" y="46975"/>
                  </a:cubicBezTo>
                  <a:cubicBezTo>
                    <a:pt x="2352" y="47386"/>
                    <a:pt x="2283" y="47820"/>
                    <a:pt x="2283" y="48276"/>
                  </a:cubicBezTo>
                  <a:cubicBezTo>
                    <a:pt x="2215" y="48619"/>
                    <a:pt x="2169" y="49007"/>
                    <a:pt x="2169" y="49418"/>
                  </a:cubicBezTo>
                  <a:cubicBezTo>
                    <a:pt x="2146" y="49555"/>
                    <a:pt x="2146" y="49669"/>
                    <a:pt x="2146" y="49806"/>
                  </a:cubicBezTo>
                  <a:lnTo>
                    <a:pt x="2146" y="49851"/>
                  </a:lnTo>
                  <a:cubicBezTo>
                    <a:pt x="2124" y="50217"/>
                    <a:pt x="2078" y="50696"/>
                    <a:pt x="2124" y="51266"/>
                  </a:cubicBezTo>
                  <a:lnTo>
                    <a:pt x="2124" y="51312"/>
                  </a:lnTo>
                  <a:cubicBezTo>
                    <a:pt x="2101" y="51723"/>
                    <a:pt x="2055" y="52476"/>
                    <a:pt x="2238" y="53366"/>
                  </a:cubicBezTo>
                  <a:cubicBezTo>
                    <a:pt x="2261" y="53686"/>
                    <a:pt x="2283" y="53960"/>
                    <a:pt x="2306" y="54142"/>
                  </a:cubicBezTo>
                  <a:cubicBezTo>
                    <a:pt x="2306" y="54142"/>
                    <a:pt x="2306" y="54211"/>
                    <a:pt x="2306" y="54257"/>
                  </a:cubicBezTo>
                  <a:cubicBezTo>
                    <a:pt x="2306" y="54645"/>
                    <a:pt x="2352" y="55033"/>
                    <a:pt x="2420" y="55421"/>
                  </a:cubicBezTo>
                  <a:cubicBezTo>
                    <a:pt x="2283" y="55717"/>
                    <a:pt x="2192" y="55968"/>
                    <a:pt x="2124" y="56197"/>
                  </a:cubicBezTo>
                  <a:cubicBezTo>
                    <a:pt x="1987" y="56471"/>
                    <a:pt x="1873" y="56767"/>
                    <a:pt x="1781" y="57064"/>
                  </a:cubicBezTo>
                  <a:cubicBezTo>
                    <a:pt x="1576" y="57498"/>
                    <a:pt x="1370" y="57977"/>
                    <a:pt x="1233" y="58525"/>
                  </a:cubicBezTo>
                  <a:cubicBezTo>
                    <a:pt x="1233" y="58548"/>
                    <a:pt x="1233" y="58571"/>
                    <a:pt x="1211" y="58571"/>
                  </a:cubicBezTo>
                  <a:cubicBezTo>
                    <a:pt x="1119" y="58867"/>
                    <a:pt x="982" y="59187"/>
                    <a:pt x="845" y="59575"/>
                  </a:cubicBezTo>
                  <a:cubicBezTo>
                    <a:pt x="1" y="61675"/>
                    <a:pt x="572" y="63546"/>
                    <a:pt x="1667" y="64802"/>
                  </a:cubicBezTo>
                  <a:cubicBezTo>
                    <a:pt x="2352" y="65669"/>
                    <a:pt x="3356" y="66285"/>
                    <a:pt x="4497" y="66514"/>
                  </a:cubicBezTo>
                  <a:cubicBezTo>
                    <a:pt x="4543" y="66925"/>
                    <a:pt x="4612" y="67313"/>
                    <a:pt x="4726" y="67723"/>
                  </a:cubicBezTo>
                  <a:cubicBezTo>
                    <a:pt x="4749" y="67952"/>
                    <a:pt x="4771" y="68180"/>
                    <a:pt x="4817" y="68385"/>
                  </a:cubicBezTo>
                  <a:cubicBezTo>
                    <a:pt x="4817" y="69161"/>
                    <a:pt x="4908" y="69915"/>
                    <a:pt x="5045" y="70668"/>
                  </a:cubicBezTo>
                  <a:cubicBezTo>
                    <a:pt x="5091" y="71604"/>
                    <a:pt x="5228" y="72494"/>
                    <a:pt x="5319" y="73270"/>
                  </a:cubicBezTo>
                  <a:cubicBezTo>
                    <a:pt x="5365" y="73498"/>
                    <a:pt x="5388" y="73727"/>
                    <a:pt x="5410" y="73955"/>
                  </a:cubicBezTo>
                  <a:cubicBezTo>
                    <a:pt x="5410" y="74411"/>
                    <a:pt x="5410" y="75165"/>
                    <a:pt x="5616" y="76009"/>
                  </a:cubicBezTo>
                  <a:cubicBezTo>
                    <a:pt x="5639" y="76351"/>
                    <a:pt x="5662" y="76785"/>
                    <a:pt x="5799" y="77287"/>
                  </a:cubicBezTo>
                  <a:cubicBezTo>
                    <a:pt x="5844" y="78246"/>
                    <a:pt x="5981" y="79159"/>
                    <a:pt x="6118" y="79981"/>
                  </a:cubicBezTo>
                  <a:cubicBezTo>
                    <a:pt x="6118" y="80962"/>
                    <a:pt x="6255" y="81829"/>
                    <a:pt x="6346" y="82537"/>
                  </a:cubicBezTo>
                  <a:cubicBezTo>
                    <a:pt x="6392" y="82765"/>
                    <a:pt x="6438" y="83016"/>
                    <a:pt x="6460" y="83245"/>
                  </a:cubicBezTo>
                  <a:cubicBezTo>
                    <a:pt x="6460" y="83290"/>
                    <a:pt x="6460" y="83336"/>
                    <a:pt x="6460" y="83359"/>
                  </a:cubicBezTo>
                  <a:cubicBezTo>
                    <a:pt x="6460" y="83747"/>
                    <a:pt x="6483" y="84386"/>
                    <a:pt x="6666" y="85116"/>
                  </a:cubicBezTo>
                  <a:cubicBezTo>
                    <a:pt x="6666" y="85755"/>
                    <a:pt x="6689" y="86623"/>
                    <a:pt x="6963" y="87581"/>
                  </a:cubicBezTo>
                  <a:cubicBezTo>
                    <a:pt x="6985" y="87741"/>
                    <a:pt x="6985" y="87947"/>
                    <a:pt x="7008" y="88106"/>
                  </a:cubicBezTo>
                  <a:cubicBezTo>
                    <a:pt x="7031" y="88654"/>
                    <a:pt x="7077" y="89362"/>
                    <a:pt x="7237" y="90115"/>
                  </a:cubicBezTo>
                  <a:cubicBezTo>
                    <a:pt x="7237" y="90549"/>
                    <a:pt x="7259" y="91097"/>
                    <a:pt x="7419" y="91736"/>
                  </a:cubicBezTo>
                  <a:cubicBezTo>
                    <a:pt x="7442" y="92078"/>
                    <a:pt x="7488" y="92535"/>
                    <a:pt x="7579" y="93014"/>
                  </a:cubicBezTo>
                  <a:cubicBezTo>
                    <a:pt x="7602" y="93402"/>
                    <a:pt x="7625" y="93927"/>
                    <a:pt x="7761" y="94520"/>
                  </a:cubicBezTo>
                  <a:cubicBezTo>
                    <a:pt x="7739" y="95000"/>
                    <a:pt x="7761" y="95684"/>
                    <a:pt x="7990" y="96460"/>
                  </a:cubicBezTo>
                  <a:cubicBezTo>
                    <a:pt x="7990" y="96597"/>
                    <a:pt x="8013" y="96757"/>
                    <a:pt x="8035" y="96917"/>
                  </a:cubicBezTo>
                  <a:cubicBezTo>
                    <a:pt x="8058" y="97145"/>
                    <a:pt x="8081" y="97351"/>
                    <a:pt x="8150" y="97579"/>
                  </a:cubicBezTo>
                  <a:cubicBezTo>
                    <a:pt x="8150" y="98058"/>
                    <a:pt x="8150" y="98697"/>
                    <a:pt x="8332" y="99405"/>
                  </a:cubicBezTo>
                  <a:cubicBezTo>
                    <a:pt x="8332" y="99861"/>
                    <a:pt x="8355" y="100386"/>
                    <a:pt x="8492" y="100980"/>
                  </a:cubicBezTo>
                  <a:cubicBezTo>
                    <a:pt x="8492" y="101299"/>
                    <a:pt x="8538" y="101642"/>
                    <a:pt x="8629" y="102007"/>
                  </a:cubicBezTo>
                  <a:cubicBezTo>
                    <a:pt x="8629" y="102030"/>
                    <a:pt x="8629" y="102076"/>
                    <a:pt x="8629" y="102098"/>
                  </a:cubicBezTo>
                  <a:cubicBezTo>
                    <a:pt x="8675" y="102600"/>
                    <a:pt x="8720" y="103262"/>
                    <a:pt x="8903" y="104016"/>
                  </a:cubicBezTo>
                  <a:cubicBezTo>
                    <a:pt x="8880" y="104518"/>
                    <a:pt x="8926" y="105020"/>
                    <a:pt x="9017" y="105499"/>
                  </a:cubicBezTo>
                  <a:cubicBezTo>
                    <a:pt x="9017" y="106024"/>
                    <a:pt x="9108" y="106526"/>
                    <a:pt x="9268" y="107006"/>
                  </a:cubicBezTo>
                  <a:cubicBezTo>
                    <a:pt x="9268" y="107074"/>
                    <a:pt x="9291" y="107166"/>
                    <a:pt x="9291" y="107234"/>
                  </a:cubicBezTo>
                  <a:cubicBezTo>
                    <a:pt x="9314" y="107668"/>
                    <a:pt x="9336" y="108284"/>
                    <a:pt x="9473" y="108969"/>
                  </a:cubicBezTo>
                  <a:cubicBezTo>
                    <a:pt x="9451" y="109311"/>
                    <a:pt x="9473" y="109859"/>
                    <a:pt x="9633" y="110521"/>
                  </a:cubicBezTo>
                  <a:cubicBezTo>
                    <a:pt x="9679" y="110863"/>
                    <a:pt x="9702" y="111228"/>
                    <a:pt x="9793" y="111639"/>
                  </a:cubicBezTo>
                  <a:cubicBezTo>
                    <a:pt x="9770" y="112096"/>
                    <a:pt x="9793" y="112803"/>
                    <a:pt x="9998" y="113579"/>
                  </a:cubicBezTo>
                  <a:cubicBezTo>
                    <a:pt x="10113" y="114424"/>
                    <a:pt x="10409" y="115520"/>
                    <a:pt x="11368" y="116501"/>
                  </a:cubicBezTo>
                  <a:cubicBezTo>
                    <a:pt x="11550" y="116661"/>
                    <a:pt x="11733" y="116821"/>
                    <a:pt x="11916" y="116958"/>
                  </a:cubicBezTo>
                  <a:cubicBezTo>
                    <a:pt x="12098" y="117323"/>
                    <a:pt x="12349" y="117665"/>
                    <a:pt x="12623" y="117962"/>
                  </a:cubicBezTo>
                  <a:cubicBezTo>
                    <a:pt x="12920" y="118373"/>
                    <a:pt x="13308" y="118738"/>
                    <a:pt x="13742" y="119035"/>
                  </a:cubicBezTo>
                  <a:cubicBezTo>
                    <a:pt x="14472" y="119582"/>
                    <a:pt x="15591" y="120130"/>
                    <a:pt x="17120" y="120130"/>
                  </a:cubicBezTo>
                  <a:cubicBezTo>
                    <a:pt x="17508" y="120130"/>
                    <a:pt x="17850" y="120107"/>
                    <a:pt x="18079" y="120062"/>
                  </a:cubicBezTo>
                  <a:cubicBezTo>
                    <a:pt x="18170" y="120085"/>
                    <a:pt x="18284" y="120085"/>
                    <a:pt x="18375" y="120085"/>
                  </a:cubicBezTo>
                  <a:lnTo>
                    <a:pt x="19539" y="120085"/>
                  </a:lnTo>
                  <a:cubicBezTo>
                    <a:pt x="19768" y="120107"/>
                    <a:pt x="20019" y="120130"/>
                    <a:pt x="20315" y="120130"/>
                  </a:cubicBezTo>
                  <a:cubicBezTo>
                    <a:pt x="20612" y="120130"/>
                    <a:pt x="20909" y="120107"/>
                    <a:pt x="21206" y="120062"/>
                  </a:cubicBezTo>
                  <a:lnTo>
                    <a:pt x="22598" y="120062"/>
                  </a:lnTo>
                  <a:cubicBezTo>
                    <a:pt x="23123" y="120062"/>
                    <a:pt x="23648" y="120062"/>
                    <a:pt x="24173" y="120039"/>
                  </a:cubicBezTo>
                  <a:lnTo>
                    <a:pt x="24880" y="120039"/>
                  </a:lnTo>
                  <a:cubicBezTo>
                    <a:pt x="25086" y="120016"/>
                    <a:pt x="25291" y="120016"/>
                    <a:pt x="25520" y="120016"/>
                  </a:cubicBezTo>
                  <a:cubicBezTo>
                    <a:pt x="25679" y="120016"/>
                    <a:pt x="25816" y="120016"/>
                    <a:pt x="25908" y="120039"/>
                  </a:cubicBezTo>
                  <a:cubicBezTo>
                    <a:pt x="26090" y="120062"/>
                    <a:pt x="26273" y="120062"/>
                    <a:pt x="26455" y="120085"/>
                  </a:cubicBezTo>
                  <a:lnTo>
                    <a:pt x="26592" y="120085"/>
                  </a:lnTo>
                  <a:cubicBezTo>
                    <a:pt x="26798" y="120085"/>
                    <a:pt x="27003" y="120062"/>
                    <a:pt x="27209" y="120062"/>
                  </a:cubicBezTo>
                  <a:cubicBezTo>
                    <a:pt x="27688" y="120176"/>
                    <a:pt x="28144" y="120222"/>
                    <a:pt x="28647" y="120222"/>
                  </a:cubicBezTo>
                  <a:cubicBezTo>
                    <a:pt x="29194" y="120222"/>
                    <a:pt x="29628" y="120153"/>
                    <a:pt x="29948" y="120107"/>
                  </a:cubicBezTo>
                  <a:lnTo>
                    <a:pt x="31819" y="120107"/>
                  </a:lnTo>
                  <a:lnTo>
                    <a:pt x="31979" y="120085"/>
                  </a:lnTo>
                  <a:cubicBezTo>
                    <a:pt x="32116" y="120107"/>
                    <a:pt x="32230" y="120107"/>
                    <a:pt x="32344" y="120107"/>
                  </a:cubicBezTo>
                  <a:cubicBezTo>
                    <a:pt x="32961" y="120107"/>
                    <a:pt x="33554" y="119993"/>
                    <a:pt x="34102" y="119811"/>
                  </a:cubicBezTo>
                  <a:cubicBezTo>
                    <a:pt x="34216" y="119811"/>
                    <a:pt x="34330" y="119834"/>
                    <a:pt x="34444" y="119834"/>
                  </a:cubicBezTo>
                  <a:cubicBezTo>
                    <a:pt x="34741" y="119834"/>
                    <a:pt x="35038" y="119788"/>
                    <a:pt x="35334" y="119742"/>
                  </a:cubicBezTo>
                  <a:cubicBezTo>
                    <a:pt x="35563" y="119765"/>
                    <a:pt x="35791" y="119788"/>
                    <a:pt x="36042" y="119788"/>
                  </a:cubicBezTo>
                  <a:lnTo>
                    <a:pt x="36818" y="119788"/>
                  </a:lnTo>
                  <a:cubicBezTo>
                    <a:pt x="37183" y="119788"/>
                    <a:pt x="37526" y="119742"/>
                    <a:pt x="37891" y="119674"/>
                  </a:cubicBezTo>
                  <a:lnTo>
                    <a:pt x="38210" y="119674"/>
                  </a:lnTo>
                  <a:cubicBezTo>
                    <a:pt x="38530" y="119674"/>
                    <a:pt x="38850" y="119674"/>
                    <a:pt x="39169" y="119697"/>
                  </a:cubicBezTo>
                  <a:cubicBezTo>
                    <a:pt x="39557" y="119697"/>
                    <a:pt x="39968" y="119719"/>
                    <a:pt x="40379" y="119719"/>
                  </a:cubicBezTo>
                  <a:lnTo>
                    <a:pt x="40744" y="119719"/>
                  </a:lnTo>
                  <a:cubicBezTo>
                    <a:pt x="40927" y="119719"/>
                    <a:pt x="41086" y="119742"/>
                    <a:pt x="41269" y="119742"/>
                  </a:cubicBezTo>
                  <a:cubicBezTo>
                    <a:pt x="43232" y="119742"/>
                    <a:pt x="44898" y="118647"/>
                    <a:pt x="45743" y="117003"/>
                  </a:cubicBezTo>
                  <a:cubicBezTo>
                    <a:pt x="45971" y="116821"/>
                    <a:pt x="46222" y="116638"/>
                    <a:pt x="46428" y="116410"/>
                  </a:cubicBezTo>
                  <a:cubicBezTo>
                    <a:pt x="47226" y="115542"/>
                    <a:pt x="47706" y="114401"/>
                    <a:pt x="47729" y="113237"/>
                  </a:cubicBezTo>
                  <a:cubicBezTo>
                    <a:pt x="47774" y="112918"/>
                    <a:pt x="47866" y="112393"/>
                    <a:pt x="47866" y="111731"/>
                  </a:cubicBezTo>
                  <a:cubicBezTo>
                    <a:pt x="47888" y="111525"/>
                    <a:pt x="47911" y="111297"/>
                    <a:pt x="47911" y="111091"/>
                  </a:cubicBezTo>
                  <a:cubicBezTo>
                    <a:pt x="47911" y="111023"/>
                    <a:pt x="47934" y="110955"/>
                    <a:pt x="47934" y="110863"/>
                  </a:cubicBezTo>
                  <a:cubicBezTo>
                    <a:pt x="48254" y="109631"/>
                    <a:pt x="48299" y="108467"/>
                    <a:pt x="48322" y="107485"/>
                  </a:cubicBezTo>
                  <a:lnTo>
                    <a:pt x="48505" y="106663"/>
                  </a:lnTo>
                  <a:cubicBezTo>
                    <a:pt x="48550" y="106458"/>
                    <a:pt x="48596" y="106230"/>
                    <a:pt x="48596" y="106001"/>
                  </a:cubicBezTo>
                  <a:cubicBezTo>
                    <a:pt x="48619" y="105933"/>
                    <a:pt x="48619" y="105887"/>
                    <a:pt x="48642" y="105842"/>
                  </a:cubicBezTo>
                  <a:cubicBezTo>
                    <a:pt x="48687" y="105476"/>
                    <a:pt x="48756" y="104951"/>
                    <a:pt x="48756" y="104290"/>
                  </a:cubicBezTo>
                  <a:cubicBezTo>
                    <a:pt x="48870" y="103605"/>
                    <a:pt x="48916" y="102966"/>
                    <a:pt x="48961" y="102418"/>
                  </a:cubicBezTo>
                  <a:cubicBezTo>
                    <a:pt x="48961" y="102395"/>
                    <a:pt x="48961" y="102349"/>
                    <a:pt x="48961" y="102304"/>
                  </a:cubicBezTo>
                  <a:cubicBezTo>
                    <a:pt x="49052" y="101984"/>
                    <a:pt x="49121" y="101687"/>
                    <a:pt x="49144" y="101436"/>
                  </a:cubicBezTo>
                  <a:cubicBezTo>
                    <a:pt x="49281" y="100090"/>
                    <a:pt x="49395" y="98766"/>
                    <a:pt x="49532" y="97442"/>
                  </a:cubicBezTo>
                  <a:cubicBezTo>
                    <a:pt x="49669" y="96963"/>
                    <a:pt x="49714" y="96529"/>
                    <a:pt x="49737" y="96187"/>
                  </a:cubicBezTo>
                  <a:cubicBezTo>
                    <a:pt x="49965" y="95342"/>
                    <a:pt x="49965" y="94612"/>
                    <a:pt x="49943" y="94109"/>
                  </a:cubicBezTo>
                  <a:cubicBezTo>
                    <a:pt x="49965" y="93995"/>
                    <a:pt x="49988" y="93881"/>
                    <a:pt x="49988" y="93767"/>
                  </a:cubicBezTo>
                  <a:cubicBezTo>
                    <a:pt x="50080" y="93288"/>
                    <a:pt x="50148" y="92808"/>
                    <a:pt x="50171" y="92352"/>
                  </a:cubicBezTo>
                  <a:cubicBezTo>
                    <a:pt x="50285" y="91827"/>
                    <a:pt x="50308" y="91370"/>
                    <a:pt x="50308" y="91074"/>
                  </a:cubicBezTo>
                  <a:cubicBezTo>
                    <a:pt x="50376" y="90754"/>
                    <a:pt x="50468" y="90343"/>
                    <a:pt x="50490" y="89818"/>
                  </a:cubicBezTo>
                  <a:cubicBezTo>
                    <a:pt x="50559" y="89453"/>
                    <a:pt x="50582" y="89111"/>
                    <a:pt x="50559" y="88746"/>
                  </a:cubicBezTo>
                  <a:cubicBezTo>
                    <a:pt x="50582" y="88631"/>
                    <a:pt x="50605" y="88540"/>
                    <a:pt x="50605" y="88426"/>
                  </a:cubicBezTo>
                  <a:cubicBezTo>
                    <a:pt x="50810" y="87193"/>
                    <a:pt x="51015" y="85892"/>
                    <a:pt x="51061" y="84500"/>
                  </a:cubicBezTo>
                  <a:cubicBezTo>
                    <a:pt x="51061" y="84500"/>
                    <a:pt x="51084" y="84477"/>
                    <a:pt x="51084" y="84477"/>
                  </a:cubicBezTo>
                  <a:cubicBezTo>
                    <a:pt x="51175" y="83952"/>
                    <a:pt x="51312" y="83267"/>
                    <a:pt x="51312" y="82446"/>
                  </a:cubicBezTo>
                  <a:cubicBezTo>
                    <a:pt x="51449" y="81898"/>
                    <a:pt x="51472" y="81419"/>
                    <a:pt x="51449" y="81053"/>
                  </a:cubicBezTo>
                  <a:cubicBezTo>
                    <a:pt x="51609" y="80323"/>
                    <a:pt x="51609" y="79684"/>
                    <a:pt x="51609" y="79250"/>
                  </a:cubicBezTo>
                  <a:cubicBezTo>
                    <a:pt x="51609" y="79227"/>
                    <a:pt x="51609" y="79227"/>
                    <a:pt x="51609" y="79205"/>
                  </a:cubicBezTo>
                  <a:cubicBezTo>
                    <a:pt x="51837" y="78086"/>
                    <a:pt x="51951" y="76991"/>
                    <a:pt x="52043" y="76032"/>
                  </a:cubicBezTo>
                  <a:cubicBezTo>
                    <a:pt x="52043" y="75849"/>
                    <a:pt x="52065" y="75667"/>
                    <a:pt x="52088" y="75484"/>
                  </a:cubicBezTo>
                  <a:cubicBezTo>
                    <a:pt x="52294" y="74685"/>
                    <a:pt x="52316" y="74023"/>
                    <a:pt x="52316" y="73635"/>
                  </a:cubicBezTo>
                  <a:cubicBezTo>
                    <a:pt x="52339" y="73430"/>
                    <a:pt x="52339" y="73247"/>
                    <a:pt x="52339" y="73065"/>
                  </a:cubicBezTo>
                  <a:cubicBezTo>
                    <a:pt x="52408" y="72814"/>
                    <a:pt x="52453" y="72540"/>
                    <a:pt x="52476" y="72266"/>
                  </a:cubicBezTo>
                  <a:cubicBezTo>
                    <a:pt x="52705" y="71581"/>
                    <a:pt x="52750" y="70851"/>
                    <a:pt x="52682" y="70074"/>
                  </a:cubicBezTo>
                  <a:lnTo>
                    <a:pt x="52682" y="70029"/>
                  </a:lnTo>
                  <a:cubicBezTo>
                    <a:pt x="52773" y="69435"/>
                    <a:pt x="52819" y="68888"/>
                    <a:pt x="52864" y="68385"/>
                  </a:cubicBezTo>
                  <a:cubicBezTo>
                    <a:pt x="52933" y="67838"/>
                    <a:pt x="52978" y="67313"/>
                    <a:pt x="53070" y="66947"/>
                  </a:cubicBezTo>
                  <a:cubicBezTo>
                    <a:pt x="53093" y="66810"/>
                    <a:pt x="53138" y="66674"/>
                    <a:pt x="53161" y="66514"/>
                  </a:cubicBezTo>
                  <a:cubicBezTo>
                    <a:pt x="54279" y="66308"/>
                    <a:pt x="55261" y="65715"/>
                    <a:pt x="55969" y="64848"/>
                  </a:cubicBezTo>
                  <a:cubicBezTo>
                    <a:pt x="56745" y="64026"/>
                    <a:pt x="57178" y="62953"/>
                    <a:pt x="57224" y="61835"/>
                  </a:cubicBezTo>
                  <a:cubicBezTo>
                    <a:pt x="57247" y="61241"/>
                    <a:pt x="57155" y="60670"/>
                    <a:pt x="56973" y="60145"/>
                  </a:cubicBezTo>
                  <a:cubicBezTo>
                    <a:pt x="56882" y="59735"/>
                    <a:pt x="56745" y="59392"/>
                    <a:pt x="56608" y="59073"/>
                  </a:cubicBezTo>
                  <a:cubicBezTo>
                    <a:pt x="56539" y="58776"/>
                    <a:pt x="56448" y="58479"/>
                    <a:pt x="56311" y="58160"/>
                  </a:cubicBezTo>
                  <a:cubicBezTo>
                    <a:pt x="56242" y="57954"/>
                    <a:pt x="56174" y="57749"/>
                    <a:pt x="56083" y="57566"/>
                  </a:cubicBezTo>
                  <a:cubicBezTo>
                    <a:pt x="56037" y="57429"/>
                    <a:pt x="55991" y="57292"/>
                    <a:pt x="55923" y="57178"/>
                  </a:cubicBezTo>
                  <a:cubicBezTo>
                    <a:pt x="55809" y="56813"/>
                    <a:pt x="55672" y="56471"/>
                    <a:pt x="55512" y="56174"/>
                  </a:cubicBezTo>
                  <a:lnTo>
                    <a:pt x="55489" y="56151"/>
                  </a:lnTo>
                  <a:cubicBezTo>
                    <a:pt x="55398" y="55763"/>
                    <a:pt x="55261" y="55421"/>
                    <a:pt x="55101" y="55078"/>
                  </a:cubicBezTo>
                  <a:lnTo>
                    <a:pt x="55078" y="55033"/>
                  </a:lnTo>
                  <a:cubicBezTo>
                    <a:pt x="55215" y="54120"/>
                    <a:pt x="55261" y="53275"/>
                    <a:pt x="55284" y="52476"/>
                  </a:cubicBezTo>
                  <a:cubicBezTo>
                    <a:pt x="55307" y="52271"/>
                    <a:pt x="55307" y="52088"/>
                    <a:pt x="55307" y="51883"/>
                  </a:cubicBezTo>
                  <a:cubicBezTo>
                    <a:pt x="55375" y="50536"/>
                    <a:pt x="55284" y="49281"/>
                    <a:pt x="55147" y="48162"/>
                  </a:cubicBezTo>
                  <a:cubicBezTo>
                    <a:pt x="55170" y="47843"/>
                    <a:pt x="55170" y="47500"/>
                    <a:pt x="55124" y="47181"/>
                  </a:cubicBezTo>
                  <a:cubicBezTo>
                    <a:pt x="55101" y="47112"/>
                    <a:pt x="55101" y="47067"/>
                    <a:pt x="55101" y="47021"/>
                  </a:cubicBezTo>
                  <a:cubicBezTo>
                    <a:pt x="55124" y="46473"/>
                    <a:pt x="55056" y="45925"/>
                    <a:pt x="54896" y="45423"/>
                  </a:cubicBezTo>
                  <a:cubicBezTo>
                    <a:pt x="54827" y="44533"/>
                    <a:pt x="54645" y="43757"/>
                    <a:pt x="54439" y="43141"/>
                  </a:cubicBezTo>
                  <a:cubicBezTo>
                    <a:pt x="54302" y="42296"/>
                    <a:pt x="54097" y="41497"/>
                    <a:pt x="53754" y="40744"/>
                  </a:cubicBezTo>
                  <a:cubicBezTo>
                    <a:pt x="53686" y="40333"/>
                    <a:pt x="53572" y="39968"/>
                    <a:pt x="53435" y="39648"/>
                  </a:cubicBezTo>
                  <a:cubicBezTo>
                    <a:pt x="53366" y="39306"/>
                    <a:pt x="53230" y="38986"/>
                    <a:pt x="53093" y="38690"/>
                  </a:cubicBezTo>
                  <a:cubicBezTo>
                    <a:pt x="52819" y="37959"/>
                    <a:pt x="52499" y="37297"/>
                    <a:pt x="52180" y="36704"/>
                  </a:cubicBezTo>
                  <a:cubicBezTo>
                    <a:pt x="52043" y="36270"/>
                    <a:pt x="51860" y="35859"/>
                    <a:pt x="51632" y="35494"/>
                  </a:cubicBezTo>
                  <a:cubicBezTo>
                    <a:pt x="51540" y="35312"/>
                    <a:pt x="51449" y="35152"/>
                    <a:pt x="51358" y="34969"/>
                  </a:cubicBezTo>
                  <a:cubicBezTo>
                    <a:pt x="51175" y="34513"/>
                    <a:pt x="50924" y="34079"/>
                    <a:pt x="50627" y="33668"/>
                  </a:cubicBezTo>
                  <a:cubicBezTo>
                    <a:pt x="50331" y="33098"/>
                    <a:pt x="49988" y="32641"/>
                    <a:pt x="49760" y="32322"/>
                  </a:cubicBezTo>
                  <a:cubicBezTo>
                    <a:pt x="49555" y="31956"/>
                    <a:pt x="49281" y="31614"/>
                    <a:pt x="48984" y="31317"/>
                  </a:cubicBezTo>
                  <a:cubicBezTo>
                    <a:pt x="48961" y="31272"/>
                    <a:pt x="48938" y="31249"/>
                    <a:pt x="48916" y="31203"/>
                  </a:cubicBezTo>
                  <a:cubicBezTo>
                    <a:pt x="47363" y="28921"/>
                    <a:pt x="45286" y="26889"/>
                    <a:pt x="42616" y="25040"/>
                  </a:cubicBezTo>
                  <a:cubicBezTo>
                    <a:pt x="41771" y="24287"/>
                    <a:pt x="40858" y="23808"/>
                    <a:pt x="39991" y="23397"/>
                  </a:cubicBezTo>
                  <a:cubicBezTo>
                    <a:pt x="39580" y="23146"/>
                    <a:pt x="39123" y="22918"/>
                    <a:pt x="38644" y="22781"/>
                  </a:cubicBezTo>
                  <a:cubicBezTo>
                    <a:pt x="38598" y="22758"/>
                    <a:pt x="38530" y="22735"/>
                    <a:pt x="38484" y="22735"/>
                  </a:cubicBezTo>
                  <a:cubicBezTo>
                    <a:pt x="38462" y="22712"/>
                    <a:pt x="38439" y="22689"/>
                    <a:pt x="38416" y="22689"/>
                  </a:cubicBezTo>
                  <a:cubicBezTo>
                    <a:pt x="38188" y="22552"/>
                    <a:pt x="37959" y="22415"/>
                    <a:pt x="37708" y="22301"/>
                  </a:cubicBezTo>
                  <a:cubicBezTo>
                    <a:pt x="37731" y="22073"/>
                    <a:pt x="37731" y="21868"/>
                    <a:pt x="37731" y="21708"/>
                  </a:cubicBezTo>
                  <a:lnTo>
                    <a:pt x="37731" y="21639"/>
                  </a:lnTo>
                  <a:cubicBezTo>
                    <a:pt x="37731" y="21639"/>
                    <a:pt x="37822" y="21000"/>
                    <a:pt x="37822" y="21000"/>
                  </a:cubicBezTo>
                  <a:cubicBezTo>
                    <a:pt x="38028" y="20293"/>
                    <a:pt x="38051" y="19653"/>
                    <a:pt x="38051" y="19197"/>
                  </a:cubicBezTo>
                  <a:cubicBezTo>
                    <a:pt x="38119" y="18923"/>
                    <a:pt x="38165" y="18649"/>
                    <a:pt x="38188" y="18352"/>
                  </a:cubicBezTo>
                  <a:cubicBezTo>
                    <a:pt x="38644" y="18101"/>
                    <a:pt x="39238" y="17713"/>
                    <a:pt x="39854" y="17166"/>
                  </a:cubicBezTo>
                  <a:lnTo>
                    <a:pt x="40288" y="16892"/>
                  </a:lnTo>
                  <a:cubicBezTo>
                    <a:pt x="40561" y="16755"/>
                    <a:pt x="40858" y="16595"/>
                    <a:pt x="41109" y="16412"/>
                  </a:cubicBezTo>
                  <a:cubicBezTo>
                    <a:pt x="41292" y="16275"/>
                    <a:pt x="41474" y="16161"/>
                    <a:pt x="41657" y="16001"/>
                  </a:cubicBezTo>
                  <a:cubicBezTo>
                    <a:pt x="42365" y="15591"/>
                    <a:pt x="43141" y="15088"/>
                    <a:pt x="43917" y="14518"/>
                  </a:cubicBezTo>
                  <a:cubicBezTo>
                    <a:pt x="44122" y="14427"/>
                    <a:pt x="44305" y="14335"/>
                    <a:pt x="44487" y="14221"/>
                  </a:cubicBezTo>
                  <a:cubicBezTo>
                    <a:pt x="44693" y="14107"/>
                    <a:pt x="44921" y="13970"/>
                    <a:pt x="45127" y="13810"/>
                  </a:cubicBezTo>
                  <a:cubicBezTo>
                    <a:pt x="45263" y="13719"/>
                    <a:pt x="45423" y="13605"/>
                    <a:pt x="45560" y="13491"/>
                  </a:cubicBezTo>
                  <a:cubicBezTo>
                    <a:pt x="46017" y="13240"/>
                    <a:pt x="46382" y="12989"/>
                    <a:pt x="46701" y="12783"/>
                  </a:cubicBezTo>
                  <a:cubicBezTo>
                    <a:pt x="46747" y="12760"/>
                    <a:pt x="46770" y="12737"/>
                    <a:pt x="46816" y="12715"/>
                  </a:cubicBezTo>
                  <a:cubicBezTo>
                    <a:pt x="47135" y="12578"/>
                    <a:pt x="47432" y="12395"/>
                    <a:pt x="47706" y="12190"/>
                  </a:cubicBezTo>
                  <a:cubicBezTo>
                    <a:pt x="47888" y="12075"/>
                    <a:pt x="48071" y="11961"/>
                    <a:pt x="48254" y="11847"/>
                  </a:cubicBezTo>
                  <a:lnTo>
                    <a:pt x="49509" y="11162"/>
                  </a:lnTo>
                  <a:lnTo>
                    <a:pt x="49783" y="11026"/>
                  </a:lnTo>
                  <a:cubicBezTo>
                    <a:pt x="50696" y="10729"/>
                    <a:pt x="51495" y="10181"/>
                    <a:pt x="52088" y="9428"/>
                  </a:cubicBezTo>
                  <a:cubicBezTo>
                    <a:pt x="53070" y="8264"/>
                    <a:pt x="53503" y="6734"/>
                    <a:pt x="53207" y="5205"/>
                  </a:cubicBezTo>
                  <a:cubicBezTo>
                    <a:pt x="52956" y="3973"/>
                    <a:pt x="52271" y="2923"/>
                    <a:pt x="51289" y="2215"/>
                  </a:cubicBezTo>
                  <a:cubicBezTo>
                    <a:pt x="50376" y="845"/>
                    <a:pt x="48870" y="1"/>
                    <a:pt x="47181" y="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7" name="Google Shape;2747;p52"/>
            <p:cNvSpPr/>
            <p:nvPr/>
          </p:nvSpPr>
          <p:spPr>
            <a:xfrm rot="-799569">
              <a:off x="1789302" y="3375105"/>
              <a:ext cx="224856" cy="196905"/>
            </a:xfrm>
            <a:custGeom>
              <a:avLst/>
              <a:gdLst/>
              <a:ahLst/>
              <a:cxnLst/>
              <a:rect l="l" t="t" r="r" b="b"/>
              <a:pathLst>
                <a:path w="8994" h="7876" extrusionOk="0">
                  <a:moveTo>
                    <a:pt x="2739" y="1347"/>
                  </a:moveTo>
                  <a:cubicBezTo>
                    <a:pt x="2716" y="1439"/>
                    <a:pt x="2648" y="1484"/>
                    <a:pt x="2557" y="1484"/>
                  </a:cubicBezTo>
                  <a:cubicBezTo>
                    <a:pt x="2625" y="1439"/>
                    <a:pt x="2693" y="1416"/>
                    <a:pt x="2739" y="1347"/>
                  </a:cubicBezTo>
                  <a:close/>
                  <a:moveTo>
                    <a:pt x="1598" y="2671"/>
                  </a:moveTo>
                  <a:lnTo>
                    <a:pt x="1598" y="2671"/>
                  </a:lnTo>
                  <a:cubicBezTo>
                    <a:pt x="1575" y="2740"/>
                    <a:pt x="1552" y="2808"/>
                    <a:pt x="1575" y="2877"/>
                  </a:cubicBezTo>
                  <a:cubicBezTo>
                    <a:pt x="1545" y="2861"/>
                    <a:pt x="1514" y="2854"/>
                    <a:pt x="1485" y="2854"/>
                  </a:cubicBezTo>
                  <a:cubicBezTo>
                    <a:pt x="1425" y="2854"/>
                    <a:pt x="1370" y="2884"/>
                    <a:pt x="1324" y="2945"/>
                  </a:cubicBezTo>
                  <a:cubicBezTo>
                    <a:pt x="1278" y="2922"/>
                    <a:pt x="1255" y="2922"/>
                    <a:pt x="1233" y="2899"/>
                  </a:cubicBezTo>
                  <a:cubicBezTo>
                    <a:pt x="1187" y="2899"/>
                    <a:pt x="1164" y="2899"/>
                    <a:pt x="1119" y="2877"/>
                  </a:cubicBezTo>
                  <a:cubicBezTo>
                    <a:pt x="1119" y="2854"/>
                    <a:pt x="1141" y="2831"/>
                    <a:pt x="1141" y="2808"/>
                  </a:cubicBezTo>
                  <a:cubicBezTo>
                    <a:pt x="1164" y="2808"/>
                    <a:pt x="1187" y="2785"/>
                    <a:pt x="1210" y="2785"/>
                  </a:cubicBezTo>
                  <a:cubicBezTo>
                    <a:pt x="1347" y="2762"/>
                    <a:pt x="1484" y="2740"/>
                    <a:pt x="1598" y="2671"/>
                  </a:cubicBezTo>
                  <a:close/>
                  <a:moveTo>
                    <a:pt x="7464" y="2968"/>
                  </a:moveTo>
                  <a:cubicBezTo>
                    <a:pt x="7464" y="2991"/>
                    <a:pt x="7464" y="2991"/>
                    <a:pt x="7464" y="2991"/>
                  </a:cubicBezTo>
                  <a:cubicBezTo>
                    <a:pt x="7464" y="3013"/>
                    <a:pt x="7464" y="3036"/>
                    <a:pt x="7441" y="3036"/>
                  </a:cubicBezTo>
                  <a:cubicBezTo>
                    <a:pt x="7441" y="3105"/>
                    <a:pt x="7464" y="3173"/>
                    <a:pt x="7487" y="3242"/>
                  </a:cubicBezTo>
                  <a:cubicBezTo>
                    <a:pt x="7418" y="3287"/>
                    <a:pt x="7350" y="3310"/>
                    <a:pt x="7281" y="3356"/>
                  </a:cubicBezTo>
                  <a:cubicBezTo>
                    <a:pt x="7281" y="3287"/>
                    <a:pt x="7281" y="3219"/>
                    <a:pt x="7281" y="3150"/>
                  </a:cubicBezTo>
                  <a:cubicBezTo>
                    <a:pt x="7373" y="3150"/>
                    <a:pt x="7418" y="3059"/>
                    <a:pt x="7464" y="2968"/>
                  </a:cubicBezTo>
                  <a:close/>
                  <a:moveTo>
                    <a:pt x="6140" y="4360"/>
                  </a:moveTo>
                  <a:cubicBezTo>
                    <a:pt x="6140" y="4497"/>
                    <a:pt x="6117" y="4657"/>
                    <a:pt x="6231" y="4771"/>
                  </a:cubicBezTo>
                  <a:lnTo>
                    <a:pt x="6209" y="4771"/>
                  </a:lnTo>
                  <a:cubicBezTo>
                    <a:pt x="6049" y="4771"/>
                    <a:pt x="5912" y="4725"/>
                    <a:pt x="5821" y="4588"/>
                  </a:cubicBezTo>
                  <a:lnTo>
                    <a:pt x="5798" y="4588"/>
                  </a:lnTo>
                  <a:cubicBezTo>
                    <a:pt x="5866" y="4451"/>
                    <a:pt x="6003" y="4406"/>
                    <a:pt x="6140" y="4360"/>
                  </a:cubicBezTo>
                  <a:close/>
                  <a:moveTo>
                    <a:pt x="4781" y="5749"/>
                  </a:moveTo>
                  <a:cubicBezTo>
                    <a:pt x="4818" y="5749"/>
                    <a:pt x="4860" y="5757"/>
                    <a:pt x="4908" y="5775"/>
                  </a:cubicBezTo>
                  <a:cubicBezTo>
                    <a:pt x="4885" y="5798"/>
                    <a:pt x="4885" y="5844"/>
                    <a:pt x="4862" y="5867"/>
                  </a:cubicBezTo>
                  <a:cubicBezTo>
                    <a:pt x="4862" y="5889"/>
                    <a:pt x="4862" y="5889"/>
                    <a:pt x="4885" y="5912"/>
                  </a:cubicBezTo>
                  <a:cubicBezTo>
                    <a:pt x="4771" y="5935"/>
                    <a:pt x="4679" y="5958"/>
                    <a:pt x="4565" y="5958"/>
                  </a:cubicBezTo>
                  <a:cubicBezTo>
                    <a:pt x="4565" y="5935"/>
                    <a:pt x="4542" y="5935"/>
                    <a:pt x="4542" y="5935"/>
                  </a:cubicBezTo>
                  <a:cubicBezTo>
                    <a:pt x="4610" y="5817"/>
                    <a:pt x="4677" y="5749"/>
                    <a:pt x="4781" y="5749"/>
                  </a:cubicBezTo>
                  <a:close/>
                  <a:moveTo>
                    <a:pt x="6825" y="6163"/>
                  </a:moveTo>
                  <a:cubicBezTo>
                    <a:pt x="6825" y="6186"/>
                    <a:pt x="6825" y="6209"/>
                    <a:pt x="6825" y="6232"/>
                  </a:cubicBezTo>
                  <a:lnTo>
                    <a:pt x="6756" y="6232"/>
                  </a:lnTo>
                  <a:cubicBezTo>
                    <a:pt x="6779" y="6209"/>
                    <a:pt x="6802" y="6186"/>
                    <a:pt x="6825" y="6163"/>
                  </a:cubicBezTo>
                  <a:close/>
                  <a:moveTo>
                    <a:pt x="4235" y="36"/>
                  </a:moveTo>
                  <a:cubicBezTo>
                    <a:pt x="3499" y="36"/>
                    <a:pt x="2845" y="285"/>
                    <a:pt x="2191" y="571"/>
                  </a:cubicBezTo>
                  <a:cubicBezTo>
                    <a:pt x="2077" y="662"/>
                    <a:pt x="1780" y="662"/>
                    <a:pt x="2009" y="936"/>
                  </a:cubicBezTo>
                  <a:cubicBezTo>
                    <a:pt x="2009" y="1005"/>
                    <a:pt x="2009" y="1050"/>
                    <a:pt x="2009" y="1119"/>
                  </a:cubicBezTo>
                  <a:lnTo>
                    <a:pt x="2009" y="1484"/>
                  </a:lnTo>
                  <a:cubicBezTo>
                    <a:pt x="1940" y="1530"/>
                    <a:pt x="1895" y="1598"/>
                    <a:pt x="1826" y="1667"/>
                  </a:cubicBezTo>
                  <a:lnTo>
                    <a:pt x="1644" y="1667"/>
                  </a:lnTo>
                  <a:cubicBezTo>
                    <a:pt x="1575" y="1712"/>
                    <a:pt x="1507" y="1781"/>
                    <a:pt x="1461" y="1849"/>
                  </a:cubicBezTo>
                  <a:lnTo>
                    <a:pt x="1096" y="1849"/>
                  </a:lnTo>
                  <a:cubicBezTo>
                    <a:pt x="1032" y="1997"/>
                    <a:pt x="949" y="2126"/>
                    <a:pt x="774" y="2126"/>
                  </a:cubicBezTo>
                  <a:cubicBezTo>
                    <a:pt x="760" y="2126"/>
                    <a:pt x="746" y="2125"/>
                    <a:pt x="730" y="2123"/>
                  </a:cubicBezTo>
                  <a:cubicBezTo>
                    <a:pt x="715" y="2122"/>
                    <a:pt x="701" y="2121"/>
                    <a:pt x="687" y="2121"/>
                  </a:cubicBezTo>
                  <a:cubicBezTo>
                    <a:pt x="512" y="2121"/>
                    <a:pt x="429" y="2249"/>
                    <a:pt x="365" y="2397"/>
                  </a:cubicBezTo>
                  <a:cubicBezTo>
                    <a:pt x="281" y="2360"/>
                    <a:pt x="204" y="2330"/>
                    <a:pt x="143" y="2330"/>
                  </a:cubicBezTo>
                  <a:cubicBezTo>
                    <a:pt x="56" y="2330"/>
                    <a:pt x="0" y="2391"/>
                    <a:pt x="0" y="2580"/>
                  </a:cubicBezTo>
                  <a:lnTo>
                    <a:pt x="571" y="2580"/>
                  </a:lnTo>
                  <a:cubicBezTo>
                    <a:pt x="685" y="2694"/>
                    <a:pt x="799" y="2831"/>
                    <a:pt x="913" y="2945"/>
                  </a:cubicBezTo>
                  <a:lnTo>
                    <a:pt x="936" y="2922"/>
                  </a:lnTo>
                  <a:lnTo>
                    <a:pt x="936" y="2922"/>
                  </a:lnTo>
                  <a:cubicBezTo>
                    <a:pt x="936" y="2945"/>
                    <a:pt x="913" y="2945"/>
                    <a:pt x="913" y="2945"/>
                  </a:cubicBezTo>
                  <a:cubicBezTo>
                    <a:pt x="936" y="3630"/>
                    <a:pt x="1187" y="4292"/>
                    <a:pt x="913" y="4976"/>
                  </a:cubicBezTo>
                  <a:cubicBezTo>
                    <a:pt x="845" y="5022"/>
                    <a:pt x="776" y="5091"/>
                    <a:pt x="708" y="5159"/>
                  </a:cubicBezTo>
                  <a:cubicBezTo>
                    <a:pt x="571" y="5228"/>
                    <a:pt x="548" y="5364"/>
                    <a:pt x="548" y="5501"/>
                  </a:cubicBezTo>
                  <a:cubicBezTo>
                    <a:pt x="616" y="5501"/>
                    <a:pt x="662" y="5501"/>
                    <a:pt x="730" y="5479"/>
                  </a:cubicBezTo>
                  <a:cubicBezTo>
                    <a:pt x="845" y="5501"/>
                    <a:pt x="982" y="5524"/>
                    <a:pt x="1096" y="5547"/>
                  </a:cubicBezTo>
                  <a:cubicBezTo>
                    <a:pt x="1438" y="5981"/>
                    <a:pt x="2032" y="6232"/>
                    <a:pt x="2146" y="6871"/>
                  </a:cubicBezTo>
                  <a:cubicBezTo>
                    <a:pt x="2173" y="6953"/>
                    <a:pt x="2266" y="6970"/>
                    <a:pt x="2366" y="6970"/>
                  </a:cubicBezTo>
                  <a:cubicBezTo>
                    <a:pt x="2432" y="6970"/>
                    <a:pt x="2502" y="6962"/>
                    <a:pt x="2557" y="6962"/>
                  </a:cubicBezTo>
                  <a:cubicBezTo>
                    <a:pt x="2684" y="6922"/>
                    <a:pt x="2803" y="6902"/>
                    <a:pt x="2918" y="6902"/>
                  </a:cubicBezTo>
                  <a:cubicBezTo>
                    <a:pt x="3134" y="6902"/>
                    <a:pt x="3338" y="6973"/>
                    <a:pt x="3561" y="7122"/>
                  </a:cubicBezTo>
                  <a:cubicBezTo>
                    <a:pt x="4017" y="7442"/>
                    <a:pt x="4542" y="7738"/>
                    <a:pt x="5113" y="7875"/>
                  </a:cubicBezTo>
                  <a:cubicBezTo>
                    <a:pt x="5204" y="7556"/>
                    <a:pt x="4885" y="7031"/>
                    <a:pt x="5455" y="6985"/>
                  </a:cubicBezTo>
                  <a:cubicBezTo>
                    <a:pt x="6117" y="6962"/>
                    <a:pt x="6574" y="6551"/>
                    <a:pt x="7122" y="6300"/>
                  </a:cubicBezTo>
                  <a:cubicBezTo>
                    <a:pt x="7190" y="6300"/>
                    <a:pt x="7236" y="6277"/>
                    <a:pt x="7304" y="6232"/>
                  </a:cubicBezTo>
                  <a:cubicBezTo>
                    <a:pt x="7441" y="6209"/>
                    <a:pt x="7647" y="6163"/>
                    <a:pt x="7624" y="6004"/>
                  </a:cubicBezTo>
                  <a:cubicBezTo>
                    <a:pt x="7624" y="5570"/>
                    <a:pt x="7875" y="5319"/>
                    <a:pt x="8172" y="5068"/>
                  </a:cubicBezTo>
                  <a:cubicBezTo>
                    <a:pt x="8354" y="4908"/>
                    <a:pt x="8445" y="4657"/>
                    <a:pt x="8560" y="4429"/>
                  </a:cubicBezTo>
                  <a:cubicBezTo>
                    <a:pt x="8586" y="4446"/>
                    <a:pt x="8612" y="4454"/>
                    <a:pt x="8638" y="4454"/>
                  </a:cubicBezTo>
                  <a:cubicBezTo>
                    <a:pt x="8680" y="4454"/>
                    <a:pt x="8723" y="4434"/>
                    <a:pt x="8765" y="4406"/>
                  </a:cubicBezTo>
                  <a:cubicBezTo>
                    <a:pt x="8788" y="4086"/>
                    <a:pt x="8993" y="3812"/>
                    <a:pt x="8948" y="3493"/>
                  </a:cubicBezTo>
                  <a:cubicBezTo>
                    <a:pt x="8742" y="3128"/>
                    <a:pt x="8765" y="2625"/>
                    <a:pt x="8331" y="2352"/>
                  </a:cubicBezTo>
                  <a:cubicBezTo>
                    <a:pt x="8263" y="2306"/>
                    <a:pt x="8217" y="2146"/>
                    <a:pt x="8217" y="2032"/>
                  </a:cubicBezTo>
                  <a:cubicBezTo>
                    <a:pt x="8263" y="1347"/>
                    <a:pt x="7829" y="1028"/>
                    <a:pt x="7304" y="754"/>
                  </a:cubicBezTo>
                  <a:cubicBezTo>
                    <a:pt x="7283" y="668"/>
                    <a:pt x="7321" y="523"/>
                    <a:pt x="7196" y="523"/>
                  </a:cubicBezTo>
                  <a:cubicBezTo>
                    <a:pt x="7187" y="523"/>
                    <a:pt x="7178" y="524"/>
                    <a:pt x="7167" y="526"/>
                  </a:cubicBezTo>
                  <a:cubicBezTo>
                    <a:pt x="7030" y="526"/>
                    <a:pt x="6985" y="640"/>
                    <a:pt x="6939" y="754"/>
                  </a:cubicBezTo>
                  <a:cubicBezTo>
                    <a:pt x="6780" y="630"/>
                    <a:pt x="6662" y="452"/>
                    <a:pt x="6458" y="452"/>
                  </a:cubicBezTo>
                  <a:cubicBezTo>
                    <a:pt x="6398" y="452"/>
                    <a:pt x="6331" y="467"/>
                    <a:pt x="6254" y="503"/>
                  </a:cubicBezTo>
                  <a:cubicBezTo>
                    <a:pt x="6150" y="555"/>
                    <a:pt x="6028" y="592"/>
                    <a:pt x="5908" y="592"/>
                  </a:cubicBezTo>
                  <a:cubicBezTo>
                    <a:pt x="5764" y="592"/>
                    <a:pt x="5623" y="538"/>
                    <a:pt x="5524" y="389"/>
                  </a:cubicBezTo>
                  <a:cubicBezTo>
                    <a:pt x="5250" y="1"/>
                    <a:pt x="4885" y="69"/>
                    <a:pt x="4497" y="46"/>
                  </a:cubicBezTo>
                  <a:cubicBezTo>
                    <a:pt x="4408" y="39"/>
                    <a:pt x="4321" y="36"/>
                    <a:pt x="4235" y="36"/>
                  </a:cubicBezTo>
                  <a:close/>
                </a:path>
              </a:pathLst>
            </a:custGeom>
            <a:solidFill>
              <a:srgbClr val="FC6E8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8" name="Google Shape;2748;p52"/>
            <p:cNvSpPr/>
            <p:nvPr/>
          </p:nvSpPr>
          <p:spPr>
            <a:xfrm rot="-799569">
              <a:off x="2017637" y="3408149"/>
              <a:ext cx="5175" cy="4900"/>
            </a:xfrm>
            <a:custGeom>
              <a:avLst/>
              <a:gdLst/>
              <a:ahLst/>
              <a:cxnLst/>
              <a:rect l="l" t="t" r="r" b="b"/>
              <a:pathLst>
                <a:path w="207" h="196" extrusionOk="0">
                  <a:moveTo>
                    <a:pt x="120" y="0"/>
                  </a:moveTo>
                  <a:cubicBezTo>
                    <a:pt x="90" y="0"/>
                    <a:pt x="38" y="34"/>
                    <a:pt x="1" y="52"/>
                  </a:cubicBezTo>
                  <a:cubicBezTo>
                    <a:pt x="1" y="98"/>
                    <a:pt x="24" y="189"/>
                    <a:pt x="46" y="189"/>
                  </a:cubicBezTo>
                  <a:cubicBezTo>
                    <a:pt x="55" y="193"/>
                    <a:pt x="65" y="195"/>
                    <a:pt x="75" y="195"/>
                  </a:cubicBezTo>
                  <a:cubicBezTo>
                    <a:pt x="117" y="195"/>
                    <a:pt x="169" y="162"/>
                    <a:pt x="206" y="143"/>
                  </a:cubicBezTo>
                  <a:cubicBezTo>
                    <a:pt x="183" y="98"/>
                    <a:pt x="183" y="29"/>
                    <a:pt x="138" y="6"/>
                  </a:cubicBezTo>
                  <a:cubicBezTo>
                    <a:pt x="133" y="2"/>
                    <a:pt x="127" y="0"/>
                    <a:pt x="120" y="0"/>
                  </a:cubicBezTo>
                  <a:close/>
                </a:path>
              </a:pathLst>
            </a:custGeom>
            <a:solidFill>
              <a:srgbClr val="FC6E8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9" name="Google Shape;2749;p52"/>
            <p:cNvSpPr/>
            <p:nvPr/>
          </p:nvSpPr>
          <p:spPr>
            <a:xfrm rot="-799569">
              <a:off x="2006796" y="3421024"/>
              <a:ext cx="1750" cy="1900"/>
            </a:xfrm>
            <a:custGeom>
              <a:avLst/>
              <a:gdLst/>
              <a:ahLst/>
              <a:cxnLst/>
              <a:rect l="l" t="t" r="r" b="b"/>
              <a:pathLst>
                <a:path w="70" h="76" extrusionOk="0">
                  <a:moveTo>
                    <a:pt x="19" y="0"/>
                  </a:moveTo>
                  <a:cubicBezTo>
                    <a:pt x="9" y="0"/>
                    <a:pt x="1" y="11"/>
                    <a:pt x="1" y="30"/>
                  </a:cubicBezTo>
                  <a:cubicBezTo>
                    <a:pt x="1" y="53"/>
                    <a:pt x="46" y="53"/>
                    <a:pt x="69" y="76"/>
                  </a:cubicBezTo>
                  <a:cubicBezTo>
                    <a:pt x="56" y="23"/>
                    <a:pt x="35" y="0"/>
                    <a:pt x="19" y="0"/>
                  </a:cubicBezTo>
                  <a:close/>
                </a:path>
              </a:pathLst>
            </a:custGeom>
            <a:solidFill>
              <a:srgbClr val="FC6E8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0" name="Google Shape;2750;p52"/>
            <p:cNvSpPr/>
            <p:nvPr/>
          </p:nvSpPr>
          <p:spPr>
            <a:xfrm rot="-799569">
              <a:off x="1267802" y="3497006"/>
              <a:ext cx="230581" cy="183955"/>
            </a:xfrm>
            <a:custGeom>
              <a:avLst/>
              <a:gdLst/>
              <a:ahLst/>
              <a:cxnLst/>
              <a:rect l="l" t="t" r="r" b="b"/>
              <a:pathLst>
                <a:path w="9223" h="7358" extrusionOk="0">
                  <a:moveTo>
                    <a:pt x="3881" y="1080"/>
                  </a:moveTo>
                  <a:lnTo>
                    <a:pt x="3881" y="1103"/>
                  </a:lnTo>
                  <a:cubicBezTo>
                    <a:pt x="3827" y="1198"/>
                    <a:pt x="3757" y="1228"/>
                    <a:pt x="3686" y="1228"/>
                  </a:cubicBezTo>
                  <a:cubicBezTo>
                    <a:pt x="3636" y="1228"/>
                    <a:pt x="3585" y="1213"/>
                    <a:pt x="3539" y="1195"/>
                  </a:cubicBezTo>
                  <a:cubicBezTo>
                    <a:pt x="3584" y="1172"/>
                    <a:pt x="3653" y="1172"/>
                    <a:pt x="3721" y="1149"/>
                  </a:cubicBezTo>
                  <a:cubicBezTo>
                    <a:pt x="3767" y="1126"/>
                    <a:pt x="3835" y="1103"/>
                    <a:pt x="3881" y="1080"/>
                  </a:cubicBezTo>
                  <a:close/>
                  <a:moveTo>
                    <a:pt x="2237" y="5166"/>
                  </a:moveTo>
                  <a:cubicBezTo>
                    <a:pt x="2215" y="5166"/>
                    <a:pt x="2215" y="5166"/>
                    <a:pt x="2215" y="5189"/>
                  </a:cubicBezTo>
                  <a:cubicBezTo>
                    <a:pt x="2215" y="5166"/>
                    <a:pt x="2215" y="5166"/>
                    <a:pt x="2192" y="5166"/>
                  </a:cubicBezTo>
                  <a:close/>
                  <a:moveTo>
                    <a:pt x="5890" y="5372"/>
                  </a:moveTo>
                  <a:cubicBezTo>
                    <a:pt x="5890" y="5394"/>
                    <a:pt x="5912" y="5417"/>
                    <a:pt x="5935" y="5440"/>
                  </a:cubicBezTo>
                  <a:cubicBezTo>
                    <a:pt x="5912" y="5440"/>
                    <a:pt x="5912" y="5440"/>
                    <a:pt x="5890" y="5463"/>
                  </a:cubicBezTo>
                  <a:cubicBezTo>
                    <a:pt x="5890" y="5417"/>
                    <a:pt x="5890" y="5394"/>
                    <a:pt x="5890" y="5372"/>
                  </a:cubicBezTo>
                  <a:close/>
                  <a:moveTo>
                    <a:pt x="4613" y="0"/>
                  </a:moveTo>
                  <a:cubicBezTo>
                    <a:pt x="4540" y="0"/>
                    <a:pt x="4343" y="155"/>
                    <a:pt x="4200" y="236"/>
                  </a:cubicBezTo>
                  <a:cubicBezTo>
                    <a:pt x="4086" y="510"/>
                    <a:pt x="3812" y="533"/>
                    <a:pt x="3561" y="624"/>
                  </a:cubicBezTo>
                  <a:cubicBezTo>
                    <a:pt x="2785" y="944"/>
                    <a:pt x="1895" y="1080"/>
                    <a:pt x="1461" y="1925"/>
                  </a:cubicBezTo>
                  <a:cubicBezTo>
                    <a:pt x="1530" y="1971"/>
                    <a:pt x="1598" y="2016"/>
                    <a:pt x="1690" y="2085"/>
                  </a:cubicBezTo>
                  <a:cubicBezTo>
                    <a:pt x="1690" y="2130"/>
                    <a:pt x="1690" y="2176"/>
                    <a:pt x="1712" y="2222"/>
                  </a:cubicBezTo>
                  <a:cubicBezTo>
                    <a:pt x="1690" y="2267"/>
                    <a:pt x="1667" y="2313"/>
                    <a:pt x="1667" y="2382"/>
                  </a:cubicBezTo>
                  <a:cubicBezTo>
                    <a:pt x="1510" y="2242"/>
                    <a:pt x="1326" y="2182"/>
                    <a:pt x="1136" y="2182"/>
                  </a:cubicBezTo>
                  <a:cubicBezTo>
                    <a:pt x="1078" y="2182"/>
                    <a:pt x="1019" y="2188"/>
                    <a:pt x="959" y="2199"/>
                  </a:cubicBezTo>
                  <a:cubicBezTo>
                    <a:pt x="936" y="2724"/>
                    <a:pt x="663" y="3112"/>
                    <a:pt x="366" y="3500"/>
                  </a:cubicBezTo>
                  <a:cubicBezTo>
                    <a:pt x="138" y="3523"/>
                    <a:pt x="1" y="3637"/>
                    <a:pt x="1" y="3888"/>
                  </a:cubicBezTo>
                  <a:cubicBezTo>
                    <a:pt x="69" y="4071"/>
                    <a:pt x="138" y="4253"/>
                    <a:pt x="183" y="4436"/>
                  </a:cubicBezTo>
                  <a:cubicBezTo>
                    <a:pt x="297" y="5006"/>
                    <a:pt x="640" y="5463"/>
                    <a:pt x="868" y="5988"/>
                  </a:cubicBezTo>
                  <a:cubicBezTo>
                    <a:pt x="932" y="6073"/>
                    <a:pt x="996" y="6218"/>
                    <a:pt x="1097" y="6218"/>
                  </a:cubicBezTo>
                  <a:cubicBezTo>
                    <a:pt x="1104" y="6218"/>
                    <a:pt x="1112" y="6218"/>
                    <a:pt x="1119" y="6216"/>
                  </a:cubicBezTo>
                  <a:cubicBezTo>
                    <a:pt x="1179" y="6200"/>
                    <a:pt x="1232" y="6192"/>
                    <a:pt x="1280" y="6192"/>
                  </a:cubicBezTo>
                  <a:cubicBezTo>
                    <a:pt x="1565" y="6192"/>
                    <a:pt x="1677" y="6451"/>
                    <a:pt x="1872" y="6627"/>
                  </a:cubicBezTo>
                  <a:cubicBezTo>
                    <a:pt x="2100" y="6873"/>
                    <a:pt x="2390" y="7010"/>
                    <a:pt x="2717" y="7010"/>
                  </a:cubicBezTo>
                  <a:cubicBezTo>
                    <a:pt x="2784" y="7010"/>
                    <a:pt x="2852" y="7004"/>
                    <a:pt x="2922" y="6992"/>
                  </a:cubicBezTo>
                  <a:cubicBezTo>
                    <a:pt x="2922" y="6878"/>
                    <a:pt x="2922" y="6741"/>
                    <a:pt x="2922" y="6627"/>
                  </a:cubicBezTo>
                  <a:lnTo>
                    <a:pt x="3470" y="6627"/>
                  </a:lnTo>
                  <a:cubicBezTo>
                    <a:pt x="4064" y="6924"/>
                    <a:pt x="4748" y="6992"/>
                    <a:pt x="5365" y="7243"/>
                  </a:cubicBezTo>
                  <a:cubicBezTo>
                    <a:pt x="5432" y="7269"/>
                    <a:pt x="5505" y="7277"/>
                    <a:pt x="5581" y="7277"/>
                  </a:cubicBezTo>
                  <a:cubicBezTo>
                    <a:pt x="5718" y="7277"/>
                    <a:pt x="5865" y="7251"/>
                    <a:pt x="6011" y="7251"/>
                  </a:cubicBezTo>
                  <a:cubicBezTo>
                    <a:pt x="6143" y="7251"/>
                    <a:pt x="6274" y="7273"/>
                    <a:pt x="6392" y="7357"/>
                  </a:cubicBezTo>
                  <a:cubicBezTo>
                    <a:pt x="6415" y="7152"/>
                    <a:pt x="6506" y="7038"/>
                    <a:pt x="6711" y="6969"/>
                  </a:cubicBezTo>
                  <a:cubicBezTo>
                    <a:pt x="7464" y="6718"/>
                    <a:pt x="7898" y="6148"/>
                    <a:pt x="8104" y="5440"/>
                  </a:cubicBezTo>
                  <a:cubicBezTo>
                    <a:pt x="8172" y="5189"/>
                    <a:pt x="8263" y="4984"/>
                    <a:pt x="8446" y="4847"/>
                  </a:cubicBezTo>
                  <a:cubicBezTo>
                    <a:pt x="9222" y="4253"/>
                    <a:pt x="9154" y="3546"/>
                    <a:pt x="8766" y="2770"/>
                  </a:cubicBezTo>
                  <a:cubicBezTo>
                    <a:pt x="8651" y="2770"/>
                    <a:pt x="8514" y="2770"/>
                    <a:pt x="8469" y="2633"/>
                  </a:cubicBezTo>
                  <a:cubicBezTo>
                    <a:pt x="8081" y="1674"/>
                    <a:pt x="7305" y="1172"/>
                    <a:pt x="6415" y="784"/>
                  </a:cubicBezTo>
                  <a:cubicBezTo>
                    <a:pt x="6392" y="738"/>
                    <a:pt x="6392" y="670"/>
                    <a:pt x="6369" y="624"/>
                  </a:cubicBezTo>
                  <a:lnTo>
                    <a:pt x="6026" y="624"/>
                  </a:lnTo>
                  <a:cubicBezTo>
                    <a:pt x="5981" y="738"/>
                    <a:pt x="6049" y="852"/>
                    <a:pt x="6026" y="989"/>
                  </a:cubicBezTo>
                  <a:cubicBezTo>
                    <a:pt x="5958" y="921"/>
                    <a:pt x="5912" y="875"/>
                    <a:pt x="5844" y="807"/>
                  </a:cubicBezTo>
                  <a:lnTo>
                    <a:pt x="5867" y="807"/>
                  </a:lnTo>
                  <a:cubicBezTo>
                    <a:pt x="5890" y="807"/>
                    <a:pt x="5890" y="784"/>
                    <a:pt x="5912" y="738"/>
                  </a:cubicBezTo>
                  <a:cubicBezTo>
                    <a:pt x="5912" y="692"/>
                    <a:pt x="5890" y="647"/>
                    <a:pt x="5844" y="601"/>
                  </a:cubicBezTo>
                  <a:cubicBezTo>
                    <a:pt x="5593" y="99"/>
                    <a:pt x="4999" y="282"/>
                    <a:pt x="4634" y="8"/>
                  </a:cubicBezTo>
                  <a:cubicBezTo>
                    <a:pt x="4629" y="3"/>
                    <a:pt x="4622" y="0"/>
                    <a:pt x="461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1" name="Google Shape;2751;p52"/>
            <p:cNvSpPr/>
            <p:nvPr/>
          </p:nvSpPr>
          <p:spPr>
            <a:xfrm rot="-799569">
              <a:off x="2085606" y="2935317"/>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2" name="Google Shape;2752;p52"/>
            <p:cNvSpPr/>
            <p:nvPr/>
          </p:nvSpPr>
          <p:spPr>
            <a:xfrm rot="-799569">
              <a:off x="1855015" y="2832568"/>
              <a:ext cx="226556" cy="143254"/>
            </a:xfrm>
            <a:custGeom>
              <a:avLst/>
              <a:gdLst/>
              <a:ahLst/>
              <a:cxnLst/>
              <a:rect l="l" t="t" r="r" b="b"/>
              <a:pathLst>
                <a:path w="9062" h="5730" extrusionOk="0">
                  <a:moveTo>
                    <a:pt x="4314" y="0"/>
                  </a:moveTo>
                  <a:cubicBezTo>
                    <a:pt x="4109" y="0"/>
                    <a:pt x="3926" y="23"/>
                    <a:pt x="3744" y="114"/>
                  </a:cubicBezTo>
                  <a:cubicBezTo>
                    <a:pt x="3561" y="320"/>
                    <a:pt x="3470" y="525"/>
                    <a:pt x="3447" y="731"/>
                  </a:cubicBezTo>
                  <a:cubicBezTo>
                    <a:pt x="3401" y="571"/>
                    <a:pt x="3356" y="411"/>
                    <a:pt x="3287" y="274"/>
                  </a:cubicBezTo>
                  <a:cubicBezTo>
                    <a:pt x="3173" y="251"/>
                    <a:pt x="3059" y="229"/>
                    <a:pt x="2968" y="206"/>
                  </a:cubicBezTo>
                  <a:lnTo>
                    <a:pt x="2785" y="206"/>
                  </a:lnTo>
                  <a:cubicBezTo>
                    <a:pt x="2420" y="149"/>
                    <a:pt x="2055" y="120"/>
                    <a:pt x="1689" y="120"/>
                  </a:cubicBezTo>
                  <a:cubicBezTo>
                    <a:pt x="1324" y="120"/>
                    <a:pt x="959" y="149"/>
                    <a:pt x="594" y="206"/>
                  </a:cubicBezTo>
                  <a:cubicBezTo>
                    <a:pt x="434" y="320"/>
                    <a:pt x="160" y="183"/>
                    <a:pt x="46" y="411"/>
                  </a:cubicBezTo>
                  <a:cubicBezTo>
                    <a:pt x="0" y="1142"/>
                    <a:pt x="297" y="1781"/>
                    <a:pt x="388" y="2465"/>
                  </a:cubicBezTo>
                  <a:cubicBezTo>
                    <a:pt x="548" y="2876"/>
                    <a:pt x="525" y="3310"/>
                    <a:pt x="548" y="3721"/>
                  </a:cubicBezTo>
                  <a:cubicBezTo>
                    <a:pt x="639" y="4132"/>
                    <a:pt x="731" y="4542"/>
                    <a:pt x="731" y="4953"/>
                  </a:cubicBezTo>
                  <a:cubicBezTo>
                    <a:pt x="754" y="5090"/>
                    <a:pt x="799" y="5227"/>
                    <a:pt x="891" y="5341"/>
                  </a:cubicBezTo>
                  <a:cubicBezTo>
                    <a:pt x="1050" y="5524"/>
                    <a:pt x="1256" y="5547"/>
                    <a:pt x="1484" y="5547"/>
                  </a:cubicBezTo>
                  <a:cubicBezTo>
                    <a:pt x="1644" y="5547"/>
                    <a:pt x="1804" y="5547"/>
                    <a:pt x="1963" y="5524"/>
                  </a:cubicBezTo>
                  <a:cubicBezTo>
                    <a:pt x="2009" y="5501"/>
                    <a:pt x="2032" y="5501"/>
                    <a:pt x="2077" y="5501"/>
                  </a:cubicBezTo>
                  <a:cubicBezTo>
                    <a:pt x="2396" y="5467"/>
                    <a:pt x="2711" y="5455"/>
                    <a:pt x="3026" y="5455"/>
                  </a:cubicBezTo>
                  <a:cubicBezTo>
                    <a:pt x="3545" y="5455"/>
                    <a:pt x="4062" y="5487"/>
                    <a:pt x="4588" y="5501"/>
                  </a:cubicBezTo>
                  <a:lnTo>
                    <a:pt x="4588" y="5524"/>
                  </a:lnTo>
                  <a:cubicBezTo>
                    <a:pt x="4725" y="5410"/>
                    <a:pt x="4702" y="5296"/>
                    <a:pt x="4611" y="5159"/>
                  </a:cubicBezTo>
                  <a:lnTo>
                    <a:pt x="4611" y="5159"/>
                  </a:lnTo>
                  <a:lnTo>
                    <a:pt x="4611" y="5182"/>
                  </a:lnTo>
                  <a:cubicBezTo>
                    <a:pt x="4383" y="4976"/>
                    <a:pt x="4657" y="4611"/>
                    <a:pt x="4383" y="4451"/>
                  </a:cubicBezTo>
                  <a:cubicBezTo>
                    <a:pt x="4269" y="4200"/>
                    <a:pt x="4155" y="3972"/>
                    <a:pt x="4040" y="3721"/>
                  </a:cubicBezTo>
                  <a:cubicBezTo>
                    <a:pt x="3949" y="3607"/>
                    <a:pt x="3972" y="3447"/>
                    <a:pt x="3903" y="3333"/>
                  </a:cubicBezTo>
                  <a:cubicBezTo>
                    <a:pt x="3858" y="3310"/>
                    <a:pt x="3858" y="3264"/>
                    <a:pt x="3858" y="3196"/>
                  </a:cubicBezTo>
                  <a:cubicBezTo>
                    <a:pt x="3789" y="2694"/>
                    <a:pt x="3744" y="2191"/>
                    <a:pt x="3652" y="1689"/>
                  </a:cubicBezTo>
                  <a:lnTo>
                    <a:pt x="3652" y="1689"/>
                  </a:lnTo>
                  <a:cubicBezTo>
                    <a:pt x="3744" y="1895"/>
                    <a:pt x="3835" y="2100"/>
                    <a:pt x="3881" y="2306"/>
                  </a:cubicBezTo>
                  <a:cubicBezTo>
                    <a:pt x="3926" y="2374"/>
                    <a:pt x="3995" y="2443"/>
                    <a:pt x="4063" y="2488"/>
                  </a:cubicBezTo>
                  <a:cubicBezTo>
                    <a:pt x="4063" y="2580"/>
                    <a:pt x="4040" y="2671"/>
                    <a:pt x="4063" y="2785"/>
                  </a:cubicBezTo>
                  <a:cubicBezTo>
                    <a:pt x="4063" y="2876"/>
                    <a:pt x="4063" y="2945"/>
                    <a:pt x="4086" y="3036"/>
                  </a:cubicBezTo>
                  <a:cubicBezTo>
                    <a:pt x="4132" y="3173"/>
                    <a:pt x="4200" y="3310"/>
                    <a:pt x="4269" y="3447"/>
                  </a:cubicBezTo>
                  <a:cubicBezTo>
                    <a:pt x="4314" y="3515"/>
                    <a:pt x="4337" y="3584"/>
                    <a:pt x="4383" y="3652"/>
                  </a:cubicBezTo>
                  <a:cubicBezTo>
                    <a:pt x="4406" y="3698"/>
                    <a:pt x="4428" y="3766"/>
                    <a:pt x="4451" y="3835"/>
                  </a:cubicBezTo>
                  <a:cubicBezTo>
                    <a:pt x="4497" y="3903"/>
                    <a:pt x="4520" y="3949"/>
                    <a:pt x="4543" y="4018"/>
                  </a:cubicBezTo>
                  <a:cubicBezTo>
                    <a:pt x="4588" y="4154"/>
                    <a:pt x="4634" y="4291"/>
                    <a:pt x="4680" y="4428"/>
                  </a:cubicBezTo>
                  <a:cubicBezTo>
                    <a:pt x="4725" y="4565"/>
                    <a:pt x="4771" y="4702"/>
                    <a:pt x="4816" y="4839"/>
                  </a:cubicBezTo>
                  <a:cubicBezTo>
                    <a:pt x="4816" y="4908"/>
                    <a:pt x="4839" y="4976"/>
                    <a:pt x="4885" y="5045"/>
                  </a:cubicBezTo>
                  <a:cubicBezTo>
                    <a:pt x="4953" y="5227"/>
                    <a:pt x="4999" y="5433"/>
                    <a:pt x="5113" y="5570"/>
                  </a:cubicBezTo>
                  <a:cubicBezTo>
                    <a:pt x="5227" y="5638"/>
                    <a:pt x="5341" y="5684"/>
                    <a:pt x="5456" y="5684"/>
                  </a:cubicBezTo>
                  <a:cubicBezTo>
                    <a:pt x="5547" y="5684"/>
                    <a:pt x="5615" y="5661"/>
                    <a:pt x="5684" y="5615"/>
                  </a:cubicBezTo>
                  <a:cubicBezTo>
                    <a:pt x="5775" y="5615"/>
                    <a:pt x="5844" y="5570"/>
                    <a:pt x="5889" y="5501"/>
                  </a:cubicBezTo>
                  <a:cubicBezTo>
                    <a:pt x="6014" y="5472"/>
                    <a:pt x="6142" y="5460"/>
                    <a:pt x="6271" y="5460"/>
                  </a:cubicBezTo>
                  <a:cubicBezTo>
                    <a:pt x="6450" y="5460"/>
                    <a:pt x="6630" y="5484"/>
                    <a:pt x="6802" y="5524"/>
                  </a:cubicBezTo>
                  <a:cubicBezTo>
                    <a:pt x="6871" y="5592"/>
                    <a:pt x="6962" y="5615"/>
                    <a:pt x="7053" y="5615"/>
                  </a:cubicBezTo>
                  <a:cubicBezTo>
                    <a:pt x="7126" y="5622"/>
                    <a:pt x="7199" y="5624"/>
                    <a:pt x="7272" y="5624"/>
                  </a:cubicBezTo>
                  <a:cubicBezTo>
                    <a:pt x="7490" y="5624"/>
                    <a:pt x="7706" y="5603"/>
                    <a:pt x="7921" y="5603"/>
                  </a:cubicBezTo>
                  <a:cubicBezTo>
                    <a:pt x="8152" y="5603"/>
                    <a:pt x="8381" y="5627"/>
                    <a:pt x="8605" y="5729"/>
                  </a:cubicBezTo>
                  <a:lnTo>
                    <a:pt x="8628" y="5729"/>
                  </a:lnTo>
                  <a:cubicBezTo>
                    <a:pt x="9062" y="5661"/>
                    <a:pt x="8879" y="5387"/>
                    <a:pt x="8811" y="5159"/>
                  </a:cubicBezTo>
                  <a:cubicBezTo>
                    <a:pt x="8583" y="4862"/>
                    <a:pt x="8514" y="4497"/>
                    <a:pt x="8423" y="4132"/>
                  </a:cubicBezTo>
                  <a:cubicBezTo>
                    <a:pt x="8309" y="3949"/>
                    <a:pt x="8446" y="3698"/>
                    <a:pt x="8240" y="3538"/>
                  </a:cubicBezTo>
                  <a:cubicBezTo>
                    <a:pt x="8149" y="3424"/>
                    <a:pt x="8195" y="3264"/>
                    <a:pt x="8103" y="3150"/>
                  </a:cubicBezTo>
                  <a:cubicBezTo>
                    <a:pt x="7898" y="2831"/>
                    <a:pt x="7715" y="2465"/>
                    <a:pt x="7692" y="2077"/>
                  </a:cubicBezTo>
                  <a:cubicBezTo>
                    <a:pt x="7487" y="1507"/>
                    <a:pt x="7259" y="959"/>
                    <a:pt x="7053" y="388"/>
                  </a:cubicBezTo>
                  <a:cubicBezTo>
                    <a:pt x="7031" y="343"/>
                    <a:pt x="7008" y="297"/>
                    <a:pt x="6985" y="229"/>
                  </a:cubicBezTo>
                  <a:lnTo>
                    <a:pt x="5889" y="229"/>
                  </a:lnTo>
                  <a:cubicBezTo>
                    <a:pt x="5828" y="180"/>
                    <a:pt x="5760" y="157"/>
                    <a:pt x="5693" y="157"/>
                  </a:cubicBezTo>
                  <a:cubicBezTo>
                    <a:pt x="5635" y="157"/>
                    <a:pt x="5577" y="174"/>
                    <a:pt x="5524" y="206"/>
                  </a:cubicBezTo>
                  <a:lnTo>
                    <a:pt x="5341" y="206"/>
                  </a:lnTo>
                  <a:cubicBezTo>
                    <a:pt x="5022" y="46"/>
                    <a:pt x="4680" y="0"/>
                    <a:pt x="431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3" name="Google Shape;2753;p52"/>
            <p:cNvSpPr/>
            <p:nvPr/>
          </p:nvSpPr>
          <p:spPr>
            <a:xfrm rot="-799569">
              <a:off x="958318" y="3053212"/>
              <a:ext cx="118503" cy="148204"/>
            </a:xfrm>
            <a:custGeom>
              <a:avLst/>
              <a:gdLst/>
              <a:ahLst/>
              <a:cxnLst/>
              <a:rect l="l" t="t" r="r" b="b"/>
              <a:pathLst>
                <a:path w="4740" h="5928" extrusionOk="0">
                  <a:moveTo>
                    <a:pt x="3676" y="0"/>
                  </a:moveTo>
                  <a:cubicBezTo>
                    <a:pt x="3297" y="0"/>
                    <a:pt x="2914" y="77"/>
                    <a:pt x="2530" y="77"/>
                  </a:cubicBezTo>
                  <a:cubicBezTo>
                    <a:pt x="2452" y="77"/>
                    <a:pt x="2375" y="74"/>
                    <a:pt x="2297" y="66"/>
                  </a:cubicBezTo>
                  <a:cubicBezTo>
                    <a:pt x="2206" y="66"/>
                    <a:pt x="2115" y="89"/>
                    <a:pt x="2023" y="135"/>
                  </a:cubicBezTo>
                  <a:cubicBezTo>
                    <a:pt x="1681" y="317"/>
                    <a:pt x="1453" y="545"/>
                    <a:pt x="1681" y="956"/>
                  </a:cubicBezTo>
                  <a:cubicBezTo>
                    <a:pt x="1681" y="1070"/>
                    <a:pt x="1704" y="1207"/>
                    <a:pt x="1704" y="1322"/>
                  </a:cubicBezTo>
                  <a:cubicBezTo>
                    <a:pt x="1658" y="1344"/>
                    <a:pt x="1612" y="1344"/>
                    <a:pt x="1567" y="1367"/>
                  </a:cubicBezTo>
                  <a:cubicBezTo>
                    <a:pt x="1453" y="1641"/>
                    <a:pt x="1339" y="1915"/>
                    <a:pt x="1361" y="2235"/>
                  </a:cubicBezTo>
                  <a:cubicBezTo>
                    <a:pt x="1179" y="2394"/>
                    <a:pt x="1247" y="2714"/>
                    <a:pt x="1019" y="2851"/>
                  </a:cubicBezTo>
                  <a:cubicBezTo>
                    <a:pt x="1019" y="2896"/>
                    <a:pt x="1019" y="2942"/>
                    <a:pt x="973" y="2965"/>
                  </a:cubicBezTo>
                  <a:cubicBezTo>
                    <a:pt x="882" y="3604"/>
                    <a:pt x="608" y="4198"/>
                    <a:pt x="448" y="4837"/>
                  </a:cubicBezTo>
                  <a:cubicBezTo>
                    <a:pt x="380" y="4882"/>
                    <a:pt x="311" y="4928"/>
                    <a:pt x="266" y="4974"/>
                  </a:cubicBezTo>
                  <a:cubicBezTo>
                    <a:pt x="289" y="5111"/>
                    <a:pt x="266" y="5225"/>
                    <a:pt x="197" y="5339"/>
                  </a:cubicBezTo>
                  <a:cubicBezTo>
                    <a:pt x="109" y="5625"/>
                    <a:pt x="0" y="5911"/>
                    <a:pt x="442" y="5911"/>
                  </a:cubicBezTo>
                  <a:cubicBezTo>
                    <a:pt x="458" y="5911"/>
                    <a:pt x="476" y="5910"/>
                    <a:pt x="494" y="5909"/>
                  </a:cubicBezTo>
                  <a:cubicBezTo>
                    <a:pt x="548" y="5909"/>
                    <a:pt x="603" y="5910"/>
                    <a:pt x="660" y="5910"/>
                  </a:cubicBezTo>
                  <a:cubicBezTo>
                    <a:pt x="913" y="5910"/>
                    <a:pt x="1183" y="5895"/>
                    <a:pt x="1407" y="5727"/>
                  </a:cubicBezTo>
                  <a:lnTo>
                    <a:pt x="1635" y="5727"/>
                  </a:lnTo>
                  <a:cubicBezTo>
                    <a:pt x="1727" y="5772"/>
                    <a:pt x="1818" y="5818"/>
                    <a:pt x="1909" y="5841"/>
                  </a:cubicBezTo>
                  <a:cubicBezTo>
                    <a:pt x="1957" y="5834"/>
                    <a:pt x="2005" y="5832"/>
                    <a:pt x="2054" y="5832"/>
                  </a:cubicBezTo>
                  <a:cubicBezTo>
                    <a:pt x="2336" y="5832"/>
                    <a:pt x="2624" y="5927"/>
                    <a:pt x="2905" y="5927"/>
                  </a:cubicBezTo>
                  <a:cubicBezTo>
                    <a:pt x="3079" y="5927"/>
                    <a:pt x="3250" y="5891"/>
                    <a:pt x="3416" y="5772"/>
                  </a:cubicBezTo>
                  <a:cubicBezTo>
                    <a:pt x="3484" y="5704"/>
                    <a:pt x="3553" y="5658"/>
                    <a:pt x="3598" y="5590"/>
                  </a:cubicBezTo>
                  <a:cubicBezTo>
                    <a:pt x="3690" y="5430"/>
                    <a:pt x="3735" y="5270"/>
                    <a:pt x="3804" y="5111"/>
                  </a:cubicBezTo>
                  <a:cubicBezTo>
                    <a:pt x="3826" y="5042"/>
                    <a:pt x="3849" y="4951"/>
                    <a:pt x="3872" y="4882"/>
                  </a:cubicBezTo>
                  <a:cubicBezTo>
                    <a:pt x="3895" y="4814"/>
                    <a:pt x="3895" y="4722"/>
                    <a:pt x="3918" y="4654"/>
                  </a:cubicBezTo>
                  <a:cubicBezTo>
                    <a:pt x="3941" y="4380"/>
                    <a:pt x="4009" y="4129"/>
                    <a:pt x="4078" y="3878"/>
                  </a:cubicBezTo>
                  <a:cubicBezTo>
                    <a:pt x="4100" y="3650"/>
                    <a:pt x="4123" y="3444"/>
                    <a:pt x="4192" y="3216"/>
                  </a:cubicBezTo>
                  <a:cubicBezTo>
                    <a:pt x="4215" y="3148"/>
                    <a:pt x="4237" y="3079"/>
                    <a:pt x="4260" y="3011"/>
                  </a:cubicBezTo>
                  <a:cubicBezTo>
                    <a:pt x="4306" y="2851"/>
                    <a:pt x="4351" y="2714"/>
                    <a:pt x="4397" y="2554"/>
                  </a:cubicBezTo>
                  <a:cubicBezTo>
                    <a:pt x="4443" y="2440"/>
                    <a:pt x="4466" y="2326"/>
                    <a:pt x="4466" y="2212"/>
                  </a:cubicBezTo>
                  <a:cubicBezTo>
                    <a:pt x="4466" y="1961"/>
                    <a:pt x="4511" y="1710"/>
                    <a:pt x="4603" y="1481"/>
                  </a:cubicBezTo>
                  <a:cubicBezTo>
                    <a:pt x="4625" y="1390"/>
                    <a:pt x="4648" y="1322"/>
                    <a:pt x="4648" y="1230"/>
                  </a:cubicBezTo>
                  <a:cubicBezTo>
                    <a:pt x="4671" y="842"/>
                    <a:pt x="4739" y="431"/>
                    <a:pt x="4397" y="135"/>
                  </a:cubicBezTo>
                  <a:cubicBezTo>
                    <a:pt x="4159" y="31"/>
                    <a:pt x="3918" y="0"/>
                    <a:pt x="367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4" name="Google Shape;2754;p52"/>
            <p:cNvSpPr/>
            <p:nvPr/>
          </p:nvSpPr>
          <p:spPr>
            <a:xfrm rot="-799569">
              <a:off x="1524761" y="2895262"/>
              <a:ext cx="356685" cy="145604"/>
            </a:xfrm>
            <a:custGeom>
              <a:avLst/>
              <a:gdLst/>
              <a:ahLst/>
              <a:cxnLst/>
              <a:rect l="l" t="t" r="r" b="b"/>
              <a:pathLst>
                <a:path w="14267" h="5824" extrusionOk="0">
                  <a:moveTo>
                    <a:pt x="3582" y="0"/>
                  </a:moveTo>
                  <a:cubicBezTo>
                    <a:pt x="3507" y="0"/>
                    <a:pt x="3435" y="41"/>
                    <a:pt x="3379" y="98"/>
                  </a:cubicBezTo>
                  <a:cubicBezTo>
                    <a:pt x="2968" y="219"/>
                    <a:pt x="2557" y="229"/>
                    <a:pt x="2140" y="229"/>
                  </a:cubicBezTo>
                  <a:cubicBezTo>
                    <a:pt x="2056" y="229"/>
                    <a:pt x="1972" y="229"/>
                    <a:pt x="1888" y="229"/>
                  </a:cubicBezTo>
                  <a:cubicBezTo>
                    <a:pt x="1762" y="229"/>
                    <a:pt x="1635" y="230"/>
                    <a:pt x="1507" y="235"/>
                  </a:cubicBezTo>
                  <a:cubicBezTo>
                    <a:pt x="1165" y="257"/>
                    <a:pt x="800" y="257"/>
                    <a:pt x="457" y="280"/>
                  </a:cubicBezTo>
                  <a:cubicBezTo>
                    <a:pt x="1" y="1056"/>
                    <a:pt x="526" y="1878"/>
                    <a:pt x="343" y="2654"/>
                  </a:cubicBezTo>
                  <a:cubicBezTo>
                    <a:pt x="343" y="3133"/>
                    <a:pt x="343" y="3613"/>
                    <a:pt x="343" y="4069"/>
                  </a:cubicBezTo>
                  <a:cubicBezTo>
                    <a:pt x="343" y="4480"/>
                    <a:pt x="275" y="4891"/>
                    <a:pt x="457" y="5279"/>
                  </a:cubicBezTo>
                  <a:cubicBezTo>
                    <a:pt x="503" y="5393"/>
                    <a:pt x="594" y="5507"/>
                    <a:pt x="686" y="5576"/>
                  </a:cubicBezTo>
                  <a:cubicBezTo>
                    <a:pt x="800" y="5644"/>
                    <a:pt x="914" y="5667"/>
                    <a:pt x="1051" y="5667"/>
                  </a:cubicBezTo>
                  <a:cubicBezTo>
                    <a:pt x="1142" y="5667"/>
                    <a:pt x="1211" y="5644"/>
                    <a:pt x="1302" y="5621"/>
                  </a:cubicBezTo>
                  <a:cubicBezTo>
                    <a:pt x="1355" y="5608"/>
                    <a:pt x="1408" y="5602"/>
                    <a:pt x="1461" y="5602"/>
                  </a:cubicBezTo>
                  <a:cubicBezTo>
                    <a:pt x="1682" y="5602"/>
                    <a:pt x="1903" y="5699"/>
                    <a:pt x="2124" y="5735"/>
                  </a:cubicBezTo>
                  <a:cubicBezTo>
                    <a:pt x="2370" y="5776"/>
                    <a:pt x="2617" y="5785"/>
                    <a:pt x="2868" y="5785"/>
                  </a:cubicBezTo>
                  <a:cubicBezTo>
                    <a:pt x="3036" y="5785"/>
                    <a:pt x="3205" y="5781"/>
                    <a:pt x="3379" y="5781"/>
                  </a:cubicBezTo>
                  <a:cubicBezTo>
                    <a:pt x="3676" y="5781"/>
                    <a:pt x="3972" y="5781"/>
                    <a:pt x="4269" y="5667"/>
                  </a:cubicBezTo>
                  <a:cubicBezTo>
                    <a:pt x="4475" y="5576"/>
                    <a:pt x="4657" y="5462"/>
                    <a:pt x="4748" y="5256"/>
                  </a:cubicBezTo>
                  <a:cubicBezTo>
                    <a:pt x="4885" y="4457"/>
                    <a:pt x="4908" y="3635"/>
                    <a:pt x="4863" y="2814"/>
                  </a:cubicBezTo>
                  <a:lnTo>
                    <a:pt x="4863" y="2814"/>
                  </a:lnTo>
                  <a:cubicBezTo>
                    <a:pt x="4908" y="3270"/>
                    <a:pt x="4931" y="3727"/>
                    <a:pt x="4908" y="4183"/>
                  </a:cubicBezTo>
                  <a:cubicBezTo>
                    <a:pt x="4954" y="4640"/>
                    <a:pt x="5045" y="5096"/>
                    <a:pt x="5251" y="5507"/>
                  </a:cubicBezTo>
                  <a:cubicBezTo>
                    <a:pt x="5319" y="5598"/>
                    <a:pt x="5388" y="5644"/>
                    <a:pt x="5502" y="5690"/>
                  </a:cubicBezTo>
                  <a:cubicBezTo>
                    <a:pt x="5878" y="5770"/>
                    <a:pt x="6261" y="5798"/>
                    <a:pt x="6646" y="5798"/>
                  </a:cubicBezTo>
                  <a:cubicBezTo>
                    <a:pt x="7031" y="5798"/>
                    <a:pt x="7419" y="5770"/>
                    <a:pt x="7807" y="5735"/>
                  </a:cubicBezTo>
                  <a:cubicBezTo>
                    <a:pt x="7922" y="5686"/>
                    <a:pt x="8037" y="5649"/>
                    <a:pt x="8161" y="5649"/>
                  </a:cubicBezTo>
                  <a:cubicBezTo>
                    <a:pt x="8209" y="5649"/>
                    <a:pt x="8258" y="5654"/>
                    <a:pt x="8309" y="5667"/>
                  </a:cubicBezTo>
                  <a:cubicBezTo>
                    <a:pt x="8390" y="5683"/>
                    <a:pt x="8482" y="5699"/>
                    <a:pt x="8577" y="5699"/>
                  </a:cubicBezTo>
                  <a:cubicBezTo>
                    <a:pt x="8617" y="5699"/>
                    <a:pt x="8657" y="5696"/>
                    <a:pt x="8697" y="5690"/>
                  </a:cubicBezTo>
                  <a:cubicBezTo>
                    <a:pt x="8766" y="5667"/>
                    <a:pt x="8857" y="5644"/>
                    <a:pt x="8925" y="5598"/>
                  </a:cubicBezTo>
                  <a:cubicBezTo>
                    <a:pt x="9565" y="5233"/>
                    <a:pt x="9245" y="4640"/>
                    <a:pt x="9291" y="4138"/>
                  </a:cubicBezTo>
                  <a:cubicBezTo>
                    <a:pt x="9199" y="3567"/>
                    <a:pt x="9245" y="2996"/>
                    <a:pt x="9245" y="2426"/>
                  </a:cubicBezTo>
                  <a:cubicBezTo>
                    <a:pt x="9222" y="2289"/>
                    <a:pt x="9199" y="2152"/>
                    <a:pt x="9177" y="1992"/>
                  </a:cubicBezTo>
                  <a:cubicBezTo>
                    <a:pt x="9177" y="1929"/>
                    <a:pt x="9177" y="1867"/>
                    <a:pt x="9177" y="1787"/>
                  </a:cubicBezTo>
                  <a:cubicBezTo>
                    <a:pt x="9177" y="1878"/>
                    <a:pt x="9199" y="1946"/>
                    <a:pt x="9222" y="2015"/>
                  </a:cubicBezTo>
                  <a:cubicBezTo>
                    <a:pt x="9268" y="2175"/>
                    <a:pt x="9313" y="2312"/>
                    <a:pt x="9313" y="2471"/>
                  </a:cubicBezTo>
                  <a:cubicBezTo>
                    <a:pt x="9336" y="2540"/>
                    <a:pt x="9336" y="2608"/>
                    <a:pt x="9336" y="2700"/>
                  </a:cubicBezTo>
                  <a:cubicBezTo>
                    <a:pt x="9336" y="2837"/>
                    <a:pt x="9336" y="2996"/>
                    <a:pt x="9336" y="3156"/>
                  </a:cubicBezTo>
                  <a:cubicBezTo>
                    <a:pt x="9359" y="3270"/>
                    <a:pt x="9382" y="3384"/>
                    <a:pt x="9405" y="3499"/>
                  </a:cubicBezTo>
                  <a:cubicBezTo>
                    <a:pt x="9450" y="3681"/>
                    <a:pt x="9428" y="3887"/>
                    <a:pt x="9450" y="4069"/>
                  </a:cubicBezTo>
                  <a:cubicBezTo>
                    <a:pt x="9496" y="4480"/>
                    <a:pt x="9450" y="4914"/>
                    <a:pt x="9610" y="5325"/>
                  </a:cubicBezTo>
                  <a:cubicBezTo>
                    <a:pt x="9679" y="5393"/>
                    <a:pt x="9724" y="5462"/>
                    <a:pt x="9816" y="5484"/>
                  </a:cubicBezTo>
                  <a:cubicBezTo>
                    <a:pt x="9861" y="5484"/>
                    <a:pt x="9907" y="5507"/>
                    <a:pt x="9953" y="5507"/>
                  </a:cubicBezTo>
                  <a:cubicBezTo>
                    <a:pt x="10295" y="5507"/>
                    <a:pt x="10660" y="5507"/>
                    <a:pt x="11003" y="5530"/>
                  </a:cubicBezTo>
                  <a:cubicBezTo>
                    <a:pt x="11094" y="5553"/>
                    <a:pt x="11185" y="5564"/>
                    <a:pt x="11276" y="5564"/>
                  </a:cubicBezTo>
                  <a:cubicBezTo>
                    <a:pt x="11368" y="5564"/>
                    <a:pt x="11459" y="5553"/>
                    <a:pt x="11550" y="5530"/>
                  </a:cubicBezTo>
                  <a:cubicBezTo>
                    <a:pt x="11685" y="5506"/>
                    <a:pt x="11812" y="5481"/>
                    <a:pt x="11940" y="5481"/>
                  </a:cubicBezTo>
                  <a:cubicBezTo>
                    <a:pt x="12052" y="5481"/>
                    <a:pt x="12164" y="5500"/>
                    <a:pt x="12281" y="5553"/>
                  </a:cubicBezTo>
                  <a:cubicBezTo>
                    <a:pt x="12685" y="5733"/>
                    <a:pt x="13015" y="5824"/>
                    <a:pt x="13292" y="5824"/>
                  </a:cubicBezTo>
                  <a:cubicBezTo>
                    <a:pt x="13718" y="5824"/>
                    <a:pt x="14018" y="5608"/>
                    <a:pt x="14267" y="5165"/>
                  </a:cubicBezTo>
                  <a:cubicBezTo>
                    <a:pt x="14244" y="4822"/>
                    <a:pt x="14175" y="4457"/>
                    <a:pt x="14107" y="4115"/>
                  </a:cubicBezTo>
                  <a:cubicBezTo>
                    <a:pt x="13993" y="3795"/>
                    <a:pt x="13970" y="3476"/>
                    <a:pt x="13901" y="3133"/>
                  </a:cubicBezTo>
                  <a:cubicBezTo>
                    <a:pt x="13742" y="2700"/>
                    <a:pt x="13856" y="2197"/>
                    <a:pt x="13605" y="1787"/>
                  </a:cubicBezTo>
                  <a:cubicBezTo>
                    <a:pt x="13354" y="1353"/>
                    <a:pt x="13285" y="851"/>
                    <a:pt x="13011" y="417"/>
                  </a:cubicBezTo>
                  <a:cubicBezTo>
                    <a:pt x="13034" y="349"/>
                    <a:pt x="13034" y="303"/>
                    <a:pt x="13011" y="257"/>
                  </a:cubicBezTo>
                  <a:cubicBezTo>
                    <a:pt x="12030" y="257"/>
                    <a:pt x="11048" y="235"/>
                    <a:pt x="10090" y="235"/>
                  </a:cubicBezTo>
                  <a:lnTo>
                    <a:pt x="9336" y="235"/>
                  </a:lnTo>
                  <a:cubicBezTo>
                    <a:pt x="9268" y="371"/>
                    <a:pt x="9177" y="508"/>
                    <a:pt x="9108" y="645"/>
                  </a:cubicBezTo>
                  <a:cubicBezTo>
                    <a:pt x="9085" y="714"/>
                    <a:pt x="9062" y="782"/>
                    <a:pt x="9085" y="874"/>
                  </a:cubicBezTo>
                  <a:cubicBezTo>
                    <a:pt x="9154" y="1148"/>
                    <a:pt x="9154" y="1444"/>
                    <a:pt x="9177" y="1741"/>
                  </a:cubicBezTo>
                  <a:cubicBezTo>
                    <a:pt x="9131" y="1216"/>
                    <a:pt x="9062" y="714"/>
                    <a:pt x="8766" y="257"/>
                  </a:cubicBezTo>
                  <a:cubicBezTo>
                    <a:pt x="8537" y="257"/>
                    <a:pt x="8309" y="235"/>
                    <a:pt x="8081" y="235"/>
                  </a:cubicBezTo>
                  <a:cubicBezTo>
                    <a:pt x="7373" y="120"/>
                    <a:pt x="6643" y="98"/>
                    <a:pt x="5913" y="6"/>
                  </a:cubicBezTo>
                  <a:cubicBezTo>
                    <a:pt x="5821" y="6"/>
                    <a:pt x="5707" y="29"/>
                    <a:pt x="5616" y="75"/>
                  </a:cubicBezTo>
                  <a:cubicBezTo>
                    <a:pt x="5524" y="120"/>
                    <a:pt x="5433" y="166"/>
                    <a:pt x="5342" y="235"/>
                  </a:cubicBezTo>
                  <a:lnTo>
                    <a:pt x="4794" y="235"/>
                  </a:lnTo>
                  <a:cubicBezTo>
                    <a:pt x="4748" y="280"/>
                    <a:pt x="4726" y="303"/>
                    <a:pt x="4680" y="349"/>
                  </a:cubicBezTo>
                  <a:cubicBezTo>
                    <a:pt x="4589" y="531"/>
                    <a:pt x="4589" y="714"/>
                    <a:pt x="4611" y="896"/>
                  </a:cubicBezTo>
                  <a:cubicBezTo>
                    <a:pt x="4566" y="714"/>
                    <a:pt x="4543" y="554"/>
                    <a:pt x="4497" y="371"/>
                  </a:cubicBezTo>
                  <a:cubicBezTo>
                    <a:pt x="4429" y="280"/>
                    <a:pt x="4360" y="212"/>
                    <a:pt x="4292" y="166"/>
                  </a:cubicBezTo>
                  <a:cubicBezTo>
                    <a:pt x="4064" y="52"/>
                    <a:pt x="3858" y="29"/>
                    <a:pt x="3630" y="6"/>
                  </a:cubicBezTo>
                  <a:cubicBezTo>
                    <a:pt x="3614" y="2"/>
                    <a:pt x="3598" y="0"/>
                    <a:pt x="3582"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5" name="Google Shape;2755;p52"/>
            <p:cNvSpPr/>
            <p:nvPr/>
          </p:nvSpPr>
          <p:spPr>
            <a:xfrm rot="-799569">
              <a:off x="1294438" y="2980474"/>
              <a:ext cx="136979" cy="140629"/>
            </a:xfrm>
            <a:custGeom>
              <a:avLst/>
              <a:gdLst/>
              <a:ahLst/>
              <a:cxnLst/>
              <a:rect l="l" t="t" r="r" b="b"/>
              <a:pathLst>
                <a:path w="5479" h="5625" extrusionOk="0">
                  <a:moveTo>
                    <a:pt x="2634" y="0"/>
                  </a:moveTo>
                  <a:cubicBezTo>
                    <a:pt x="1826" y="0"/>
                    <a:pt x="1016" y="29"/>
                    <a:pt x="206" y="74"/>
                  </a:cubicBezTo>
                  <a:cubicBezTo>
                    <a:pt x="23" y="166"/>
                    <a:pt x="0" y="325"/>
                    <a:pt x="23" y="508"/>
                  </a:cubicBezTo>
                  <a:cubicBezTo>
                    <a:pt x="23" y="577"/>
                    <a:pt x="46" y="668"/>
                    <a:pt x="69" y="759"/>
                  </a:cubicBezTo>
                  <a:cubicBezTo>
                    <a:pt x="137" y="1033"/>
                    <a:pt x="137" y="1330"/>
                    <a:pt x="114" y="1626"/>
                  </a:cubicBezTo>
                  <a:cubicBezTo>
                    <a:pt x="114" y="1786"/>
                    <a:pt x="114" y="1969"/>
                    <a:pt x="114" y="2151"/>
                  </a:cubicBezTo>
                  <a:cubicBezTo>
                    <a:pt x="114" y="2425"/>
                    <a:pt x="114" y="2699"/>
                    <a:pt x="92" y="2973"/>
                  </a:cubicBezTo>
                  <a:cubicBezTo>
                    <a:pt x="92" y="3110"/>
                    <a:pt x="92" y="3270"/>
                    <a:pt x="92" y="3407"/>
                  </a:cubicBezTo>
                  <a:cubicBezTo>
                    <a:pt x="92" y="3841"/>
                    <a:pt x="114" y="4274"/>
                    <a:pt x="114" y="4731"/>
                  </a:cubicBezTo>
                  <a:cubicBezTo>
                    <a:pt x="114" y="4868"/>
                    <a:pt x="137" y="5027"/>
                    <a:pt x="183" y="5164"/>
                  </a:cubicBezTo>
                  <a:cubicBezTo>
                    <a:pt x="229" y="5279"/>
                    <a:pt x="274" y="5370"/>
                    <a:pt x="343" y="5438"/>
                  </a:cubicBezTo>
                  <a:cubicBezTo>
                    <a:pt x="434" y="5484"/>
                    <a:pt x="525" y="5530"/>
                    <a:pt x="639" y="5552"/>
                  </a:cubicBezTo>
                  <a:cubicBezTo>
                    <a:pt x="1117" y="5552"/>
                    <a:pt x="1595" y="5625"/>
                    <a:pt x="2065" y="5625"/>
                  </a:cubicBezTo>
                  <a:cubicBezTo>
                    <a:pt x="2472" y="5625"/>
                    <a:pt x="2873" y="5571"/>
                    <a:pt x="3264" y="5370"/>
                  </a:cubicBezTo>
                  <a:lnTo>
                    <a:pt x="4725" y="5370"/>
                  </a:lnTo>
                  <a:cubicBezTo>
                    <a:pt x="4797" y="5413"/>
                    <a:pt x="4870" y="5429"/>
                    <a:pt x="4942" y="5429"/>
                  </a:cubicBezTo>
                  <a:cubicBezTo>
                    <a:pt x="4984" y="5429"/>
                    <a:pt x="5026" y="5424"/>
                    <a:pt x="5068" y="5415"/>
                  </a:cubicBezTo>
                  <a:cubicBezTo>
                    <a:pt x="5159" y="5347"/>
                    <a:pt x="5227" y="5256"/>
                    <a:pt x="5273" y="5142"/>
                  </a:cubicBezTo>
                  <a:cubicBezTo>
                    <a:pt x="5478" y="3909"/>
                    <a:pt x="5341" y="2676"/>
                    <a:pt x="5364" y="1444"/>
                  </a:cubicBezTo>
                  <a:cubicBezTo>
                    <a:pt x="5364" y="1147"/>
                    <a:pt x="5319" y="850"/>
                    <a:pt x="5090" y="599"/>
                  </a:cubicBezTo>
                  <a:cubicBezTo>
                    <a:pt x="5090" y="554"/>
                    <a:pt x="5090" y="485"/>
                    <a:pt x="5113" y="417"/>
                  </a:cubicBezTo>
                  <a:cubicBezTo>
                    <a:pt x="5182" y="303"/>
                    <a:pt x="5227" y="166"/>
                    <a:pt x="5045" y="97"/>
                  </a:cubicBezTo>
                  <a:cubicBezTo>
                    <a:pt x="4246" y="29"/>
                    <a:pt x="3441" y="0"/>
                    <a:pt x="263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6" name="Google Shape;2756;p52"/>
            <p:cNvSpPr/>
            <p:nvPr/>
          </p:nvSpPr>
          <p:spPr>
            <a:xfrm rot="-799569">
              <a:off x="1055799" y="3020892"/>
              <a:ext cx="249982" cy="146104"/>
            </a:xfrm>
            <a:custGeom>
              <a:avLst/>
              <a:gdLst/>
              <a:ahLst/>
              <a:cxnLst/>
              <a:rect l="l" t="t" r="r" b="b"/>
              <a:pathLst>
                <a:path w="9999" h="5844" extrusionOk="0">
                  <a:moveTo>
                    <a:pt x="2443" y="1"/>
                  </a:moveTo>
                  <a:cubicBezTo>
                    <a:pt x="2403" y="21"/>
                    <a:pt x="2362" y="96"/>
                    <a:pt x="2321" y="96"/>
                  </a:cubicBezTo>
                  <a:cubicBezTo>
                    <a:pt x="2316" y="96"/>
                    <a:pt x="2311" y="95"/>
                    <a:pt x="2306" y="92"/>
                  </a:cubicBezTo>
                  <a:cubicBezTo>
                    <a:pt x="2176" y="70"/>
                    <a:pt x="2057" y="60"/>
                    <a:pt x="1947" y="60"/>
                  </a:cubicBezTo>
                  <a:cubicBezTo>
                    <a:pt x="1129" y="60"/>
                    <a:pt x="840" y="637"/>
                    <a:pt x="800" y="1462"/>
                  </a:cubicBezTo>
                  <a:cubicBezTo>
                    <a:pt x="800" y="1827"/>
                    <a:pt x="731" y="2192"/>
                    <a:pt x="594" y="2534"/>
                  </a:cubicBezTo>
                  <a:cubicBezTo>
                    <a:pt x="412" y="2763"/>
                    <a:pt x="617" y="3059"/>
                    <a:pt x="435" y="3288"/>
                  </a:cubicBezTo>
                  <a:lnTo>
                    <a:pt x="435" y="3265"/>
                  </a:lnTo>
                  <a:cubicBezTo>
                    <a:pt x="366" y="3333"/>
                    <a:pt x="343" y="3379"/>
                    <a:pt x="343" y="3447"/>
                  </a:cubicBezTo>
                  <a:cubicBezTo>
                    <a:pt x="343" y="3584"/>
                    <a:pt x="320" y="3721"/>
                    <a:pt x="252" y="3858"/>
                  </a:cubicBezTo>
                  <a:cubicBezTo>
                    <a:pt x="229" y="4086"/>
                    <a:pt x="206" y="4315"/>
                    <a:pt x="184" y="4543"/>
                  </a:cubicBezTo>
                  <a:cubicBezTo>
                    <a:pt x="138" y="4680"/>
                    <a:pt x="161" y="4817"/>
                    <a:pt x="69" y="4931"/>
                  </a:cubicBezTo>
                  <a:cubicBezTo>
                    <a:pt x="24" y="5182"/>
                    <a:pt x="1" y="5433"/>
                    <a:pt x="252" y="5616"/>
                  </a:cubicBezTo>
                  <a:cubicBezTo>
                    <a:pt x="442" y="5578"/>
                    <a:pt x="630" y="5565"/>
                    <a:pt x="816" y="5565"/>
                  </a:cubicBezTo>
                  <a:cubicBezTo>
                    <a:pt x="1188" y="5565"/>
                    <a:pt x="1553" y="5616"/>
                    <a:pt x="1918" y="5616"/>
                  </a:cubicBezTo>
                  <a:cubicBezTo>
                    <a:pt x="2186" y="5781"/>
                    <a:pt x="2454" y="5843"/>
                    <a:pt x="2723" y="5843"/>
                  </a:cubicBezTo>
                  <a:cubicBezTo>
                    <a:pt x="3048" y="5843"/>
                    <a:pt x="3373" y="5751"/>
                    <a:pt x="3699" y="5639"/>
                  </a:cubicBezTo>
                  <a:cubicBezTo>
                    <a:pt x="3881" y="5639"/>
                    <a:pt x="4041" y="5639"/>
                    <a:pt x="4201" y="5616"/>
                  </a:cubicBezTo>
                  <a:cubicBezTo>
                    <a:pt x="4383" y="5524"/>
                    <a:pt x="4634" y="5616"/>
                    <a:pt x="4749" y="5388"/>
                  </a:cubicBezTo>
                  <a:cubicBezTo>
                    <a:pt x="5022" y="4703"/>
                    <a:pt x="4726" y="3950"/>
                    <a:pt x="4977" y="3288"/>
                  </a:cubicBezTo>
                  <a:cubicBezTo>
                    <a:pt x="5000" y="3173"/>
                    <a:pt x="5022" y="3082"/>
                    <a:pt x="5045" y="2968"/>
                  </a:cubicBezTo>
                  <a:cubicBezTo>
                    <a:pt x="5068" y="2397"/>
                    <a:pt x="5091" y="1827"/>
                    <a:pt x="5068" y="1256"/>
                  </a:cubicBezTo>
                  <a:cubicBezTo>
                    <a:pt x="5045" y="1119"/>
                    <a:pt x="5045" y="1005"/>
                    <a:pt x="5045" y="891"/>
                  </a:cubicBezTo>
                  <a:lnTo>
                    <a:pt x="5045" y="891"/>
                  </a:lnTo>
                  <a:cubicBezTo>
                    <a:pt x="5068" y="937"/>
                    <a:pt x="5091" y="982"/>
                    <a:pt x="5114" y="1028"/>
                  </a:cubicBezTo>
                  <a:cubicBezTo>
                    <a:pt x="5172" y="1071"/>
                    <a:pt x="5220" y="1087"/>
                    <a:pt x="5260" y="1087"/>
                  </a:cubicBezTo>
                  <a:cubicBezTo>
                    <a:pt x="5283" y="1087"/>
                    <a:pt x="5302" y="1082"/>
                    <a:pt x="5319" y="1074"/>
                  </a:cubicBezTo>
                  <a:cubicBezTo>
                    <a:pt x="5205" y="1758"/>
                    <a:pt x="5274" y="2420"/>
                    <a:pt x="5342" y="3082"/>
                  </a:cubicBezTo>
                  <a:cubicBezTo>
                    <a:pt x="5319" y="3128"/>
                    <a:pt x="5296" y="3173"/>
                    <a:pt x="5319" y="3219"/>
                  </a:cubicBezTo>
                  <a:cubicBezTo>
                    <a:pt x="5319" y="3242"/>
                    <a:pt x="5319" y="3242"/>
                    <a:pt x="5319" y="3242"/>
                  </a:cubicBezTo>
                  <a:cubicBezTo>
                    <a:pt x="5159" y="3242"/>
                    <a:pt x="5091" y="3333"/>
                    <a:pt x="5022" y="3470"/>
                  </a:cubicBezTo>
                  <a:cubicBezTo>
                    <a:pt x="4908" y="3721"/>
                    <a:pt x="4931" y="3972"/>
                    <a:pt x="4908" y="4246"/>
                  </a:cubicBezTo>
                  <a:cubicBezTo>
                    <a:pt x="4908" y="4406"/>
                    <a:pt x="4908" y="4589"/>
                    <a:pt x="4908" y="4748"/>
                  </a:cubicBezTo>
                  <a:cubicBezTo>
                    <a:pt x="4977" y="5091"/>
                    <a:pt x="4931" y="5502"/>
                    <a:pt x="5456" y="5547"/>
                  </a:cubicBezTo>
                  <a:cubicBezTo>
                    <a:pt x="6234" y="5640"/>
                    <a:pt x="7011" y="5732"/>
                    <a:pt x="7789" y="5732"/>
                  </a:cubicBezTo>
                  <a:cubicBezTo>
                    <a:pt x="8358" y="5732"/>
                    <a:pt x="8927" y="5682"/>
                    <a:pt x="9496" y="5547"/>
                  </a:cubicBezTo>
                  <a:cubicBezTo>
                    <a:pt x="9998" y="4977"/>
                    <a:pt x="9724" y="4246"/>
                    <a:pt x="9839" y="3607"/>
                  </a:cubicBezTo>
                  <a:cubicBezTo>
                    <a:pt x="9770" y="3173"/>
                    <a:pt x="9839" y="2717"/>
                    <a:pt x="9793" y="2260"/>
                  </a:cubicBezTo>
                  <a:cubicBezTo>
                    <a:pt x="9770" y="1576"/>
                    <a:pt x="9930" y="822"/>
                    <a:pt x="9519" y="183"/>
                  </a:cubicBezTo>
                  <a:cubicBezTo>
                    <a:pt x="9397" y="148"/>
                    <a:pt x="9272" y="139"/>
                    <a:pt x="9145" y="139"/>
                  </a:cubicBezTo>
                  <a:cubicBezTo>
                    <a:pt x="8987" y="139"/>
                    <a:pt x="8825" y="154"/>
                    <a:pt x="8665" y="154"/>
                  </a:cubicBezTo>
                  <a:cubicBezTo>
                    <a:pt x="8452" y="154"/>
                    <a:pt x="8239" y="127"/>
                    <a:pt x="8035" y="1"/>
                  </a:cubicBezTo>
                  <a:cubicBezTo>
                    <a:pt x="7898" y="1"/>
                    <a:pt x="7762" y="24"/>
                    <a:pt x="7602" y="24"/>
                  </a:cubicBezTo>
                  <a:cubicBezTo>
                    <a:pt x="7573" y="22"/>
                    <a:pt x="7545" y="21"/>
                    <a:pt x="7517" y="21"/>
                  </a:cubicBezTo>
                  <a:cubicBezTo>
                    <a:pt x="7274" y="21"/>
                    <a:pt x="7032" y="73"/>
                    <a:pt x="6784" y="73"/>
                  </a:cubicBezTo>
                  <a:cubicBezTo>
                    <a:pt x="6640" y="73"/>
                    <a:pt x="6495" y="55"/>
                    <a:pt x="6346" y="1"/>
                  </a:cubicBezTo>
                  <a:cubicBezTo>
                    <a:pt x="6225" y="62"/>
                    <a:pt x="6093" y="74"/>
                    <a:pt x="5958" y="74"/>
                  </a:cubicBezTo>
                  <a:cubicBezTo>
                    <a:pt x="5862" y="74"/>
                    <a:pt x="5765" y="68"/>
                    <a:pt x="5669" y="68"/>
                  </a:cubicBezTo>
                  <a:cubicBezTo>
                    <a:pt x="5497" y="68"/>
                    <a:pt x="5329" y="89"/>
                    <a:pt x="5182" y="206"/>
                  </a:cubicBezTo>
                  <a:lnTo>
                    <a:pt x="5205" y="183"/>
                  </a:lnTo>
                  <a:lnTo>
                    <a:pt x="5205" y="183"/>
                  </a:lnTo>
                  <a:cubicBezTo>
                    <a:pt x="5114" y="252"/>
                    <a:pt x="5068" y="297"/>
                    <a:pt x="5022" y="389"/>
                  </a:cubicBezTo>
                  <a:cubicBezTo>
                    <a:pt x="5000" y="434"/>
                    <a:pt x="5000" y="480"/>
                    <a:pt x="5000" y="549"/>
                  </a:cubicBezTo>
                  <a:cubicBezTo>
                    <a:pt x="4908" y="92"/>
                    <a:pt x="4657" y="92"/>
                    <a:pt x="3790" y="69"/>
                  </a:cubicBezTo>
                  <a:cubicBezTo>
                    <a:pt x="3642" y="69"/>
                    <a:pt x="3493" y="81"/>
                    <a:pt x="3345" y="81"/>
                  </a:cubicBezTo>
                  <a:cubicBezTo>
                    <a:pt x="3196" y="81"/>
                    <a:pt x="3048" y="69"/>
                    <a:pt x="2900" y="24"/>
                  </a:cubicBezTo>
                  <a:cubicBezTo>
                    <a:pt x="2740" y="1"/>
                    <a:pt x="2603" y="1"/>
                    <a:pt x="2443"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7" name="Google Shape;2757;p52"/>
            <p:cNvSpPr/>
            <p:nvPr/>
          </p:nvSpPr>
          <p:spPr>
            <a:xfrm rot="-799569">
              <a:off x="1430319" y="2951918"/>
              <a:ext cx="111878" cy="139879"/>
            </a:xfrm>
            <a:custGeom>
              <a:avLst/>
              <a:gdLst/>
              <a:ahLst/>
              <a:cxnLst/>
              <a:rect l="l" t="t" r="r" b="b"/>
              <a:pathLst>
                <a:path w="4475" h="5595" extrusionOk="0">
                  <a:moveTo>
                    <a:pt x="2685" y="1"/>
                  </a:moveTo>
                  <a:cubicBezTo>
                    <a:pt x="1961" y="1"/>
                    <a:pt x="1236" y="55"/>
                    <a:pt x="511" y="55"/>
                  </a:cubicBezTo>
                  <a:cubicBezTo>
                    <a:pt x="372" y="55"/>
                    <a:pt x="232" y="53"/>
                    <a:pt x="92" y="48"/>
                  </a:cubicBezTo>
                  <a:lnTo>
                    <a:pt x="92" y="48"/>
                  </a:lnTo>
                  <a:cubicBezTo>
                    <a:pt x="1" y="1806"/>
                    <a:pt x="320" y="3541"/>
                    <a:pt x="275" y="5298"/>
                  </a:cubicBezTo>
                  <a:cubicBezTo>
                    <a:pt x="389" y="5412"/>
                    <a:pt x="503" y="5504"/>
                    <a:pt x="663" y="5549"/>
                  </a:cubicBezTo>
                  <a:cubicBezTo>
                    <a:pt x="777" y="5572"/>
                    <a:pt x="891" y="5572"/>
                    <a:pt x="982" y="5595"/>
                  </a:cubicBezTo>
                  <a:cubicBezTo>
                    <a:pt x="1172" y="5586"/>
                    <a:pt x="1363" y="5583"/>
                    <a:pt x="1553" y="5583"/>
                  </a:cubicBezTo>
                  <a:cubicBezTo>
                    <a:pt x="1895" y="5583"/>
                    <a:pt x="2237" y="5592"/>
                    <a:pt x="2577" y="5592"/>
                  </a:cubicBezTo>
                  <a:cubicBezTo>
                    <a:pt x="3023" y="5592"/>
                    <a:pt x="3466" y="5577"/>
                    <a:pt x="3904" y="5504"/>
                  </a:cubicBezTo>
                  <a:cubicBezTo>
                    <a:pt x="4018" y="5458"/>
                    <a:pt x="4109" y="5389"/>
                    <a:pt x="4178" y="5298"/>
                  </a:cubicBezTo>
                  <a:cubicBezTo>
                    <a:pt x="4429" y="4842"/>
                    <a:pt x="4269" y="4317"/>
                    <a:pt x="4337" y="3837"/>
                  </a:cubicBezTo>
                  <a:cubicBezTo>
                    <a:pt x="4315" y="3290"/>
                    <a:pt x="4474" y="2719"/>
                    <a:pt x="4132" y="2217"/>
                  </a:cubicBezTo>
                  <a:cubicBezTo>
                    <a:pt x="4132" y="2103"/>
                    <a:pt x="4132" y="1966"/>
                    <a:pt x="4132" y="1852"/>
                  </a:cubicBezTo>
                  <a:cubicBezTo>
                    <a:pt x="4132" y="1852"/>
                    <a:pt x="4155" y="1829"/>
                    <a:pt x="4155" y="1783"/>
                  </a:cubicBezTo>
                  <a:cubicBezTo>
                    <a:pt x="4178" y="1737"/>
                    <a:pt x="4155" y="1715"/>
                    <a:pt x="4109" y="1669"/>
                  </a:cubicBezTo>
                  <a:cubicBezTo>
                    <a:pt x="4086" y="1144"/>
                    <a:pt x="4064" y="619"/>
                    <a:pt x="4064" y="94"/>
                  </a:cubicBezTo>
                  <a:cubicBezTo>
                    <a:pt x="3604" y="23"/>
                    <a:pt x="3145" y="1"/>
                    <a:pt x="268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8" name="Google Shape;2758;p52"/>
            <p:cNvSpPr/>
            <p:nvPr/>
          </p:nvSpPr>
          <p:spPr>
            <a:xfrm rot="-799569">
              <a:off x="2105662" y="2957773"/>
              <a:ext cx="8600" cy="4575"/>
            </a:xfrm>
            <a:custGeom>
              <a:avLst/>
              <a:gdLst/>
              <a:ahLst/>
              <a:cxnLst/>
              <a:rect l="l" t="t" r="r" b="b"/>
              <a:pathLst>
                <a:path w="344" h="183" extrusionOk="0">
                  <a:moveTo>
                    <a:pt x="343" y="0"/>
                  </a:moveTo>
                  <a:cubicBezTo>
                    <a:pt x="206" y="0"/>
                    <a:pt x="69" y="46"/>
                    <a:pt x="1" y="183"/>
                  </a:cubicBezTo>
                  <a:cubicBezTo>
                    <a:pt x="160" y="183"/>
                    <a:pt x="275" y="160"/>
                    <a:pt x="343" y="0"/>
                  </a:cubicBezTo>
                  <a:close/>
                </a:path>
              </a:pathLst>
            </a:custGeom>
            <a:solidFill>
              <a:srgbClr val="63636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9" name="Google Shape;2759;p52"/>
            <p:cNvSpPr/>
            <p:nvPr/>
          </p:nvSpPr>
          <p:spPr>
            <a:xfrm rot="-799569">
              <a:off x="1526584" y="4338989"/>
              <a:ext cx="623667" cy="49226"/>
            </a:xfrm>
            <a:custGeom>
              <a:avLst/>
              <a:gdLst/>
              <a:ahLst/>
              <a:cxnLst/>
              <a:rect l="l" t="t" r="r" b="b"/>
              <a:pathLst>
                <a:path w="24946" h="1969" extrusionOk="0">
                  <a:moveTo>
                    <a:pt x="409" y="1860"/>
                  </a:moveTo>
                  <a:lnTo>
                    <a:pt x="431" y="1883"/>
                  </a:lnTo>
                  <a:cubicBezTo>
                    <a:pt x="429" y="1875"/>
                    <a:pt x="427" y="1868"/>
                    <a:pt x="424" y="1860"/>
                  </a:cubicBezTo>
                  <a:close/>
                  <a:moveTo>
                    <a:pt x="21470" y="1"/>
                  </a:moveTo>
                  <a:cubicBezTo>
                    <a:pt x="21322" y="1"/>
                    <a:pt x="21172" y="3"/>
                    <a:pt x="21020" y="11"/>
                  </a:cubicBezTo>
                  <a:lnTo>
                    <a:pt x="20290" y="11"/>
                  </a:lnTo>
                  <a:cubicBezTo>
                    <a:pt x="20231" y="9"/>
                    <a:pt x="20173" y="8"/>
                    <a:pt x="20115" y="8"/>
                  </a:cubicBezTo>
                  <a:cubicBezTo>
                    <a:pt x="19738" y="8"/>
                    <a:pt x="19361" y="47"/>
                    <a:pt x="18977" y="47"/>
                  </a:cubicBezTo>
                  <a:cubicBezTo>
                    <a:pt x="18792" y="47"/>
                    <a:pt x="18606" y="38"/>
                    <a:pt x="18418" y="11"/>
                  </a:cubicBezTo>
                  <a:cubicBezTo>
                    <a:pt x="18314" y="5"/>
                    <a:pt x="18210" y="2"/>
                    <a:pt x="18106" y="2"/>
                  </a:cubicBezTo>
                  <a:cubicBezTo>
                    <a:pt x="17822" y="2"/>
                    <a:pt x="17538" y="23"/>
                    <a:pt x="17254" y="57"/>
                  </a:cubicBezTo>
                  <a:cubicBezTo>
                    <a:pt x="16609" y="89"/>
                    <a:pt x="15953" y="190"/>
                    <a:pt x="15301" y="190"/>
                  </a:cubicBezTo>
                  <a:cubicBezTo>
                    <a:pt x="15030" y="190"/>
                    <a:pt x="14760" y="172"/>
                    <a:pt x="14492" y="125"/>
                  </a:cubicBezTo>
                  <a:lnTo>
                    <a:pt x="14195" y="125"/>
                  </a:lnTo>
                  <a:cubicBezTo>
                    <a:pt x="13930" y="176"/>
                    <a:pt x="13672" y="191"/>
                    <a:pt x="13413" y="191"/>
                  </a:cubicBezTo>
                  <a:cubicBezTo>
                    <a:pt x="13204" y="191"/>
                    <a:pt x="12994" y="181"/>
                    <a:pt x="12780" y="171"/>
                  </a:cubicBezTo>
                  <a:lnTo>
                    <a:pt x="12323" y="171"/>
                  </a:lnTo>
                  <a:cubicBezTo>
                    <a:pt x="11882" y="171"/>
                    <a:pt x="11441" y="181"/>
                    <a:pt x="11000" y="181"/>
                  </a:cubicBezTo>
                  <a:cubicBezTo>
                    <a:pt x="10779" y="181"/>
                    <a:pt x="10558" y="178"/>
                    <a:pt x="10338" y="171"/>
                  </a:cubicBezTo>
                  <a:cubicBezTo>
                    <a:pt x="10069" y="123"/>
                    <a:pt x="9801" y="103"/>
                    <a:pt x="9532" y="103"/>
                  </a:cubicBezTo>
                  <a:cubicBezTo>
                    <a:pt x="9161" y="103"/>
                    <a:pt x="8791" y="141"/>
                    <a:pt x="8420" y="194"/>
                  </a:cubicBezTo>
                  <a:lnTo>
                    <a:pt x="7096" y="194"/>
                  </a:lnTo>
                  <a:cubicBezTo>
                    <a:pt x="6937" y="194"/>
                    <a:pt x="6777" y="171"/>
                    <a:pt x="6617" y="171"/>
                  </a:cubicBezTo>
                  <a:lnTo>
                    <a:pt x="6298" y="171"/>
                  </a:lnTo>
                  <a:cubicBezTo>
                    <a:pt x="5263" y="171"/>
                    <a:pt x="4218" y="161"/>
                    <a:pt x="3176" y="161"/>
                  </a:cubicBezTo>
                  <a:cubicBezTo>
                    <a:pt x="2656" y="161"/>
                    <a:pt x="2136" y="163"/>
                    <a:pt x="1618" y="171"/>
                  </a:cubicBezTo>
                  <a:cubicBezTo>
                    <a:pt x="234" y="171"/>
                    <a:pt x="0" y="509"/>
                    <a:pt x="424" y="1860"/>
                  </a:cubicBezTo>
                  <a:lnTo>
                    <a:pt x="3102" y="1860"/>
                  </a:lnTo>
                  <a:cubicBezTo>
                    <a:pt x="3455" y="1753"/>
                    <a:pt x="3807" y="1723"/>
                    <a:pt x="4160" y="1723"/>
                  </a:cubicBezTo>
                  <a:cubicBezTo>
                    <a:pt x="4614" y="1723"/>
                    <a:pt x="5069" y="1773"/>
                    <a:pt x="5524" y="1773"/>
                  </a:cubicBezTo>
                  <a:cubicBezTo>
                    <a:pt x="5698" y="1773"/>
                    <a:pt x="5872" y="1766"/>
                    <a:pt x="6047" y="1746"/>
                  </a:cubicBezTo>
                  <a:cubicBezTo>
                    <a:pt x="6206" y="1906"/>
                    <a:pt x="6435" y="1951"/>
                    <a:pt x="6663" y="1951"/>
                  </a:cubicBezTo>
                  <a:cubicBezTo>
                    <a:pt x="6721" y="1946"/>
                    <a:pt x="6780" y="1944"/>
                    <a:pt x="6839" y="1944"/>
                  </a:cubicBezTo>
                  <a:cubicBezTo>
                    <a:pt x="7047" y="1944"/>
                    <a:pt x="7259" y="1968"/>
                    <a:pt x="7467" y="1968"/>
                  </a:cubicBezTo>
                  <a:cubicBezTo>
                    <a:pt x="7736" y="1968"/>
                    <a:pt x="7998" y="1928"/>
                    <a:pt x="8238" y="1746"/>
                  </a:cubicBezTo>
                  <a:cubicBezTo>
                    <a:pt x="8746" y="1746"/>
                    <a:pt x="9254" y="1657"/>
                    <a:pt x="9762" y="1657"/>
                  </a:cubicBezTo>
                  <a:cubicBezTo>
                    <a:pt x="9984" y="1657"/>
                    <a:pt x="10207" y="1674"/>
                    <a:pt x="10429" y="1723"/>
                  </a:cubicBezTo>
                  <a:cubicBezTo>
                    <a:pt x="10543" y="1769"/>
                    <a:pt x="10634" y="1791"/>
                    <a:pt x="10749" y="1791"/>
                  </a:cubicBezTo>
                  <a:cubicBezTo>
                    <a:pt x="10928" y="1773"/>
                    <a:pt x="11108" y="1767"/>
                    <a:pt x="11288" y="1767"/>
                  </a:cubicBezTo>
                  <a:cubicBezTo>
                    <a:pt x="11745" y="1767"/>
                    <a:pt x="12203" y="1809"/>
                    <a:pt x="12656" y="1809"/>
                  </a:cubicBezTo>
                  <a:cubicBezTo>
                    <a:pt x="13139" y="1809"/>
                    <a:pt x="13616" y="1761"/>
                    <a:pt x="14081" y="1563"/>
                  </a:cubicBezTo>
                  <a:cubicBezTo>
                    <a:pt x="15428" y="1563"/>
                    <a:pt x="16752" y="1540"/>
                    <a:pt x="18098" y="1518"/>
                  </a:cubicBezTo>
                  <a:lnTo>
                    <a:pt x="19513" y="1518"/>
                  </a:lnTo>
                  <a:cubicBezTo>
                    <a:pt x="19631" y="1434"/>
                    <a:pt x="19749" y="1405"/>
                    <a:pt x="19866" y="1405"/>
                  </a:cubicBezTo>
                  <a:cubicBezTo>
                    <a:pt x="20068" y="1405"/>
                    <a:pt x="20270" y="1489"/>
                    <a:pt x="20472" y="1518"/>
                  </a:cubicBezTo>
                  <a:cubicBezTo>
                    <a:pt x="20504" y="1549"/>
                    <a:pt x="20531" y="1566"/>
                    <a:pt x="20557" y="1566"/>
                  </a:cubicBezTo>
                  <a:cubicBezTo>
                    <a:pt x="20588" y="1566"/>
                    <a:pt x="20618" y="1544"/>
                    <a:pt x="20655" y="1495"/>
                  </a:cubicBezTo>
                  <a:cubicBezTo>
                    <a:pt x="21933" y="1449"/>
                    <a:pt x="23211" y="1403"/>
                    <a:pt x="24489" y="1358"/>
                  </a:cubicBezTo>
                  <a:cubicBezTo>
                    <a:pt x="24518" y="1377"/>
                    <a:pt x="24542" y="1388"/>
                    <a:pt x="24563" y="1388"/>
                  </a:cubicBezTo>
                  <a:cubicBezTo>
                    <a:pt x="24592" y="1388"/>
                    <a:pt x="24613" y="1366"/>
                    <a:pt x="24626" y="1312"/>
                  </a:cubicBezTo>
                  <a:cubicBezTo>
                    <a:pt x="24946" y="970"/>
                    <a:pt x="24763" y="605"/>
                    <a:pt x="24672" y="262"/>
                  </a:cubicBezTo>
                  <a:cubicBezTo>
                    <a:pt x="24418" y="27"/>
                    <a:pt x="24113" y="11"/>
                    <a:pt x="23816" y="11"/>
                  </a:cubicBezTo>
                  <a:cubicBezTo>
                    <a:pt x="23766" y="11"/>
                    <a:pt x="23717" y="11"/>
                    <a:pt x="23668" y="11"/>
                  </a:cubicBezTo>
                  <a:lnTo>
                    <a:pt x="22344" y="11"/>
                  </a:lnTo>
                  <a:cubicBezTo>
                    <a:pt x="22055" y="11"/>
                    <a:pt x="21766" y="1"/>
                    <a:pt x="214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0" name="Google Shape;2760;p52"/>
            <p:cNvSpPr/>
            <p:nvPr/>
          </p:nvSpPr>
          <p:spPr>
            <a:xfrm rot="-799569">
              <a:off x="1181570" y="3547820"/>
              <a:ext cx="4025" cy="4600"/>
            </a:xfrm>
            <a:custGeom>
              <a:avLst/>
              <a:gdLst/>
              <a:ahLst/>
              <a:cxnLst/>
              <a:rect l="l" t="t" r="r" b="b"/>
              <a:pathLst>
                <a:path w="161" h="184" extrusionOk="0">
                  <a:moveTo>
                    <a:pt x="138" y="1"/>
                  </a:moveTo>
                  <a:lnTo>
                    <a:pt x="138" y="1"/>
                  </a:lnTo>
                  <a:cubicBezTo>
                    <a:pt x="1" y="69"/>
                    <a:pt x="23" y="138"/>
                    <a:pt x="160" y="184"/>
                  </a:cubicBezTo>
                  <a:cubicBezTo>
                    <a:pt x="160" y="115"/>
                    <a:pt x="138" y="69"/>
                    <a:pt x="1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1" name="Google Shape;2761;p52"/>
            <p:cNvSpPr/>
            <p:nvPr/>
          </p:nvSpPr>
          <p:spPr>
            <a:xfrm rot="-799569">
              <a:off x="1408859" y="2171267"/>
              <a:ext cx="530164" cy="713594"/>
            </a:xfrm>
            <a:custGeom>
              <a:avLst/>
              <a:gdLst/>
              <a:ahLst/>
              <a:cxnLst/>
              <a:rect l="l" t="t" r="r" b="b"/>
              <a:pathLst>
                <a:path w="21206" h="28543" extrusionOk="0">
                  <a:moveTo>
                    <a:pt x="4064" y="0"/>
                  </a:moveTo>
                  <a:cubicBezTo>
                    <a:pt x="3813" y="92"/>
                    <a:pt x="3881" y="366"/>
                    <a:pt x="3721" y="525"/>
                  </a:cubicBezTo>
                  <a:cubicBezTo>
                    <a:pt x="3630" y="594"/>
                    <a:pt x="3585" y="685"/>
                    <a:pt x="3516" y="777"/>
                  </a:cubicBezTo>
                  <a:cubicBezTo>
                    <a:pt x="3493" y="868"/>
                    <a:pt x="3470" y="982"/>
                    <a:pt x="3470" y="1096"/>
                  </a:cubicBezTo>
                  <a:cubicBezTo>
                    <a:pt x="3425" y="1324"/>
                    <a:pt x="3425" y="1575"/>
                    <a:pt x="3402" y="1804"/>
                  </a:cubicBezTo>
                  <a:cubicBezTo>
                    <a:pt x="3060" y="4565"/>
                    <a:pt x="2626" y="7282"/>
                    <a:pt x="2352" y="10044"/>
                  </a:cubicBezTo>
                  <a:cubicBezTo>
                    <a:pt x="2352" y="10386"/>
                    <a:pt x="2398" y="10705"/>
                    <a:pt x="2283" y="11048"/>
                  </a:cubicBezTo>
                  <a:cubicBezTo>
                    <a:pt x="2261" y="11139"/>
                    <a:pt x="2238" y="11230"/>
                    <a:pt x="2215" y="11322"/>
                  </a:cubicBezTo>
                  <a:cubicBezTo>
                    <a:pt x="2169" y="11664"/>
                    <a:pt x="2215" y="12029"/>
                    <a:pt x="2078" y="12372"/>
                  </a:cubicBezTo>
                  <a:cubicBezTo>
                    <a:pt x="2055" y="12509"/>
                    <a:pt x="2032" y="12646"/>
                    <a:pt x="2010" y="12783"/>
                  </a:cubicBezTo>
                  <a:cubicBezTo>
                    <a:pt x="2055" y="13422"/>
                    <a:pt x="1918" y="14061"/>
                    <a:pt x="1804" y="14677"/>
                  </a:cubicBezTo>
                  <a:cubicBezTo>
                    <a:pt x="1804" y="14723"/>
                    <a:pt x="1781" y="14768"/>
                    <a:pt x="1781" y="14814"/>
                  </a:cubicBezTo>
                  <a:cubicBezTo>
                    <a:pt x="1781" y="14837"/>
                    <a:pt x="1781" y="14883"/>
                    <a:pt x="1759" y="14928"/>
                  </a:cubicBezTo>
                  <a:cubicBezTo>
                    <a:pt x="1759" y="14974"/>
                    <a:pt x="1759" y="14997"/>
                    <a:pt x="1759" y="15042"/>
                  </a:cubicBezTo>
                  <a:cubicBezTo>
                    <a:pt x="1781" y="15202"/>
                    <a:pt x="1804" y="15339"/>
                    <a:pt x="1759" y="15476"/>
                  </a:cubicBezTo>
                  <a:cubicBezTo>
                    <a:pt x="1736" y="15567"/>
                    <a:pt x="1713" y="15636"/>
                    <a:pt x="1690" y="15704"/>
                  </a:cubicBezTo>
                  <a:cubicBezTo>
                    <a:pt x="1667" y="15818"/>
                    <a:pt x="1667" y="15932"/>
                    <a:pt x="1644" y="16069"/>
                  </a:cubicBezTo>
                  <a:cubicBezTo>
                    <a:pt x="1644" y="16457"/>
                    <a:pt x="1644" y="16845"/>
                    <a:pt x="1507" y="17211"/>
                  </a:cubicBezTo>
                  <a:cubicBezTo>
                    <a:pt x="1439" y="17667"/>
                    <a:pt x="1370" y="18124"/>
                    <a:pt x="1279" y="18603"/>
                  </a:cubicBezTo>
                  <a:cubicBezTo>
                    <a:pt x="1142" y="19836"/>
                    <a:pt x="1119" y="21068"/>
                    <a:pt x="777" y="22278"/>
                  </a:cubicBezTo>
                  <a:cubicBezTo>
                    <a:pt x="709" y="22666"/>
                    <a:pt x="731" y="23077"/>
                    <a:pt x="709" y="23465"/>
                  </a:cubicBezTo>
                  <a:cubicBezTo>
                    <a:pt x="709" y="23602"/>
                    <a:pt x="709" y="23762"/>
                    <a:pt x="663" y="23898"/>
                  </a:cubicBezTo>
                  <a:cubicBezTo>
                    <a:pt x="412" y="24834"/>
                    <a:pt x="343" y="25793"/>
                    <a:pt x="206" y="26752"/>
                  </a:cubicBezTo>
                  <a:cubicBezTo>
                    <a:pt x="138" y="27277"/>
                    <a:pt x="1" y="27893"/>
                    <a:pt x="457" y="28372"/>
                  </a:cubicBezTo>
                  <a:cubicBezTo>
                    <a:pt x="693" y="28499"/>
                    <a:pt x="957" y="28540"/>
                    <a:pt x="1215" y="28540"/>
                  </a:cubicBezTo>
                  <a:cubicBezTo>
                    <a:pt x="1283" y="28540"/>
                    <a:pt x="1350" y="28537"/>
                    <a:pt x="1416" y="28532"/>
                  </a:cubicBezTo>
                  <a:cubicBezTo>
                    <a:pt x="1873" y="28524"/>
                    <a:pt x="2329" y="28522"/>
                    <a:pt x="2785" y="28522"/>
                  </a:cubicBezTo>
                  <a:cubicBezTo>
                    <a:pt x="3696" y="28522"/>
                    <a:pt x="4604" y="28532"/>
                    <a:pt x="5502" y="28532"/>
                  </a:cubicBezTo>
                  <a:cubicBezTo>
                    <a:pt x="5867" y="28521"/>
                    <a:pt x="6232" y="28515"/>
                    <a:pt x="6597" y="28515"/>
                  </a:cubicBezTo>
                  <a:cubicBezTo>
                    <a:pt x="6963" y="28515"/>
                    <a:pt x="7328" y="28521"/>
                    <a:pt x="7693" y="28532"/>
                  </a:cubicBezTo>
                  <a:cubicBezTo>
                    <a:pt x="8180" y="28532"/>
                    <a:pt x="8677" y="28542"/>
                    <a:pt x="9178" y="28542"/>
                  </a:cubicBezTo>
                  <a:cubicBezTo>
                    <a:pt x="9428" y="28542"/>
                    <a:pt x="9679" y="28540"/>
                    <a:pt x="9930" y="28532"/>
                  </a:cubicBezTo>
                  <a:cubicBezTo>
                    <a:pt x="10135" y="28509"/>
                    <a:pt x="10341" y="28509"/>
                    <a:pt x="10523" y="28509"/>
                  </a:cubicBezTo>
                  <a:lnTo>
                    <a:pt x="10820" y="28509"/>
                  </a:lnTo>
                  <a:cubicBezTo>
                    <a:pt x="11161" y="28494"/>
                    <a:pt x="11502" y="28447"/>
                    <a:pt x="11843" y="28447"/>
                  </a:cubicBezTo>
                  <a:cubicBezTo>
                    <a:pt x="12005" y="28447"/>
                    <a:pt x="12166" y="28457"/>
                    <a:pt x="12327" y="28486"/>
                  </a:cubicBezTo>
                  <a:cubicBezTo>
                    <a:pt x="12418" y="28509"/>
                    <a:pt x="12509" y="28509"/>
                    <a:pt x="12623" y="28509"/>
                  </a:cubicBezTo>
                  <a:cubicBezTo>
                    <a:pt x="12920" y="28509"/>
                    <a:pt x="13217" y="28509"/>
                    <a:pt x="13536" y="28532"/>
                  </a:cubicBezTo>
                  <a:cubicBezTo>
                    <a:pt x="13902" y="28540"/>
                    <a:pt x="14267" y="28542"/>
                    <a:pt x="14632" y="28542"/>
                  </a:cubicBezTo>
                  <a:cubicBezTo>
                    <a:pt x="15362" y="28542"/>
                    <a:pt x="16093" y="28532"/>
                    <a:pt x="16823" y="28532"/>
                  </a:cubicBezTo>
                  <a:cubicBezTo>
                    <a:pt x="16937" y="28520"/>
                    <a:pt x="17050" y="28516"/>
                    <a:pt x="17164" y="28516"/>
                  </a:cubicBezTo>
                  <a:cubicBezTo>
                    <a:pt x="17419" y="28516"/>
                    <a:pt x="17673" y="28537"/>
                    <a:pt x="17928" y="28537"/>
                  </a:cubicBezTo>
                  <a:cubicBezTo>
                    <a:pt x="17994" y="28537"/>
                    <a:pt x="18059" y="28535"/>
                    <a:pt x="18124" y="28532"/>
                  </a:cubicBezTo>
                  <a:cubicBezTo>
                    <a:pt x="18410" y="28521"/>
                    <a:pt x="18689" y="28515"/>
                    <a:pt x="18966" y="28515"/>
                  </a:cubicBezTo>
                  <a:cubicBezTo>
                    <a:pt x="19243" y="28515"/>
                    <a:pt x="19517" y="28521"/>
                    <a:pt x="19790" y="28532"/>
                  </a:cubicBezTo>
                  <a:cubicBezTo>
                    <a:pt x="20977" y="28418"/>
                    <a:pt x="21206" y="28144"/>
                    <a:pt x="20886" y="27163"/>
                  </a:cubicBezTo>
                  <a:cubicBezTo>
                    <a:pt x="20886" y="26820"/>
                    <a:pt x="20955" y="26455"/>
                    <a:pt x="21000" y="26113"/>
                  </a:cubicBezTo>
                  <a:cubicBezTo>
                    <a:pt x="21092" y="24994"/>
                    <a:pt x="20749" y="23898"/>
                    <a:pt x="21046" y="22780"/>
                  </a:cubicBezTo>
                  <a:cubicBezTo>
                    <a:pt x="21206" y="22597"/>
                    <a:pt x="21183" y="22415"/>
                    <a:pt x="21046" y="22232"/>
                  </a:cubicBezTo>
                  <a:cubicBezTo>
                    <a:pt x="21023" y="21867"/>
                    <a:pt x="20818" y="21525"/>
                    <a:pt x="20886" y="21137"/>
                  </a:cubicBezTo>
                  <a:cubicBezTo>
                    <a:pt x="20795" y="20977"/>
                    <a:pt x="20818" y="20794"/>
                    <a:pt x="20840" y="20612"/>
                  </a:cubicBezTo>
                  <a:cubicBezTo>
                    <a:pt x="20567" y="20269"/>
                    <a:pt x="20704" y="19881"/>
                    <a:pt x="20681" y="19516"/>
                  </a:cubicBezTo>
                  <a:cubicBezTo>
                    <a:pt x="20407" y="19082"/>
                    <a:pt x="20749" y="18603"/>
                    <a:pt x="20544" y="18169"/>
                  </a:cubicBezTo>
                  <a:cubicBezTo>
                    <a:pt x="20498" y="18124"/>
                    <a:pt x="20475" y="18055"/>
                    <a:pt x="20452" y="18010"/>
                  </a:cubicBezTo>
                  <a:cubicBezTo>
                    <a:pt x="20521" y="17758"/>
                    <a:pt x="20452" y="17530"/>
                    <a:pt x="20293" y="17325"/>
                  </a:cubicBezTo>
                  <a:cubicBezTo>
                    <a:pt x="20064" y="16937"/>
                    <a:pt x="19973" y="16503"/>
                    <a:pt x="19927" y="16047"/>
                  </a:cubicBezTo>
                  <a:cubicBezTo>
                    <a:pt x="19813" y="15362"/>
                    <a:pt x="19905" y="14609"/>
                    <a:pt x="19357" y="14038"/>
                  </a:cubicBezTo>
                  <a:cubicBezTo>
                    <a:pt x="19060" y="13399"/>
                    <a:pt x="18832" y="12714"/>
                    <a:pt x="18649" y="12029"/>
                  </a:cubicBezTo>
                  <a:cubicBezTo>
                    <a:pt x="18535" y="12007"/>
                    <a:pt x="18489" y="11938"/>
                    <a:pt x="18489" y="11847"/>
                  </a:cubicBezTo>
                  <a:cubicBezTo>
                    <a:pt x="18307" y="11687"/>
                    <a:pt x="18467" y="11436"/>
                    <a:pt x="18284" y="11299"/>
                  </a:cubicBezTo>
                  <a:cubicBezTo>
                    <a:pt x="18124" y="11071"/>
                    <a:pt x="18124" y="10774"/>
                    <a:pt x="17919" y="10569"/>
                  </a:cubicBezTo>
                  <a:cubicBezTo>
                    <a:pt x="17850" y="10454"/>
                    <a:pt x="17850" y="10295"/>
                    <a:pt x="17736" y="10203"/>
                  </a:cubicBezTo>
                  <a:lnTo>
                    <a:pt x="17759" y="10203"/>
                  </a:lnTo>
                  <a:cubicBezTo>
                    <a:pt x="17645" y="10112"/>
                    <a:pt x="17691" y="9929"/>
                    <a:pt x="17531" y="9861"/>
                  </a:cubicBezTo>
                  <a:cubicBezTo>
                    <a:pt x="17531" y="9770"/>
                    <a:pt x="17462" y="9701"/>
                    <a:pt x="17394" y="9656"/>
                  </a:cubicBezTo>
                  <a:cubicBezTo>
                    <a:pt x="17211" y="9519"/>
                    <a:pt x="17394" y="9222"/>
                    <a:pt x="17166" y="9108"/>
                  </a:cubicBezTo>
                  <a:cubicBezTo>
                    <a:pt x="17097" y="8948"/>
                    <a:pt x="16960" y="8857"/>
                    <a:pt x="16846" y="8743"/>
                  </a:cubicBezTo>
                  <a:cubicBezTo>
                    <a:pt x="16504" y="8263"/>
                    <a:pt x="16321" y="7693"/>
                    <a:pt x="15865" y="7305"/>
                  </a:cubicBezTo>
                  <a:cubicBezTo>
                    <a:pt x="14563" y="5615"/>
                    <a:pt x="13103" y="4109"/>
                    <a:pt x="11391" y="2831"/>
                  </a:cubicBezTo>
                  <a:cubicBezTo>
                    <a:pt x="11140" y="2603"/>
                    <a:pt x="10889" y="2397"/>
                    <a:pt x="10638" y="2169"/>
                  </a:cubicBezTo>
                  <a:cubicBezTo>
                    <a:pt x="9839" y="1735"/>
                    <a:pt x="9063" y="1324"/>
                    <a:pt x="8264" y="891"/>
                  </a:cubicBezTo>
                  <a:cubicBezTo>
                    <a:pt x="8172" y="777"/>
                    <a:pt x="7990" y="822"/>
                    <a:pt x="7899" y="708"/>
                  </a:cubicBezTo>
                  <a:cubicBezTo>
                    <a:pt x="7830" y="640"/>
                    <a:pt x="7784" y="571"/>
                    <a:pt x="7693" y="548"/>
                  </a:cubicBezTo>
                  <a:cubicBezTo>
                    <a:pt x="7618" y="445"/>
                    <a:pt x="7519" y="427"/>
                    <a:pt x="7415" y="427"/>
                  </a:cubicBezTo>
                  <a:cubicBezTo>
                    <a:pt x="7359" y="427"/>
                    <a:pt x="7300" y="432"/>
                    <a:pt x="7243" y="432"/>
                  </a:cubicBezTo>
                  <a:cubicBezTo>
                    <a:pt x="7150" y="432"/>
                    <a:pt x="7060" y="418"/>
                    <a:pt x="6985" y="343"/>
                  </a:cubicBezTo>
                  <a:lnTo>
                    <a:pt x="6985" y="320"/>
                  </a:lnTo>
                  <a:cubicBezTo>
                    <a:pt x="6734" y="297"/>
                    <a:pt x="6461" y="229"/>
                    <a:pt x="6187" y="206"/>
                  </a:cubicBezTo>
                  <a:cubicBezTo>
                    <a:pt x="5479" y="160"/>
                    <a:pt x="4771" y="160"/>
                    <a:pt x="406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2" name="Google Shape;2762;p52"/>
            <p:cNvSpPr/>
            <p:nvPr/>
          </p:nvSpPr>
          <p:spPr>
            <a:xfrm rot="-799569">
              <a:off x="884930" y="2285951"/>
              <a:ext cx="592366" cy="717469"/>
            </a:xfrm>
            <a:custGeom>
              <a:avLst/>
              <a:gdLst/>
              <a:ahLst/>
              <a:cxnLst/>
              <a:rect l="l" t="t" r="r" b="b"/>
              <a:pathLst>
                <a:path w="23694" h="28698" extrusionOk="0">
                  <a:moveTo>
                    <a:pt x="19461" y="1"/>
                  </a:moveTo>
                  <a:cubicBezTo>
                    <a:pt x="19057" y="1"/>
                    <a:pt x="18654" y="56"/>
                    <a:pt x="18261" y="242"/>
                  </a:cubicBezTo>
                  <a:cubicBezTo>
                    <a:pt x="17348" y="311"/>
                    <a:pt x="16435" y="356"/>
                    <a:pt x="15522" y="402"/>
                  </a:cubicBezTo>
                  <a:cubicBezTo>
                    <a:pt x="15430" y="425"/>
                    <a:pt x="15339" y="425"/>
                    <a:pt x="15248" y="448"/>
                  </a:cubicBezTo>
                  <a:cubicBezTo>
                    <a:pt x="15088" y="493"/>
                    <a:pt x="14951" y="493"/>
                    <a:pt x="14791" y="585"/>
                  </a:cubicBezTo>
                  <a:cubicBezTo>
                    <a:pt x="14768" y="630"/>
                    <a:pt x="14723" y="630"/>
                    <a:pt x="14677" y="630"/>
                  </a:cubicBezTo>
                  <a:cubicBezTo>
                    <a:pt x="14586" y="653"/>
                    <a:pt x="14517" y="699"/>
                    <a:pt x="14426" y="767"/>
                  </a:cubicBezTo>
                  <a:cubicBezTo>
                    <a:pt x="14380" y="767"/>
                    <a:pt x="14312" y="790"/>
                    <a:pt x="14266" y="813"/>
                  </a:cubicBezTo>
                  <a:cubicBezTo>
                    <a:pt x="14245" y="810"/>
                    <a:pt x="14225" y="808"/>
                    <a:pt x="14206" y="808"/>
                  </a:cubicBezTo>
                  <a:cubicBezTo>
                    <a:pt x="14077" y="808"/>
                    <a:pt x="13977" y="871"/>
                    <a:pt x="13878" y="950"/>
                  </a:cubicBezTo>
                  <a:cubicBezTo>
                    <a:pt x="13862" y="983"/>
                    <a:pt x="13845" y="1004"/>
                    <a:pt x="13810" y="1004"/>
                  </a:cubicBezTo>
                  <a:cubicBezTo>
                    <a:pt x="13798" y="1004"/>
                    <a:pt x="13783" y="1002"/>
                    <a:pt x="13764" y="995"/>
                  </a:cubicBezTo>
                  <a:cubicBezTo>
                    <a:pt x="13513" y="1292"/>
                    <a:pt x="13125" y="1338"/>
                    <a:pt x="12783" y="1520"/>
                  </a:cubicBezTo>
                  <a:cubicBezTo>
                    <a:pt x="12577" y="1680"/>
                    <a:pt x="12372" y="1840"/>
                    <a:pt x="12121" y="1908"/>
                  </a:cubicBezTo>
                  <a:cubicBezTo>
                    <a:pt x="11550" y="2045"/>
                    <a:pt x="11139" y="2365"/>
                    <a:pt x="10774" y="2799"/>
                  </a:cubicBezTo>
                  <a:cubicBezTo>
                    <a:pt x="10181" y="3278"/>
                    <a:pt x="9564" y="3780"/>
                    <a:pt x="8971" y="4259"/>
                  </a:cubicBezTo>
                  <a:cubicBezTo>
                    <a:pt x="8697" y="4351"/>
                    <a:pt x="8583" y="4602"/>
                    <a:pt x="8400" y="4784"/>
                  </a:cubicBezTo>
                  <a:cubicBezTo>
                    <a:pt x="8195" y="4967"/>
                    <a:pt x="8012" y="5150"/>
                    <a:pt x="7807" y="5332"/>
                  </a:cubicBezTo>
                  <a:cubicBezTo>
                    <a:pt x="7693" y="5446"/>
                    <a:pt x="7579" y="5583"/>
                    <a:pt x="7487" y="5720"/>
                  </a:cubicBezTo>
                  <a:cubicBezTo>
                    <a:pt x="7442" y="5766"/>
                    <a:pt x="7396" y="5789"/>
                    <a:pt x="7350" y="5812"/>
                  </a:cubicBezTo>
                  <a:cubicBezTo>
                    <a:pt x="7305" y="5812"/>
                    <a:pt x="7282" y="5834"/>
                    <a:pt x="7259" y="5834"/>
                  </a:cubicBezTo>
                  <a:cubicBezTo>
                    <a:pt x="7213" y="5880"/>
                    <a:pt x="7168" y="5926"/>
                    <a:pt x="7122" y="5949"/>
                  </a:cubicBezTo>
                  <a:cubicBezTo>
                    <a:pt x="7099" y="5994"/>
                    <a:pt x="7076" y="6017"/>
                    <a:pt x="7054" y="6040"/>
                  </a:cubicBezTo>
                  <a:cubicBezTo>
                    <a:pt x="7008" y="6085"/>
                    <a:pt x="6985" y="6131"/>
                    <a:pt x="6962" y="6200"/>
                  </a:cubicBezTo>
                  <a:cubicBezTo>
                    <a:pt x="6962" y="6222"/>
                    <a:pt x="6962" y="6245"/>
                    <a:pt x="6962" y="6291"/>
                  </a:cubicBezTo>
                  <a:cubicBezTo>
                    <a:pt x="6346" y="7067"/>
                    <a:pt x="5730" y="7843"/>
                    <a:pt x="5113" y="8642"/>
                  </a:cubicBezTo>
                  <a:cubicBezTo>
                    <a:pt x="5068" y="8825"/>
                    <a:pt x="4954" y="8961"/>
                    <a:pt x="4771" y="9030"/>
                  </a:cubicBezTo>
                  <a:cubicBezTo>
                    <a:pt x="4748" y="9327"/>
                    <a:pt x="4634" y="9578"/>
                    <a:pt x="4383" y="9715"/>
                  </a:cubicBezTo>
                  <a:cubicBezTo>
                    <a:pt x="4337" y="9783"/>
                    <a:pt x="4269" y="9852"/>
                    <a:pt x="4223" y="9920"/>
                  </a:cubicBezTo>
                  <a:cubicBezTo>
                    <a:pt x="4200" y="9966"/>
                    <a:pt x="4200" y="10034"/>
                    <a:pt x="4178" y="10080"/>
                  </a:cubicBezTo>
                  <a:cubicBezTo>
                    <a:pt x="4109" y="10171"/>
                    <a:pt x="4018" y="10240"/>
                    <a:pt x="3949" y="10331"/>
                  </a:cubicBezTo>
                  <a:cubicBezTo>
                    <a:pt x="3926" y="10445"/>
                    <a:pt x="3949" y="10559"/>
                    <a:pt x="3835" y="10628"/>
                  </a:cubicBezTo>
                  <a:cubicBezTo>
                    <a:pt x="3082" y="12111"/>
                    <a:pt x="2420" y="13641"/>
                    <a:pt x="1781" y="15193"/>
                  </a:cubicBezTo>
                  <a:cubicBezTo>
                    <a:pt x="1621" y="15695"/>
                    <a:pt x="1530" y="16197"/>
                    <a:pt x="1302" y="16676"/>
                  </a:cubicBezTo>
                  <a:cubicBezTo>
                    <a:pt x="1256" y="16927"/>
                    <a:pt x="1256" y="17179"/>
                    <a:pt x="1073" y="17384"/>
                  </a:cubicBezTo>
                  <a:cubicBezTo>
                    <a:pt x="982" y="17818"/>
                    <a:pt x="1005" y="18274"/>
                    <a:pt x="754" y="18662"/>
                  </a:cubicBezTo>
                  <a:cubicBezTo>
                    <a:pt x="822" y="19278"/>
                    <a:pt x="389" y="19826"/>
                    <a:pt x="525" y="20420"/>
                  </a:cubicBezTo>
                  <a:lnTo>
                    <a:pt x="525" y="20443"/>
                  </a:lnTo>
                  <a:cubicBezTo>
                    <a:pt x="320" y="20853"/>
                    <a:pt x="411" y="21310"/>
                    <a:pt x="320" y="21744"/>
                  </a:cubicBezTo>
                  <a:cubicBezTo>
                    <a:pt x="183" y="22269"/>
                    <a:pt x="160" y="22794"/>
                    <a:pt x="183" y="23319"/>
                  </a:cubicBezTo>
                  <a:cubicBezTo>
                    <a:pt x="206" y="23684"/>
                    <a:pt x="252" y="24049"/>
                    <a:pt x="23" y="24346"/>
                  </a:cubicBezTo>
                  <a:cubicBezTo>
                    <a:pt x="46" y="24414"/>
                    <a:pt x="23" y="24460"/>
                    <a:pt x="1" y="24505"/>
                  </a:cubicBezTo>
                  <a:cubicBezTo>
                    <a:pt x="92" y="25418"/>
                    <a:pt x="46" y="26331"/>
                    <a:pt x="23" y="27245"/>
                  </a:cubicBezTo>
                  <a:cubicBezTo>
                    <a:pt x="274" y="28089"/>
                    <a:pt x="274" y="28089"/>
                    <a:pt x="1233" y="28454"/>
                  </a:cubicBezTo>
                  <a:cubicBezTo>
                    <a:pt x="1256" y="28477"/>
                    <a:pt x="1279" y="28500"/>
                    <a:pt x="1302" y="28500"/>
                  </a:cubicBezTo>
                  <a:cubicBezTo>
                    <a:pt x="1443" y="28653"/>
                    <a:pt x="1603" y="28697"/>
                    <a:pt x="1769" y="28697"/>
                  </a:cubicBezTo>
                  <a:cubicBezTo>
                    <a:pt x="1923" y="28697"/>
                    <a:pt x="2083" y="28659"/>
                    <a:pt x="2237" y="28637"/>
                  </a:cubicBezTo>
                  <a:cubicBezTo>
                    <a:pt x="2550" y="28605"/>
                    <a:pt x="2862" y="28582"/>
                    <a:pt x="3174" y="28582"/>
                  </a:cubicBezTo>
                  <a:cubicBezTo>
                    <a:pt x="3524" y="28582"/>
                    <a:pt x="3874" y="28610"/>
                    <a:pt x="4223" y="28682"/>
                  </a:cubicBezTo>
                  <a:cubicBezTo>
                    <a:pt x="4280" y="28692"/>
                    <a:pt x="4341" y="28697"/>
                    <a:pt x="4402" y="28697"/>
                  </a:cubicBezTo>
                  <a:cubicBezTo>
                    <a:pt x="4489" y="28697"/>
                    <a:pt x="4577" y="28686"/>
                    <a:pt x="4657" y="28660"/>
                  </a:cubicBezTo>
                  <a:cubicBezTo>
                    <a:pt x="5353" y="28614"/>
                    <a:pt x="6049" y="28603"/>
                    <a:pt x="6745" y="28603"/>
                  </a:cubicBezTo>
                  <a:cubicBezTo>
                    <a:pt x="7442" y="28603"/>
                    <a:pt x="8138" y="28614"/>
                    <a:pt x="8834" y="28614"/>
                  </a:cubicBezTo>
                  <a:cubicBezTo>
                    <a:pt x="9211" y="28603"/>
                    <a:pt x="9587" y="28597"/>
                    <a:pt x="9964" y="28597"/>
                  </a:cubicBezTo>
                  <a:cubicBezTo>
                    <a:pt x="10340" y="28597"/>
                    <a:pt x="10717" y="28603"/>
                    <a:pt x="11094" y="28614"/>
                  </a:cubicBezTo>
                  <a:lnTo>
                    <a:pt x="11413" y="28614"/>
                  </a:lnTo>
                  <a:cubicBezTo>
                    <a:pt x="12524" y="28614"/>
                    <a:pt x="13635" y="28634"/>
                    <a:pt x="14739" y="28634"/>
                  </a:cubicBezTo>
                  <a:cubicBezTo>
                    <a:pt x="15291" y="28634"/>
                    <a:pt x="15841" y="28629"/>
                    <a:pt x="16389" y="28614"/>
                  </a:cubicBezTo>
                  <a:cubicBezTo>
                    <a:pt x="16823" y="28591"/>
                    <a:pt x="17279" y="28614"/>
                    <a:pt x="17553" y="28249"/>
                  </a:cubicBezTo>
                  <a:cubicBezTo>
                    <a:pt x="17690" y="28363"/>
                    <a:pt x="17827" y="28454"/>
                    <a:pt x="17987" y="28523"/>
                  </a:cubicBezTo>
                  <a:cubicBezTo>
                    <a:pt x="18305" y="28544"/>
                    <a:pt x="18637" y="28624"/>
                    <a:pt x="18950" y="28624"/>
                  </a:cubicBezTo>
                  <a:cubicBezTo>
                    <a:pt x="19312" y="28624"/>
                    <a:pt x="19647" y="28517"/>
                    <a:pt x="19904" y="28089"/>
                  </a:cubicBezTo>
                  <a:cubicBezTo>
                    <a:pt x="20018" y="27678"/>
                    <a:pt x="19927" y="27245"/>
                    <a:pt x="20087" y="26856"/>
                  </a:cubicBezTo>
                  <a:cubicBezTo>
                    <a:pt x="20224" y="25921"/>
                    <a:pt x="20361" y="24962"/>
                    <a:pt x="20520" y="24026"/>
                  </a:cubicBezTo>
                  <a:cubicBezTo>
                    <a:pt x="20520" y="23935"/>
                    <a:pt x="20520" y="23821"/>
                    <a:pt x="20520" y="23729"/>
                  </a:cubicBezTo>
                  <a:cubicBezTo>
                    <a:pt x="20726" y="21584"/>
                    <a:pt x="21137" y="19484"/>
                    <a:pt x="21365" y="17338"/>
                  </a:cubicBezTo>
                  <a:cubicBezTo>
                    <a:pt x="21388" y="17201"/>
                    <a:pt x="21411" y="17064"/>
                    <a:pt x="21411" y="16927"/>
                  </a:cubicBezTo>
                  <a:cubicBezTo>
                    <a:pt x="21411" y="16631"/>
                    <a:pt x="21388" y="16311"/>
                    <a:pt x="21502" y="16014"/>
                  </a:cubicBezTo>
                  <a:cubicBezTo>
                    <a:pt x="21525" y="15923"/>
                    <a:pt x="21548" y="15855"/>
                    <a:pt x="21548" y="15763"/>
                  </a:cubicBezTo>
                  <a:cubicBezTo>
                    <a:pt x="21593" y="15444"/>
                    <a:pt x="21662" y="15124"/>
                    <a:pt x="21753" y="14828"/>
                  </a:cubicBezTo>
                  <a:cubicBezTo>
                    <a:pt x="21822" y="13778"/>
                    <a:pt x="21890" y="12728"/>
                    <a:pt x="22095" y="11701"/>
                  </a:cubicBezTo>
                  <a:cubicBezTo>
                    <a:pt x="22369" y="10514"/>
                    <a:pt x="22346" y="9281"/>
                    <a:pt x="22643" y="8094"/>
                  </a:cubicBezTo>
                  <a:cubicBezTo>
                    <a:pt x="22780" y="7090"/>
                    <a:pt x="22871" y="6108"/>
                    <a:pt x="23031" y="5127"/>
                  </a:cubicBezTo>
                  <a:cubicBezTo>
                    <a:pt x="23100" y="4556"/>
                    <a:pt x="23123" y="3986"/>
                    <a:pt x="23260" y="3415"/>
                  </a:cubicBezTo>
                  <a:cubicBezTo>
                    <a:pt x="23374" y="2411"/>
                    <a:pt x="23693" y="1383"/>
                    <a:pt x="23465" y="334"/>
                  </a:cubicBezTo>
                  <a:cubicBezTo>
                    <a:pt x="23396" y="174"/>
                    <a:pt x="23282" y="105"/>
                    <a:pt x="23123" y="82"/>
                  </a:cubicBezTo>
                  <a:lnTo>
                    <a:pt x="23077" y="82"/>
                  </a:lnTo>
                  <a:cubicBezTo>
                    <a:pt x="22766" y="131"/>
                    <a:pt x="22459" y="147"/>
                    <a:pt x="22153" y="147"/>
                  </a:cubicBezTo>
                  <a:cubicBezTo>
                    <a:pt x="21740" y="147"/>
                    <a:pt x="21328" y="118"/>
                    <a:pt x="20908" y="105"/>
                  </a:cubicBezTo>
                  <a:cubicBezTo>
                    <a:pt x="20435" y="80"/>
                    <a:pt x="19947" y="1"/>
                    <a:pt x="19461"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3" name="Google Shape;2763;p52"/>
            <p:cNvSpPr/>
            <p:nvPr/>
          </p:nvSpPr>
          <p:spPr>
            <a:xfrm rot="-799569">
              <a:off x="1934591" y="3364709"/>
              <a:ext cx="4575" cy="4575"/>
            </a:xfrm>
            <a:custGeom>
              <a:avLst/>
              <a:gdLst/>
              <a:ahLst/>
              <a:cxnLst/>
              <a:rect l="l" t="t" r="r" b="b"/>
              <a:pathLst>
                <a:path w="183" h="183" extrusionOk="0">
                  <a:moveTo>
                    <a:pt x="0" y="183"/>
                  </a:moveTo>
                  <a:cubicBezTo>
                    <a:pt x="69" y="114"/>
                    <a:pt x="115" y="69"/>
                    <a:pt x="183" y="0"/>
                  </a:cubicBezTo>
                  <a:cubicBezTo>
                    <a:pt x="115" y="69"/>
                    <a:pt x="69" y="114"/>
                    <a:pt x="0" y="183"/>
                  </a:cubicBezTo>
                  <a:close/>
                </a:path>
              </a:pathLst>
            </a:custGeom>
            <a:solidFill>
              <a:srgbClr val="EBA6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4" name="Google Shape;2764;p52"/>
            <p:cNvSpPr/>
            <p:nvPr/>
          </p:nvSpPr>
          <p:spPr>
            <a:xfrm rot="-799569">
              <a:off x="1513343" y="3469466"/>
              <a:ext cx="1725" cy="1750"/>
            </a:xfrm>
            <a:custGeom>
              <a:avLst/>
              <a:gdLst/>
              <a:ahLst/>
              <a:cxnLst/>
              <a:rect l="l" t="t" r="r" b="b"/>
              <a:pathLst>
                <a:path w="69" h="70" extrusionOk="0">
                  <a:moveTo>
                    <a:pt x="0" y="1"/>
                  </a:moveTo>
                  <a:lnTo>
                    <a:pt x="46" y="69"/>
                  </a:lnTo>
                  <a:lnTo>
                    <a:pt x="69" y="47"/>
                  </a:lnTo>
                  <a:lnTo>
                    <a:pt x="0" y="1"/>
                  </a:lnTo>
                  <a:close/>
                </a:path>
              </a:pathLst>
            </a:custGeom>
            <a:solidFill>
              <a:srgbClr val="EAA0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5" name="Google Shape;2765;p52"/>
            <p:cNvSpPr/>
            <p:nvPr/>
          </p:nvSpPr>
          <p:spPr>
            <a:xfrm rot="-799569">
              <a:off x="1497514" y="3462090"/>
              <a:ext cx="1725" cy="1725"/>
            </a:xfrm>
            <a:custGeom>
              <a:avLst/>
              <a:gdLst/>
              <a:ahLst/>
              <a:cxnLst/>
              <a:rect l="l" t="t" r="r" b="b"/>
              <a:pathLst>
                <a:path w="69" h="69" extrusionOk="0">
                  <a:moveTo>
                    <a:pt x="46" y="0"/>
                  </a:moveTo>
                  <a:lnTo>
                    <a:pt x="0" y="69"/>
                  </a:lnTo>
                  <a:lnTo>
                    <a:pt x="69" y="23"/>
                  </a:lnTo>
                  <a:lnTo>
                    <a:pt x="46" y="0"/>
                  </a:lnTo>
                  <a:close/>
                </a:path>
              </a:pathLst>
            </a:custGeom>
            <a:solidFill>
              <a:srgbClr val="EAA0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6" name="Google Shape;2766;p52"/>
            <p:cNvSpPr/>
            <p:nvPr/>
          </p:nvSpPr>
          <p:spPr>
            <a:xfrm rot="-799569">
              <a:off x="1638345" y="4213557"/>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7" name="Google Shape;2767;p52"/>
            <p:cNvSpPr/>
            <p:nvPr/>
          </p:nvSpPr>
          <p:spPr>
            <a:xfrm rot="-799569">
              <a:off x="1480759" y="4397721"/>
              <a:ext cx="8525" cy="8050"/>
            </a:xfrm>
            <a:custGeom>
              <a:avLst/>
              <a:gdLst/>
              <a:ahLst/>
              <a:cxnLst/>
              <a:rect l="l" t="t" r="r" b="b"/>
              <a:pathLst>
                <a:path w="341" h="322" extrusionOk="0">
                  <a:moveTo>
                    <a:pt x="154" y="1"/>
                  </a:moveTo>
                  <a:cubicBezTo>
                    <a:pt x="1" y="1"/>
                    <a:pt x="23" y="192"/>
                    <a:pt x="44" y="322"/>
                  </a:cubicBezTo>
                  <a:cubicBezTo>
                    <a:pt x="90" y="299"/>
                    <a:pt x="136" y="276"/>
                    <a:pt x="181" y="276"/>
                  </a:cubicBezTo>
                  <a:cubicBezTo>
                    <a:pt x="204" y="185"/>
                    <a:pt x="341" y="25"/>
                    <a:pt x="181" y="2"/>
                  </a:cubicBezTo>
                  <a:cubicBezTo>
                    <a:pt x="172" y="1"/>
                    <a:pt x="163" y="1"/>
                    <a:pt x="1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8" name="Google Shape;2768;p52"/>
            <p:cNvSpPr/>
            <p:nvPr/>
          </p:nvSpPr>
          <p:spPr>
            <a:xfrm rot="-799569">
              <a:off x="2022586" y="3000794"/>
              <a:ext cx="5175" cy="9725"/>
            </a:xfrm>
            <a:custGeom>
              <a:avLst/>
              <a:gdLst/>
              <a:ahLst/>
              <a:cxnLst/>
              <a:rect l="l" t="t" r="r" b="b"/>
              <a:pathLst>
                <a:path w="207" h="389" extrusionOk="0">
                  <a:moveTo>
                    <a:pt x="69" y="1"/>
                  </a:moveTo>
                  <a:cubicBezTo>
                    <a:pt x="46" y="69"/>
                    <a:pt x="23" y="138"/>
                    <a:pt x="1" y="229"/>
                  </a:cubicBezTo>
                  <a:cubicBezTo>
                    <a:pt x="1" y="274"/>
                    <a:pt x="1" y="343"/>
                    <a:pt x="1" y="389"/>
                  </a:cubicBezTo>
                  <a:cubicBezTo>
                    <a:pt x="46" y="343"/>
                    <a:pt x="92" y="320"/>
                    <a:pt x="115" y="274"/>
                  </a:cubicBezTo>
                  <a:cubicBezTo>
                    <a:pt x="160" y="183"/>
                    <a:pt x="206" y="69"/>
                    <a:pt x="69" y="1"/>
                  </a:cubicBezTo>
                  <a:close/>
                </a:path>
              </a:pathLst>
            </a:custGeom>
            <a:solidFill>
              <a:srgbClr val="D95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9" name="Google Shape;2769;p52"/>
            <p:cNvSpPr/>
            <p:nvPr/>
          </p:nvSpPr>
          <p:spPr>
            <a:xfrm rot="-799569">
              <a:off x="2023774" y="3010957"/>
              <a:ext cx="25" cy="25"/>
            </a:xfrm>
            <a:custGeom>
              <a:avLst/>
              <a:gdLst/>
              <a:ahLst/>
              <a:cxnLst/>
              <a:rect l="l" t="t" r="r" b="b"/>
              <a:pathLst>
                <a:path w="1" h="1" extrusionOk="0">
                  <a:moveTo>
                    <a:pt x="1" y="1"/>
                  </a:moveTo>
                  <a:lnTo>
                    <a:pt x="1" y="1"/>
                  </a:lnTo>
                  <a:cubicBezTo>
                    <a:pt x="1" y="1"/>
                    <a:pt x="1" y="1"/>
                    <a:pt x="1" y="1"/>
                  </a:cubicBezTo>
                  <a:close/>
                </a:path>
              </a:pathLst>
            </a:custGeom>
            <a:solidFill>
              <a:srgbClr val="D95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0" name="Google Shape;2770;p52"/>
            <p:cNvSpPr/>
            <p:nvPr/>
          </p:nvSpPr>
          <p:spPr>
            <a:xfrm rot="-799569">
              <a:off x="2072729" y="2959763"/>
              <a:ext cx="24001" cy="7950"/>
            </a:xfrm>
            <a:custGeom>
              <a:avLst/>
              <a:gdLst/>
              <a:ahLst/>
              <a:cxnLst/>
              <a:rect l="l" t="t" r="r" b="b"/>
              <a:pathLst>
                <a:path w="960" h="318" extrusionOk="0">
                  <a:moveTo>
                    <a:pt x="514" y="0"/>
                  </a:moveTo>
                  <a:cubicBezTo>
                    <a:pt x="349" y="0"/>
                    <a:pt x="175" y="87"/>
                    <a:pt x="1" y="180"/>
                  </a:cubicBezTo>
                  <a:cubicBezTo>
                    <a:pt x="149" y="294"/>
                    <a:pt x="309" y="317"/>
                    <a:pt x="472" y="317"/>
                  </a:cubicBezTo>
                  <a:cubicBezTo>
                    <a:pt x="580" y="317"/>
                    <a:pt x="690" y="307"/>
                    <a:pt x="798" y="307"/>
                  </a:cubicBezTo>
                  <a:cubicBezTo>
                    <a:pt x="852" y="307"/>
                    <a:pt x="906" y="310"/>
                    <a:pt x="960" y="317"/>
                  </a:cubicBezTo>
                  <a:cubicBezTo>
                    <a:pt x="825" y="82"/>
                    <a:pt x="674" y="0"/>
                    <a:pt x="514" y="0"/>
                  </a:cubicBezTo>
                  <a:close/>
                </a:path>
              </a:pathLst>
            </a:custGeom>
            <a:solidFill>
              <a:srgbClr val="D95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1" name="Google Shape;2771;p52"/>
            <p:cNvSpPr/>
            <p:nvPr/>
          </p:nvSpPr>
          <p:spPr>
            <a:xfrm rot="-799569">
              <a:off x="2025876" y="2977668"/>
              <a:ext cx="5175" cy="4575"/>
            </a:xfrm>
            <a:custGeom>
              <a:avLst/>
              <a:gdLst/>
              <a:ahLst/>
              <a:cxnLst/>
              <a:rect l="l" t="t" r="r" b="b"/>
              <a:pathLst>
                <a:path w="207" h="183" extrusionOk="0">
                  <a:moveTo>
                    <a:pt x="206" y="0"/>
                  </a:moveTo>
                  <a:cubicBezTo>
                    <a:pt x="92" y="23"/>
                    <a:pt x="24" y="92"/>
                    <a:pt x="1" y="183"/>
                  </a:cubicBezTo>
                  <a:lnTo>
                    <a:pt x="206" y="0"/>
                  </a:lnTo>
                  <a:close/>
                </a:path>
              </a:pathLst>
            </a:custGeom>
            <a:solidFill>
              <a:srgbClr val="D95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2" name="Google Shape;2772;p52"/>
            <p:cNvSpPr/>
            <p:nvPr/>
          </p:nvSpPr>
          <p:spPr>
            <a:xfrm rot="-799569">
              <a:off x="963518" y="3229232"/>
              <a:ext cx="5725" cy="3575"/>
            </a:xfrm>
            <a:custGeom>
              <a:avLst/>
              <a:gdLst/>
              <a:ahLst/>
              <a:cxnLst/>
              <a:rect l="l" t="t" r="r" b="b"/>
              <a:pathLst>
                <a:path w="229" h="143" extrusionOk="0">
                  <a:moveTo>
                    <a:pt x="0" y="0"/>
                  </a:moveTo>
                  <a:cubicBezTo>
                    <a:pt x="19" y="95"/>
                    <a:pt x="86" y="143"/>
                    <a:pt x="173" y="143"/>
                  </a:cubicBezTo>
                  <a:cubicBezTo>
                    <a:pt x="191" y="143"/>
                    <a:pt x="209" y="141"/>
                    <a:pt x="228" y="137"/>
                  </a:cubicBezTo>
                  <a:cubicBezTo>
                    <a:pt x="183" y="46"/>
                    <a:pt x="114" y="0"/>
                    <a:pt x="0" y="0"/>
                  </a:cubicBezTo>
                  <a:close/>
                </a:path>
              </a:pathLst>
            </a:custGeom>
            <a:solidFill>
              <a:srgbClr val="D95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3" name="Google Shape;2773;p52"/>
            <p:cNvSpPr/>
            <p:nvPr/>
          </p:nvSpPr>
          <p:spPr>
            <a:xfrm rot="-799569">
              <a:off x="1200219" y="3065781"/>
              <a:ext cx="975826" cy="1294835"/>
            </a:xfrm>
            <a:custGeom>
              <a:avLst/>
              <a:gdLst/>
              <a:ahLst/>
              <a:cxnLst/>
              <a:rect l="l" t="t" r="r" b="b"/>
              <a:pathLst>
                <a:path w="39032" h="51792" extrusionOk="0">
                  <a:moveTo>
                    <a:pt x="25131" y="1316"/>
                  </a:moveTo>
                  <a:cubicBezTo>
                    <a:pt x="25177" y="1339"/>
                    <a:pt x="25223" y="1385"/>
                    <a:pt x="25268" y="1408"/>
                  </a:cubicBezTo>
                  <a:cubicBezTo>
                    <a:pt x="25177" y="1453"/>
                    <a:pt x="25108" y="1499"/>
                    <a:pt x="25040" y="1522"/>
                  </a:cubicBezTo>
                  <a:cubicBezTo>
                    <a:pt x="25108" y="1453"/>
                    <a:pt x="25131" y="1385"/>
                    <a:pt x="25131" y="1316"/>
                  </a:cubicBezTo>
                  <a:close/>
                  <a:moveTo>
                    <a:pt x="26364" y="4147"/>
                  </a:moveTo>
                  <a:cubicBezTo>
                    <a:pt x="26364" y="4169"/>
                    <a:pt x="26387" y="4169"/>
                    <a:pt x="26387" y="4169"/>
                  </a:cubicBezTo>
                  <a:lnTo>
                    <a:pt x="26364" y="4169"/>
                  </a:lnTo>
                  <a:cubicBezTo>
                    <a:pt x="26364" y="4169"/>
                    <a:pt x="26364" y="4169"/>
                    <a:pt x="26364" y="4147"/>
                  </a:cubicBezTo>
                  <a:close/>
                  <a:moveTo>
                    <a:pt x="31089" y="4443"/>
                  </a:moveTo>
                  <a:lnTo>
                    <a:pt x="31089" y="4443"/>
                  </a:lnTo>
                  <a:cubicBezTo>
                    <a:pt x="31134" y="4512"/>
                    <a:pt x="31180" y="4580"/>
                    <a:pt x="31248" y="4649"/>
                  </a:cubicBezTo>
                  <a:cubicBezTo>
                    <a:pt x="31134" y="4626"/>
                    <a:pt x="31066" y="4535"/>
                    <a:pt x="31089" y="4443"/>
                  </a:cubicBezTo>
                  <a:close/>
                  <a:moveTo>
                    <a:pt x="33006" y="13185"/>
                  </a:moveTo>
                  <a:cubicBezTo>
                    <a:pt x="33074" y="13185"/>
                    <a:pt x="33120" y="13208"/>
                    <a:pt x="33189" y="13231"/>
                  </a:cubicBezTo>
                  <a:cubicBezTo>
                    <a:pt x="33097" y="13231"/>
                    <a:pt x="33052" y="13208"/>
                    <a:pt x="33006" y="13185"/>
                  </a:cubicBezTo>
                  <a:close/>
                  <a:moveTo>
                    <a:pt x="30860" y="8940"/>
                  </a:moveTo>
                  <a:cubicBezTo>
                    <a:pt x="31203" y="9488"/>
                    <a:pt x="31134" y="9876"/>
                    <a:pt x="31111" y="10264"/>
                  </a:cubicBezTo>
                  <a:cubicBezTo>
                    <a:pt x="31089" y="10622"/>
                    <a:pt x="30891" y="10959"/>
                    <a:pt x="31164" y="11295"/>
                  </a:cubicBezTo>
                  <a:lnTo>
                    <a:pt x="31164" y="11295"/>
                  </a:lnTo>
                  <a:cubicBezTo>
                    <a:pt x="30588" y="11460"/>
                    <a:pt x="30676" y="12002"/>
                    <a:pt x="30495" y="12386"/>
                  </a:cubicBezTo>
                  <a:cubicBezTo>
                    <a:pt x="30169" y="13152"/>
                    <a:pt x="29762" y="13522"/>
                    <a:pt x="29174" y="13522"/>
                  </a:cubicBezTo>
                  <a:cubicBezTo>
                    <a:pt x="28938" y="13522"/>
                    <a:pt x="28673" y="13463"/>
                    <a:pt x="28372" y="13345"/>
                  </a:cubicBezTo>
                  <a:cubicBezTo>
                    <a:pt x="28327" y="13322"/>
                    <a:pt x="28281" y="13322"/>
                    <a:pt x="28258" y="13299"/>
                  </a:cubicBezTo>
                  <a:cubicBezTo>
                    <a:pt x="28167" y="12820"/>
                    <a:pt x="27916" y="12386"/>
                    <a:pt x="27779" y="11907"/>
                  </a:cubicBezTo>
                  <a:cubicBezTo>
                    <a:pt x="27505" y="11040"/>
                    <a:pt x="27551" y="10172"/>
                    <a:pt x="27688" y="9282"/>
                  </a:cubicBezTo>
                  <a:lnTo>
                    <a:pt x="27688" y="9282"/>
                  </a:lnTo>
                  <a:cubicBezTo>
                    <a:pt x="27984" y="9328"/>
                    <a:pt x="28076" y="9510"/>
                    <a:pt x="28190" y="9625"/>
                  </a:cubicBezTo>
                  <a:cubicBezTo>
                    <a:pt x="28190" y="9647"/>
                    <a:pt x="28190" y="9647"/>
                    <a:pt x="28190" y="9670"/>
                  </a:cubicBezTo>
                  <a:cubicBezTo>
                    <a:pt x="27870" y="9990"/>
                    <a:pt x="28007" y="10309"/>
                    <a:pt x="28121" y="10652"/>
                  </a:cubicBezTo>
                  <a:cubicBezTo>
                    <a:pt x="28281" y="11245"/>
                    <a:pt x="28235" y="11884"/>
                    <a:pt x="28464" y="12455"/>
                  </a:cubicBezTo>
                  <a:cubicBezTo>
                    <a:pt x="28509" y="12546"/>
                    <a:pt x="28532" y="12615"/>
                    <a:pt x="28601" y="12683"/>
                  </a:cubicBezTo>
                  <a:cubicBezTo>
                    <a:pt x="28715" y="12820"/>
                    <a:pt x="28875" y="12911"/>
                    <a:pt x="29057" y="12911"/>
                  </a:cubicBezTo>
                  <a:cubicBezTo>
                    <a:pt x="29148" y="12911"/>
                    <a:pt x="29240" y="12866"/>
                    <a:pt x="29308" y="12843"/>
                  </a:cubicBezTo>
                  <a:cubicBezTo>
                    <a:pt x="29400" y="12775"/>
                    <a:pt x="29468" y="12729"/>
                    <a:pt x="29537" y="12660"/>
                  </a:cubicBezTo>
                  <a:cubicBezTo>
                    <a:pt x="29559" y="12638"/>
                    <a:pt x="29582" y="12615"/>
                    <a:pt x="29628" y="12569"/>
                  </a:cubicBezTo>
                  <a:cubicBezTo>
                    <a:pt x="29673" y="12523"/>
                    <a:pt x="29742" y="12455"/>
                    <a:pt x="29788" y="12386"/>
                  </a:cubicBezTo>
                  <a:cubicBezTo>
                    <a:pt x="30495" y="11428"/>
                    <a:pt x="30541" y="10218"/>
                    <a:pt x="30860" y="8940"/>
                  </a:cubicBezTo>
                  <a:close/>
                  <a:moveTo>
                    <a:pt x="6551" y="8963"/>
                  </a:moveTo>
                  <a:cubicBezTo>
                    <a:pt x="6780" y="9100"/>
                    <a:pt x="7076" y="9122"/>
                    <a:pt x="7259" y="9328"/>
                  </a:cubicBezTo>
                  <a:cubicBezTo>
                    <a:pt x="7350" y="9442"/>
                    <a:pt x="7373" y="9556"/>
                    <a:pt x="7373" y="9693"/>
                  </a:cubicBezTo>
                  <a:cubicBezTo>
                    <a:pt x="7373" y="9762"/>
                    <a:pt x="7373" y="9830"/>
                    <a:pt x="7373" y="9899"/>
                  </a:cubicBezTo>
                  <a:cubicBezTo>
                    <a:pt x="7373" y="9921"/>
                    <a:pt x="7373" y="9944"/>
                    <a:pt x="7373" y="9967"/>
                  </a:cubicBezTo>
                  <a:cubicBezTo>
                    <a:pt x="7327" y="10035"/>
                    <a:pt x="7350" y="10104"/>
                    <a:pt x="7373" y="10150"/>
                  </a:cubicBezTo>
                  <a:cubicBezTo>
                    <a:pt x="7373" y="10218"/>
                    <a:pt x="7373" y="10287"/>
                    <a:pt x="7373" y="10355"/>
                  </a:cubicBezTo>
                  <a:cubicBezTo>
                    <a:pt x="7373" y="10424"/>
                    <a:pt x="7373" y="10515"/>
                    <a:pt x="7396" y="10583"/>
                  </a:cubicBezTo>
                  <a:cubicBezTo>
                    <a:pt x="7396" y="10583"/>
                    <a:pt x="7419" y="10606"/>
                    <a:pt x="7419" y="10606"/>
                  </a:cubicBezTo>
                  <a:cubicBezTo>
                    <a:pt x="7305" y="11245"/>
                    <a:pt x="7533" y="11839"/>
                    <a:pt x="7670" y="12455"/>
                  </a:cubicBezTo>
                  <a:cubicBezTo>
                    <a:pt x="7716" y="12660"/>
                    <a:pt x="7830" y="12934"/>
                    <a:pt x="8104" y="12980"/>
                  </a:cubicBezTo>
                  <a:cubicBezTo>
                    <a:pt x="8128" y="12984"/>
                    <a:pt x="8150" y="12986"/>
                    <a:pt x="8172" y="12986"/>
                  </a:cubicBezTo>
                  <a:cubicBezTo>
                    <a:pt x="8401" y="12986"/>
                    <a:pt x="8526" y="12779"/>
                    <a:pt x="8651" y="12592"/>
                  </a:cubicBezTo>
                  <a:cubicBezTo>
                    <a:pt x="9039" y="11998"/>
                    <a:pt x="9336" y="11359"/>
                    <a:pt x="9427" y="10652"/>
                  </a:cubicBezTo>
                  <a:cubicBezTo>
                    <a:pt x="9519" y="10538"/>
                    <a:pt x="9587" y="10401"/>
                    <a:pt x="9656" y="10264"/>
                  </a:cubicBezTo>
                  <a:cubicBezTo>
                    <a:pt x="9838" y="9990"/>
                    <a:pt x="9838" y="9670"/>
                    <a:pt x="9907" y="9351"/>
                  </a:cubicBezTo>
                  <a:cubicBezTo>
                    <a:pt x="9936" y="9163"/>
                    <a:pt x="10010" y="9057"/>
                    <a:pt x="10131" y="9057"/>
                  </a:cubicBezTo>
                  <a:cubicBezTo>
                    <a:pt x="10200" y="9057"/>
                    <a:pt x="10286" y="9093"/>
                    <a:pt x="10386" y="9168"/>
                  </a:cubicBezTo>
                  <a:cubicBezTo>
                    <a:pt x="10500" y="9237"/>
                    <a:pt x="10546" y="9374"/>
                    <a:pt x="10592" y="9510"/>
                  </a:cubicBezTo>
                  <a:cubicBezTo>
                    <a:pt x="10569" y="9853"/>
                    <a:pt x="10477" y="10195"/>
                    <a:pt x="10546" y="10560"/>
                  </a:cubicBezTo>
                  <a:cubicBezTo>
                    <a:pt x="10569" y="10629"/>
                    <a:pt x="10614" y="10697"/>
                    <a:pt x="10660" y="10766"/>
                  </a:cubicBezTo>
                  <a:cubicBezTo>
                    <a:pt x="10569" y="10720"/>
                    <a:pt x="10477" y="10675"/>
                    <a:pt x="10409" y="10606"/>
                  </a:cubicBezTo>
                  <a:cubicBezTo>
                    <a:pt x="10089" y="11177"/>
                    <a:pt x="9633" y="11702"/>
                    <a:pt x="10021" y="12432"/>
                  </a:cubicBezTo>
                  <a:cubicBezTo>
                    <a:pt x="9975" y="12432"/>
                    <a:pt x="9930" y="12409"/>
                    <a:pt x="9861" y="12409"/>
                  </a:cubicBezTo>
                  <a:cubicBezTo>
                    <a:pt x="9678" y="12501"/>
                    <a:pt x="9564" y="12683"/>
                    <a:pt x="9450" y="12866"/>
                  </a:cubicBezTo>
                  <a:cubicBezTo>
                    <a:pt x="9056" y="13340"/>
                    <a:pt x="8667" y="13574"/>
                    <a:pt x="8308" y="13574"/>
                  </a:cubicBezTo>
                  <a:cubicBezTo>
                    <a:pt x="7855" y="13574"/>
                    <a:pt x="7450" y="13203"/>
                    <a:pt x="7145" y="12478"/>
                  </a:cubicBezTo>
                  <a:cubicBezTo>
                    <a:pt x="6825" y="11702"/>
                    <a:pt x="6780" y="10903"/>
                    <a:pt x="6780" y="10081"/>
                  </a:cubicBezTo>
                  <a:cubicBezTo>
                    <a:pt x="6780" y="9716"/>
                    <a:pt x="6894" y="9282"/>
                    <a:pt x="6551" y="8986"/>
                  </a:cubicBezTo>
                  <a:cubicBezTo>
                    <a:pt x="6551" y="8963"/>
                    <a:pt x="6551" y="8963"/>
                    <a:pt x="6551" y="8963"/>
                  </a:cubicBezTo>
                  <a:close/>
                  <a:moveTo>
                    <a:pt x="1439" y="13893"/>
                  </a:moveTo>
                  <a:lnTo>
                    <a:pt x="1439" y="13893"/>
                  </a:lnTo>
                  <a:cubicBezTo>
                    <a:pt x="1507" y="13939"/>
                    <a:pt x="1553" y="13984"/>
                    <a:pt x="1576" y="14053"/>
                  </a:cubicBezTo>
                  <a:cubicBezTo>
                    <a:pt x="1530" y="14007"/>
                    <a:pt x="1484" y="13961"/>
                    <a:pt x="1439" y="13893"/>
                  </a:cubicBezTo>
                  <a:close/>
                  <a:moveTo>
                    <a:pt x="17003" y="8820"/>
                  </a:moveTo>
                  <a:cubicBezTo>
                    <a:pt x="17222" y="8820"/>
                    <a:pt x="17281" y="9032"/>
                    <a:pt x="17302" y="9282"/>
                  </a:cubicBezTo>
                  <a:cubicBezTo>
                    <a:pt x="17371" y="10058"/>
                    <a:pt x="17416" y="10834"/>
                    <a:pt x="17462" y="11633"/>
                  </a:cubicBezTo>
                  <a:cubicBezTo>
                    <a:pt x="17530" y="12501"/>
                    <a:pt x="17759" y="13299"/>
                    <a:pt x="18306" y="13984"/>
                  </a:cubicBezTo>
                  <a:cubicBezTo>
                    <a:pt x="18557" y="14313"/>
                    <a:pt x="18670" y="14445"/>
                    <a:pt x="18870" y="14445"/>
                  </a:cubicBezTo>
                  <a:cubicBezTo>
                    <a:pt x="19017" y="14445"/>
                    <a:pt x="19211" y="14374"/>
                    <a:pt x="19539" y="14258"/>
                  </a:cubicBezTo>
                  <a:cubicBezTo>
                    <a:pt x="19676" y="14144"/>
                    <a:pt x="19836" y="14030"/>
                    <a:pt x="19859" y="13824"/>
                  </a:cubicBezTo>
                  <a:cubicBezTo>
                    <a:pt x="19836" y="13779"/>
                    <a:pt x="19859" y="13733"/>
                    <a:pt x="19881" y="13710"/>
                  </a:cubicBezTo>
                  <a:cubicBezTo>
                    <a:pt x="19950" y="13642"/>
                    <a:pt x="20018" y="13596"/>
                    <a:pt x="20018" y="13505"/>
                  </a:cubicBezTo>
                  <a:cubicBezTo>
                    <a:pt x="20247" y="13391"/>
                    <a:pt x="20087" y="13117"/>
                    <a:pt x="20247" y="12980"/>
                  </a:cubicBezTo>
                  <a:cubicBezTo>
                    <a:pt x="20475" y="12569"/>
                    <a:pt x="20543" y="12135"/>
                    <a:pt x="20589" y="11679"/>
                  </a:cubicBezTo>
                  <a:lnTo>
                    <a:pt x="20566" y="11679"/>
                  </a:lnTo>
                  <a:cubicBezTo>
                    <a:pt x="20863" y="11428"/>
                    <a:pt x="20703" y="11085"/>
                    <a:pt x="20772" y="10766"/>
                  </a:cubicBezTo>
                  <a:cubicBezTo>
                    <a:pt x="20772" y="10287"/>
                    <a:pt x="20794" y="9807"/>
                    <a:pt x="20817" y="9328"/>
                  </a:cubicBezTo>
                  <a:cubicBezTo>
                    <a:pt x="20840" y="9305"/>
                    <a:pt x="20863" y="9282"/>
                    <a:pt x="20886" y="9237"/>
                  </a:cubicBezTo>
                  <a:cubicBezTo>
                    <a:pt x="21068" y="9008"/>
                    <a:pt x="21388" y="9145"/>
                    <a:pt x="21616" y="9008"/>
                  </a:cubicBezTo>
                  <a:lnTo>
                    <a:pt x="21616" y="9008"/>
                  </a:lnTo>
                  <a:cubicBezTo>
                    <a:pt x="21548" y="9100"/>
                    <a:pt x="21502" y="9214"/>
                    <a:pt x="21502" y="9305"/>
                  </a:cubicBezTo>
                  <a:cubicBezTo>
                    <a:pt x="21479" y="9419"/>
                    <a:pt x="21456" y="9510"/>
                    <a:pt x="21456" y="9602"/>
                  </a:cubicBezTo>
                  <a:cubicBezTo>
                    <a:pt x="21525" y="10652"/>
                    <a:pt x="21297" y="11679"/>
                    <a:pt x="21023" y="12683"/>
                  </a:cubicBezTo>
                  <a:cubicBezTo>
                    <a:pt x="20772" y="13482"/>
                    <a:pt x="20657" y="14372"/>
                    <a:pt x="19790" y="14829"/>
                  </a:cubicBezTo>
                  <a:cubicBezTo>
                    <a:pt x="19560" y="14972"/>
                    <a:pt x="19343" y="15035"/>
                    <a:pt x="19140" y="15035"/>
                  </a:cubicBezTo>
                  <a:cubicBezTo>
                    <a:pt x="18758" y="15035"/>
                    <a:pt x="18422" y="14814"/>
                    <a:pt x="18124" y="14486"/>
                  </a:cubicBezTo>
                  <a:cubicBezTo>
                    <a:pt x="17713" y="14053"/>
                    <a:pt x="17485" y="13551"/>
                    <a:pt x="17302" y="13003"/>
                  </a:cubicBezTo>
                  <a:cubicBezTo>
                    <a:pt x="17188" y="12706"/>
                    <a:pt x="17211" y="12318"/>
                    <a:pt x="16823" y="12204"/>
                  </a:cubicBezTo>
                  <a:lnTo>
                    <a:pt x="16800" y="12204"/>
                  </a:lnTo>
                  <a:cubicBezTo>
                    <a:pt x="17279" y="11108"/>
                    <a:pt x="16914" y="9967"/>
                    <a:pt x="16960" y="8871"/>
                  </a:cubicBezTo>
                  <a:cubicBezTo>
                    <a:pt x="16937" y="8849"/>
                    <a:pt x="16937" y="8849"/>
                    <a:pt x="16937" y="8826"/>
                  </a:cubicBezTo>
                  <a:cubicBezTo>
                    <a:pt x="16961" y="8822"/>
                    <a:pt x="16983" y="8820"/>
                    <a:pt x="17003" y="8820"/>
                  </a:cubicBezTo>
                  <a:close/>
                  <a:moveTo>
                    <a:pt x="25748" y="17026"/>
                  </a:moveTo>
                  <a:cubicBezTo>
                    <a:pt x="25776" y="17026"/>
                    <a:pt x="25805" y="17031"/>
                    <a:pt x="25839" y="17043"/>
                  </a:cubicBezTo>
                  <a:cubicBezTo>
                    <a:pt x="25770" y="17043"/>
                    <a:pt x="25725" y="17066"/>
                    <a:pt x="25656" y="17088"/>
                  </a:cubicBezTo>
                  <a:cubicBezTo>
                    <a:pt x="25656" y="17066"/>
                    <a:pt x="25656" y="17066"/>
                    <a:pt x="25656" y="17043"/>
                  </a:cubicBezTo>
                  <a:cubicBezTo>
                    <a:pt x="25690" y="17031"/>
                    <a:pt x="25719" y="17026"/>
                    <a:pt x="25748" y="17026"/>
                  </a:cubicBezTo>
                  <a:close/>
                  <a:moveTo>
                    <a:pt x="15408" y="19303"/>
                  </a:moveTo>
                  <a:cubicBezTo>
                    <a:pt x="15408" y="19325"/>
                    <a:pt x="15408" y="19325"/>
                    <a:pt x="15385" y="19348"/>
                  </a:cubicBezTo>
                  <a:cubicBezTo>
                    <a:pt x="15385" y="19325"/>
                    <a:pt x="15385" y="19325"/>
                    <a:pt x="15362" y="19325"/>
                  </a:cubicBezTo>
                  <a:cubicBezTo>
                    <a:pt x="15385" y="19303"/>
                    <a:pt x="15385" y="19303"/>
                    <a:pt x="15408" y="19303"/>
                  </a:cubicBezTo>
                  <a:close/>
                  <a:moveTo>
                    <a:pt x="8446" y="14829"/>
                  </a:moveTo>
                  <a:cubicBezTo>
                    <a:pt x="8971" y="14874"/>
                    <a:pt x="9496" y="14966"/>
                    <a:pt x="9952" y="15262"/>
                  </a:cubicBezTo>
                  <a:cubicBezTo>
                    <a:pt x="10044" y="15285"/>
                    <a:pt x="10112" y="15308"/>
                    <a:pt x="10203" y="15308"/>
                  </a:cubicBezTo>
                  <a:cubicBezTo>
                    <a:pt x="10295" y="15308"/>
                    <a:pt x="10386" y="15285"/>
                    <a:pt x="10455" y="15240"/>
                  </a:cubicBezTo>
                  <a:cubicBezTo>
                    <a:pt x="10477" y="15262"/>
                    <a:pt x="10500" y="15285"/>
                    <a:pt x="10523" y="15285"/>
                  </a:cubicBezTo>
                  <a:cubicBezTo>
                    <a:pt x="10523" y="15331"/>
                    <a:pt x="10546" y="15377"/>
                    <a:pt x="10546" y="15422"/>
                  </a:cubicBezTo>
                  <a:cubicBezTo>
                    <a:pt x="11276" y="15993"/>
                    <a:pt x="12075" y="16495"/>
                    <a:pt x="12554" y="17340"/>
                  </a:cubicBezTo>
                  <a:cubicBezTo>
                    <a:pt x="12597" y="17411"/>
                    <a:pt x="12658" y="17447"/>
                    <a:pt x="12725" y="17447"/>
                  </a:cubicBezTo>
                  <a:cubicBezTo>
                    <a:pt x="12766" y="17447"/>
                    <a:pt x="12808" y="17434"/>
                    <a:pt x="12851" y="17408"/>
                  </a:cubicBezTo>
                  <a:lnTo>
                    <a:pt x="12851" y="17408"/>
                  </a:lnTo>
                  <a:cubicBezTo>
                    <a:pt x="13034" y="18184"/>
                    <a:pt x="13011" y="18892"/>
                    <a:pt x="12326" y="19439"/>
                  </a:cubicBezTo>
                  <a:cubicBezTo>
                    <a:pt x="12235" y="19531"/>
                    <a:pt x="12166" y="19645"/>
                    <a:pt x="12144" y="19759"/>
                  </a:cubicBezTo>
                  <a:cubicBezTo>
                    <a:pt x="11915" y="20467"/>
                    <a:pt x="11505" y="21037"/>
                    <a:pt x="10797" y="21357"/>
                  </a:cubicBezTo>
                  <a:cubicBezTo>
                    <a:pt x="10637" y="21448"/>
                    <a:pt x="10477" y="21539"/>
                    <a:pt x="10477" y="21722"/>
                  </a:cubicBezTo>
                  <a:cubicBezTo>
                    <a:pt x="10396" y="21620"/>
                    <a:pt x="10296" y="21536"/>
                    <a:pt x="10161" y="21536"/>
                  </a:cubicBezTo>
                  <a:cubicBezTo>
                    <a:pt x="10145" y="21536"/>
                    <a:pt x="10129" y="21537"/>
                    <a:pt x="10112" y="21539"/>
                  </a:cubicBezTo>
                  <a:cubicBezTo>
                    <a:pt x="10053" y="21544"/>
                    <a:pt x="9995" y="21546"/>
                    <a:pt x="9937" y="21546"/>
                  </a:cubicBezTo>
                  <a:cubicBezTo>
                    <a:pt x="9116" y="21546"/>
                    <a:pt x="8367" y="21121"/>
                    <a:pt x="7579" y="21014"/>
                  </a:cubicBezTo>
                  <a:cubicBezTo>
                    <a:pt x="7396" y="21014"/>
                    <a:pt x="7213" y="21037"/>
                    <a:pt x="7054" y="21174"/>
                  </a:cubicBezTo>
                  <a:cubicBezTo>
                    <a:pt x="7031" y="21243"/>
                    <a:pt x="7008" y="21311"/>
                    <a:pt x="7031" y="21380"/>
                  </a:cubicBezTo>
                  <a:cubicBezTo>
                    <a:pt x="5889" y="20946"/>
                    <a:pt x="4931" y="20330"/>
                    <a:pt x="4611" y="19051"/>
                  </a:cubicBezTo>
                  <a:cubicBezTo>
                    <a:pt x="4566" y="18869"/>
                    <a:pt x="4497" y="18709"/>
                    <a:pt x="4474" y="18526"/>
                  </a:cubicBezTo>
                  <a:cubicBezTo>
                    <a:pt x="4452" y="18298"/>
                    <a:pt x="4588" y="18207"/>
                    <a:pt x="4725" y="18093"/>
                  </a:cubicBezTo>
                  <a:cubicBezTo>
                    <a:pt x="5068" y="17796"/>
                    <a:pt x="5228" y="17385"/>
                    <a:pt x="5319" y="16952"/>
                  </a:cubicBezTo>
                  <a:cubicBezTo>
                    <a:pt x="5365" y="16815"/>
                    <a:pt x="5410" y="16700"/>
                    <a:pt x="5456" y="16564"/>
                  </a:cubicBezTo>
                  <a:cubicBezTo>
                    <a:pt x="5490" y="16575"/>
                    <a:pt x="5530" y="16581"/>
                    <a:pt x="5570" y="16581"/>
                  </a:cubicBezTo>
                  <a:cubicBezTo>
                    <a:pt x="5610" y="16581"/>
                    <a:pt x="5650" y="16575"/>
                    <a:pt x="5684" y="16564"/>
                  </a:cubicBezTo>
                  <a:cubicBezTo>
                    <a:pt x="6278" y="16039"/>
                    <a:pt x="6962" y="15673"/>
                    <a:pt x="7738" y="15422"/>
                  </a:cubicBezTo>
                  <a:cubicBezTo>
                    <a:pt x="8012" y="15331"/>
                    <a:pt x="8332" y="15285"/>
                    <a:pt x="8423" y="14920"/>
                  </a:cubicBezTo>
                  <a:cubicBezTo>
                    <a:pt x="8423" y="14897"/>
                    <a:pt x="8400" y="14897"/>
                    <a:pt x="8400" y="14874"/>
                  </a:cubicBezTo>
                  <a:cubicBezTo>
                    <a:pt x="8423" y="14852"/>
                    <a:pt x="8423" y="14829"/>
                    <a:pt x="8446" y="14829"/>
                  </a:cubicBezTo>
                  <a:close/>
                  <a:moveTo>
                    <a:pt x="33211" y="21927"/>
                  </a:moveTo>
                  <a:cubicBezTo>
                    <a:pt x="33211" y="21950"/>
                    <a:pt x="33211" y="21950"/>
                    <a:pt x="33211" y="21973"/>
                  </a:cubicBezTo>
                  <a:cubicBezTo>
                    <a:pt x="33211" y="21996"/>
                    <a:pt x="33211" y="22042"/>
                    <a:pt x="33211" y="22087"/>
                  </a:cubicBezTo>
                  <a:cubicBezTo>
                    <a:pt x="33211" y="22019"/>
                    <a:pt x="33189" y="21973"/>
                    <a:pt x="33189" y="21927"/>
                  </a:cubicBezTo>
                  <a:close/>
                  <a:moveTo>
                    <a:pt x="29689" y="14824"/>
                  </a:moveTo>
                  <a:cubicBezTo>
                    <a:pt x="29973" y="14824"/>
                    <a:pt x="30252" y="14874"/>
                    <a:pt x="30518" y="14989"/>
                  </a:cubicBezTo>
                  <a:cubicBezTo>
                    <a:pt x="31157" y="15240"/>
                    <a:pt x="31773" y="15331"/>
                    <a:pt x="32435" y="15422"/>
                  </a:cubicBezTo>
                  <a:cubicBezTo>
                    <a:pt x="32447" y="15455"/>
                    <a:pt x="32461" y="15468"/>
                    <a:pt x="32477" y="15468"/>
                  </a:cubicBezTo>
                  <a:cubicBezTo>
                    <a:pt x="32549" y="15468"/>
                    <a:pt x="32653" y="15195"/>
                    <a:pt x="32725" y="15195"/>
                  </a:cubicBezTo>
                  <a:cubicBezTo>
                    <a:pt x="32760" y="15195"/>
                    <a:pt x="32788" y="15258"/>
                    <a:pt x="32801" y="15445"/>
                  </a:cubicBezTo>
                  <a:cubicBezTo>
                    <a:pt x="33189" y="15833"/>
                    <a:pt x="33462" y="16267"/>
                    <a:pt x="33622" y="16792"/>
                  </a:cubicBezTo>
                  <a:cubicBezTo>
                    <a:pt x="33759" y="17248"/>
                    <a:pt x="33987" y="17728"/>
                    <a:pt x="34421" y="18024"/>
                  </a:cubicBezTo>
                  <a:cubicBezTo>
                    <a:pt x="34375" y="18093"/>
                    <a:pt x="34353" y="18138"/>
                    <a:pt x="34330" y="18207"/>
                  </a:cubicBezTo>
                  <a:cubicBezTo>
                    <a:pt x="34216" y="18458"/>
                    <a:pt x="34124" y="18709"/>
                    <a:pt x="34147" y="19006"/>
                  </a:cubicBezTo>
                  <a:lnTo>
                    <a:pt x="34124" y="19006"/>
                  </a:lnTo>
                  <a:cubicBezTo>
                    <a:pt x="33417" y="19348"/>
                    <a:pt x="33166" y="20101"/>
                    <a:pt x="32709" y="20672"/>
                  </a:cubicBezTo>
                  <a:cubicBezTo>
                    <a:pt x="32093" y="20877"/>
                    <a:pt x="31568" y="21311"/>
                    <a:pt x="30883" y="21425"/>
                  </a:cubicBezTo>
                  <a:cubicBezTo>
                    <a:pt x="30427" y="21494"/>
                    <a:pt x="30427" y="21927"/>
                    <a:pt x="30495" y="22315"/>
                  </a:cubicBezTo>
                  <a:cubicBezTo>
                    <a:pt x="30518" y="22338"/>
                    <a:pt x="30518" y="22361"/>
                    <a:pt x="30541" y="22384"/>
                  </a:cubicBezTo>
                  <a:cubicBezTo>
                    <a:pt x="29848" y="21847"/>
                    <a:pt x="29154" y="21310"/>
                    <a:pt x="28225" y="21310"/>
                  </a:cubicBezTo>
                  <a:cubicBezTo>
                    <a:pt x="28206" y="21310"/>
                    <a:pt x="28186" y="21311"/>
                    <a:pt x="28167" y="21311"/>
                  </a:cubicBezTo>
                  <a:cubicBezTo>
                    <a:pt x="27551" y="20992"/>
                    <a:pt x="27300" y="20261"/>
                    <a:pt x="26661" y="19987"/>
                  </a:cubicBezTo>
                  <a:cubicBezTo>
                    <a:pt x="26546" y="19942"/>
                    <a:pt x="26409" y="19919"/>
                    <a:pt x="26272" y="19919"/>
                  </a:cubicBezTo>
                  <a:cubicBezTo>
                    <a:pt x="26318" y="19896"/>
                    <a:pt x="26364" y="19850"/>
                    <a:pt x="26409" y="19805"/>
                  </a:cubicBezTo>
                  <a:cubicBezTo>
                    <a:pt x="26501" y="19736"/>
                    <a:pt x="26569" y="19668"/>
                    <a:pt x="26638" y="19576"/>
                  </a:cubicBezTo>
                  <a:cubicBezTo>
                    <a:pt x="26934" y="18892"/>
                    <a:pt x="26729" y="18230"/>
                    <a:pt x="26592" y="17568"/>
                  </a:cubicBezTo>
                  <a:cubicBezTo>
                    <a:pt x="26501" y="17385"/>
                    <a:pt x="26387" y="17203"/>
                    <a:pt x="26204" y="17088"/>
                  </a:cubicBezTo>
                  <a:cubicBezTo>
                    <a:pt x="26136" y="17066"/>
                    <a:pt x="26067" y="17043"/>
                    <a:pt x="25976" y="17020"/>
                  </a:cubicBezTo>
                  <a:lnTo>
                    <a:pt x="25953" y="17020"/>
                  </a:lnTo>
                  <a:cubicBezTo>
                    <a:pt x="26181" y="16883"/>
                    <a:pt x="26592" y="16952"/>
                    <a:pt x="26638" y="16586"/>
                  </a:cubicBezTo>
                  <a:cubicBezTo>
                    <a:pt x="26752" y="16586"/>
                    <a:pt x="26889" y="16564"/>
                    <a:pt x="27003" y="16518"/>
                  </a:cubicBezTo>
                  <a:cubicBezTo>
                    <a:pt x="27094" y="16449"/>
                    <a:pt x="27163" y="16381"/>
                    <a:pt x="27208" y="16267"/>
                  </a:cubicBezTo>
                  <a:cubicBezTo>
                    <a:pt x="27231" y="16290"/>
                    <a:pt x="27254" y="16312"/>
                    <a:pt x="27277" y="16335"/>
                  </a:cubicBezTo>
                  <a:cubicBezTo>
                    <a:pt x="27322" y="16312"/>
                    <a:pt x="27368" y="16312"/>
                    <a:pt x="27414" y="16312"/>
                  </a:cubicBezTo>
                  <a:cubicBezTo>
                    <a:pt x="27505" y="16267"/>
                    <a:pt x="27596" y="16175"/>
                    <a:pt x="27642" y="16039"/>
                  </a:cubicBezTo>
                  <a:cubicBezTo>
                    <a:pt x="27665" y="15947"/>
                    <a:pt x="27642" y="15856"/>
                    <a:pt x="27596" y="15765"/>
                  </a:cubicBezTo>
                  <a:cubicBezTo>
                    <a:pt x="27596" y="15742"/>
                    <a:pt x="27619" y="15696"/>
                    <a:pt x="27642" y="15650"/>
                  </a:cubicBezTo>
                  <a:cubicBezTo>
                    <a:pt x="27642" y="15422"/>
                    <a:pt x="27825" y="15377"/>
                    <a:pt x="27984" y="15331"/>
                  </a:cubicBezTo>
                  <a:cubicBezTo>
                    <a:pt x="28532" y="15027"/>
                    <a:pt x="29121" y="14824"/>
                    <a:pt x="29689" y="14824"/>
                  </a:cubicBezTo>
                  <a:close/>
                  <a:moveTo>
                    <a:pt x="28897" y="22270"/>
                  </a:moveTo>
                  <a:cubicBezTo>
                    <a:pt x="29012" y="22338"/>
                    <a:pt x="29012" y="22407"/>
                    <a:pt x="28989" y="22475"/>
                  </a:cubicBezTo>
                  <a:cubicBezTo>
                    <a:pt x="28913" y="22475"/>
                    <a:pt x="28857" y="22465"/>
                    <a:pt x="28808" y="22465"/>
                  </a:cubicBezTo>
                  <a:cubicBezTo>
                    <a:pt x="28783" y="22465"/>
                    <a:pt x="28760" y="22468"/>
                    <a:pt x="28738" y="22475"/>
                  </a:cubicBezTo>
                  <a:cubicBezTo>
                    <a:pt x="28783" y="22407"/>
                    <a:pt x="28829" y="22338"/>
                    <a:pt x="28897" y="22270"/>
                  </a:cubicBezTo>
                  <a:close/>
                  <a:moveTo>
                    <a:pt x="29605" y="22338"/>
                  </a:moveTo>
                  <a:cubicBezTo>
                    <a:pt x="29651" y="22430"/>
                    <a:pt x="29696" y="22521"/>
                    <a:pt x="29742" y="22589"/>
                  </a:cubicBezTo>
                  <a:cubicBezTo>
                    <a:pt x="29673" y="22567"/>
                    <a:pt x="29582" y="22567"/>
                    <a:pt x="29468" y="22544"/>
                  </a:cubicBezTo>
                  <a:cubicBezTo>
                    <a:pt x="29491" y="22452"/>
                    <a:pt x="29514" y="22361"/>
                    <a:pt x="29605" y="22338"/>
                  </a:cubicBezTo>
                  <a:close/>
                  <a:moveTo>
                    <a:pt x="26432" y="24210"/>
                  </a:moveTo>
                  <a:lnTo>
                    <a:pt x="26432" y="24210"/>
                  </a:lnTo>
                  <a:cubicBezTo>
                    <a:pt x="26387" y="24256"/>
                    <a:pt x="26341" y="24324"/>
                    <a:pt x="26295" y="24415"/>
                  </a:cubicBezTo>
                  <a:cubicBezTo>
                    <a:pt x="26295" y="24324"/>
                    <a:pt x="26318" y="24256"/>
                    <a:pt x="26432" y="24210"/>
                  </a:cubicBezTo>
                  <a:close/>
                  <a:moveTo>
                    <a:pt x="10021" y="26538"/>
                  </a:moveTo>
                  <a:cubicBezTo>
                    <a:pt x="10021" y="26561"/>
                    <a:pt x="10044" y="26584"/>
                    <a:pt x="10044" y="26607"/>
                  </a:cubicBezTo>
                  <a:lnTo>
                    <a:pt x="10021" y="26607"/>
                  </a:lnTo>
                  <a:cubicBezTo>
                    <a:pt x="10021" y="26584"/>
                    <a:pt x="10021" y="26561"/>
                    <a:pt x="10021" y="26538"/>
                  </a:cubicBezTo>
                  <a:close/>
                  <a:moveTo>
                    <a:pt x="13688" y="27921"/>
                  </a:moveTo>
                  <a:cubicBezTo>
                    <a:pt x="13696" y="27921"/>
                    <a:pt x="13696" y="27937"/>
                    <a:pt x="13696" y="27953"/>
                  </a:cubicBezTo>
                  <a:lnTo>
                    <a:pt x="13673" y="27953"/>
                  </a:lnTo>
                  <a:cubicBezTo>
                    <a:pt x="13673" y="27953"/>
                    <a:pt x="13696" y="27976"/>
                    <a:pt x="13696" y="27999"/>
                  </a:cubicBezTo>
                  <a:cubicBezTo>
                    <a:pt x="13673" y="27999"/>
                    <a:pt x="13673" y="27976"/>
                    <a:pt x="13650" y="27976"/>
                  </a:cubicBezTo>
                  <a:cubicBezTo>
                    <a:pt x="13673" y="27976"/>
                    <a:pt x="13673" y="27953"/>
                    <a:pt x="13673" y="27953"/>
                  </a:cubicBezTo>
                  <a:lnTo>
                    <a:pt x="13673" y="27930"/>
                  </a:lnTo>
                  <a:cubicBezTo>
                    <a:pt x="13680" y="27924"/>
                    <a:pt x="13684" y="27921"/>
                    <a:pt x="13688" y="27921"/>
                  </a:cubicBezTo>
                  <a:close/>
                  <a:moveTo>
                    <a:pt x="13125" y="27953"/>
                  </a:moveTo>
                  <a:cubicBezTo>
                    <a:pt x="13125" y="27976"/>
                    <a:pt x="13125" y="27999"/>
                    <a:pt x="13125" y="28022"/>
                  </a:cubicBezTo>
                  <a:cubicBezTo>
                    <a:pt x="13125" y="27999"/>
                    <a:pt x="13102" y="27999"/>
                    <a:pt x="13102" y="27976"/>
                  </a:cubicBezTo>
                  <a:cubicBezTo>
                    <a:pt x="13102" y="27976"/>
                    <a:pt x="13125" y="27953"/>
                    <a:pt x="13125" y="27953"/>
                  </a:cubicBezTo>
                  <a:close/>
                  <a:moveTo>
                    <a:pt x="16960" y="28866"/>
                  </a:moveTo>
                  <a:cubicBezTo>
                    <a:pt x="17051" y="28866"/>
                    <a:pt x="17165" y="28866"/>
                    <a:pt x="17165" y="28958"/>
                  </a:cubicBezTo>
                  <a:cubicBezTo>
                    <a:pt x="17074" y="28935"/>
                    <a:pt x="17005" y="28935"/>
                    <a:pt x="16914" y="28889"/>
                  </a:cubicBezTo>
                  <a:cubicBezTo>
                    <a:pt x="16937" y="28889"/>
                    <a:pt x="16937" y="28889"/>
                    <a:pt x="16960" y="28866"/>
                  </a:cubicBezTo>
                  <a:close/>
                  <a:moveTo>
                    <a:pt x="31956" y="29505"/>
                  </a:moveTo>
                  <a:cubicBezTo>
                    <a:pt x="31956" y="29505"/>
                    <a:pt x="31933" y="29528"/>
                    <a:pt x="31933" y="29528"/>
                  </a:cubicBezTo>
                  <a:cubicBezTo>
                    <a:pt x="31933" y="29505"/>
                    <a:pt x="31933" y="29505"/>
                    <a:pt x="31933" y="29505"/>
                  </a:cubicBezTo>
                  <a:close/>
                  <a:moveTo>
                    <a:pt x="27368" y="30510"/>
                  </a:moveTo>
                  <a:cubicBezTo>
                    <a:pt x="27368" y="30510"/>
                    <a:pt x="27368" y="30533"/>
                    <a:pt x="27368" y="30555"/>
                  </a:cubicBezTo>
                  <a:cubicBezTo>
                    <a:pt x="27368" y="30533"/>
                    <a:pt x="27345" y="30533"/>
                    <a:pt x="27345" y="30510"/>
                  </a:cubicBezTo>
                  <a:close/>
                  <a:moveTo>
                    <a:pt x="13813" y="30824"/>
                  </a:moveTo>
                  <a:cubicBezTo>
                    <a:pt x="13861" y="30824"/>
                    <a:pt x="13913" y="30864"/>
                    <a:pt x="13970" y="30966"/>
                  </a:cubicBezTo>
                  <a:cubicBezTo>
                    <a:pt x="13992" y="31012"/>
                    <a:pt x="14015" y="31058"/>
                    <a:pt x="14015" y="31103"/>
                  </a:cubicBezTo>
                  <a:cubicBezTo>
                    <a:pt x="13947" y="31035"/>
                    <a:pt x="13833" y="30989"/>
                    <a:pt x="13673" y="30921"/>
                  </a:cubicBezTo>
                  <a:cubicBezTo>
                    <a:pt x="13719" y="30864"/>
                    <a:pt x="13764" y="30824"/>
                    <a:pt x="13813" y="30824"/>
                  </a:cubicBezTo>
                  <a:close/>
                  <a:moveTo>
                    <a:pt x="31020" y="31491"/>
                  </a:moveTo>
                  <a:cubicBezTo>
                    <a:pt x="31043" y="31514"/>
                    <a:pt x="31043" y="31560"/>
                    <a:pt x="31066" y="31583"/>
                  </a:cubicBezTo>
                  <a:lnTo>
                    <a:pt x="31020" y="31583"/>
                  </a:lnTo>
                  <a:cubicBezTo>
                    <a:pt x="31020" y="31537"/>
                    <a:pt x="31020" y="31514"/>
                    <a:pt x="31020" y="31491"/>
                  </a:cubicBezTo>
                  <a:close/>
                  <a:moveTo>
                    <a:pt x="20087" y="31948"/>
                  </a:moveTo>
                  <a:cubicBezTo>
                    <a:pt x="20087" y="31948"/>
                    <a:pt x="20064" y="31948"/>
                    <a:pt x="20064" y="31971"/>
                  </a:cubicBezTo>
                  <a:lnTo>
                    <a:pt x="20087" y="31971"/>
                  </a:lnTo>
                  <a:cubicBezTo>
                    <a:pt x="20110" y="31971"/>
                    <a:pt x="20110" y="31993"/>
                    <a:pt x="20110" y="31993"/>
                  </a:cubicBezTo>
                  <a:lnTo>
                    <a:pt x="20087" y="31993"/>
                  </a:lnTo>
                  <a:cubicBezTo>
                    <a:pt x="20087" y="31993"/>
                    <a:pt x="20064" y="31971"/>
                    <a:pt x="20064" y="31971"/>
                  </a:cubicBezTo>
                  <a:cubicBezTo>
                    <a:pt x="20041" y="31948"/>
                    <a:pt x="20064" y="31948"/>
                    <a:pt x="20087" y="31948"/>
                  </a:cubicBezTo>
                  <a:close/>
                  <a:moveTo>
                    <a:pt x="27208" y="33454"/>
                  </a:moveTo>
                  <a:cubicBezTo>
                    <a:pt x="27208" y="33477"/>
                    <a:pt x="27231" y="33477"/>
                    <a:pt x="27231" y="33477"/>
                  </a:cubicBezTo>
                  <a:cubicBezTo>
                    <a:pt x="27231" y="33477"/>
                    <a:pt x="27208" y="33477"/>
                    <a:pt x="27208" y="33500"/>
                  </a:cubicBezTo>
                  <a:cubicBezTo>
                    <a:pt x="27208" y="33477"/>
                    <a:pt x="27208" y="33477"/>
                    <a:pt x="27208" y="33454"/>
                  </a:cubicBezTo>
                  <a:close/>
                  <a:moveTo>
                    <a:pt x="30039" y="33751"/>
                  </a:moveTo>
                  <a:cubicBezTo>
                    <a:pt x="30039" y="33774"/>
                    <a:pt x="30039" y="33774"/>
                    <a:pt x="30039" y="33797"/>
                  </a:cubicBezTo>
                  <a:lnTo>
                    <a:pt x="29993" y="33797"/>
                  </a:lnTo>
                  <a:cubicBezTo>
                    <a:pt x="30016" y="33774"/>
                    <a:pt x="30016" y="33774"/>
                    <a:pt x="30039" y="33751"/>
                  </a:cubicBezTo>
                  <a:close/>
                  <a:moveTo>
                    <a:pt x="7152" y="35313"/>
                  </a:moveTo>
                  <a:cubicBezTo>
                    <a:pt x="7515" y="35313"/>
                    <a:pt x="7937" y="35518"/>
                    <a:pt x="8446" y="35919"/>
                  </a:cubicBezTo>
                  <a:cubicBezTo>
                    <a:pt x="8446" y="35942"/>
                    <a:pt x="8446" y="35942"/>
                    <a:pt x="8446" y="35942"/>
                  </a:cubicBezTo>
                  <a:cubicBezTo>
                    <a:pt x="8332" y="36239"/>
                    <a:pt x="8469" y="36558"/>
                    <a:pt x="8492" y="36855"/>
                  </a:cubicBezTo>
                  <a:cubicBezTo>
                    <a:pt x="8536" y="37915"/>
                    <a:pt x="8260" y="38249"/>
                    <a:pt x="7250" y="38249"/>
                  </a:cubicBezTo>
                  <a:cubicBezTo>
                    <a:pt x="7216" y="38249"/>
                    <a:pt x="7181" y="38248"/>
                    <a:pt x="7145" y="38248"/>
                  </a:cubicBezTo>
                  <a:cubicBezTo>
                    <a:pt x="7067" y="38248"/>
                    <a:pt x="6981" y="38233"/>
                    <a:pt x="6896" y="38233"/>
                  </a:cubicBezTo>
                  <a:cubicBezTo>
                    <a:pt x="6833" y="38233"/>
                    <a:pt x="6770" y="38241"/>
                    <a:pt x="6711" y="38270"/>
                  </a:cubicBezTo>
                  <a:cubicBezTo>
                    <a:pt x="6711" y="38248"/>
                    <a:pt x="6688" y="38225"/>
                    <a:pt x="6688" y="38225"/>
                  </a:cubicBezTo>
                  <a:cubicBezTo>
                    <a:pt x="5958" y="37334"/>
                    <a:pt x="5844" y="36239"/>
                    <a:pt x="6460" y="35623"/>
                  </a:cubicBezTo>
                  <a:cubicBezTo>
                    <a:pt x="6668" y="35415"/>
                    <a:pt x="6895" y="35313"/>
                    <a:pt x="7152" y="35313"/>
                  </a:cubicBezTo>
                  <a:close/>
                  <a:moveTo>
                    <a:pt x="18736" y="35846"/>
                  </a:moveTo>
                  <a:cubicBezTo>
                    <a:pt x="18790" y="35846"/>
                    <a:pt x="18845" y="35848"/>
                    <a:pt x="18900" y="35851"/>
                  </a:cubicBezTo>
                  <a:cubicBezTo>
                    <a:pt x="19859" y="35897"/>
                    <a:pt x="20475" y="36467"/>
                    <a:pt x="20521" y="37357"/>
                  </a:cubicBezTo>
                  <a:cubicBezTo>
                    <a:pt x="20543" y="37768"/>
                    <a:pt x="20269" y="38088"/>
                    <a:pt x="20224" y="38476"/>
                  </a:cubicBezTo>
                  <a:cubicBezTo>
                    <a:pt x="20224" y="38521"/>
                    <a:pt x="20224" y="38544"/>
                    <a:pt x="20201" y="38567"/>
                  </a:cubicBezTo>
                  <a:cubicBezTo>
                    <a:pt x="19743" y="38690"/>
                    <a:pt x="19326" y="39072"/>
                    <a:pt x="18834" y="39072"/>
                  </a:cubicBezTo>
                  <a:cubicBezTo>
                    <a:pt x="18689" y="39072"/>
                    <a:pt x="18537" y="39038"/>
                    <a:pt x="18375" y="38955"/>
                  </a:cubicBezTo>
                  <a:cubicBezTo>
                    <a:pt x="18306" y="38932"/>
                    <a:pt x="18238" y="38887"/>
                    <a:pt x="18170" y="38841"/>
                  </a:cubicBezTo>
                  <a:cubicBezTo>
                    <a:pt x="17348" y="38293"/>
                    <a:pt x="17234" y="37494"/>
                    <a:pt x="17462" y="36604"/>
                  </a:cubicBezTo>
                  <a:cubicBezTo>
                    <a:pt x="17530" y="36399"/>
                    <a:pt x="17667" y="36193"/>
                    <a:pt x="17622" y="35965"/>
                  </a:cubicBezTo>
                  <a:lnTo>
                    <a:pt x="17713" y="35965"/>
                  </a:lnTo>
                  <a:cubicBezTo>
                    <a:pt x="18049" y="35906"/>
                    <a:pt x="18385" y="35846"/>
                    <a:pt x="18736" y="35846"/>
                  </a:cubicBezTo>
                  <a:close/>
                  <a:moveTo>
                    <a:pt x="28806" y="39252"/>
                  </a:moveTo>
                  <a:cubicBezTo>
                    <a:pt x="28829" y="39252"/>
                    <a:pt x="28829" y="39252"/>
                    <a:pt x="28829" y="39275"/>
                  </a:cubicBezTo>
                  <a:cubicBezTo>
                    <a:pt x="28829" y="39275"/>
                    <a:pt x="28829" y="39252"/>
                    <a:pt x="28806" y="39252"/>
                  </a:cubicBezTo>
                  <a:close/>
                  <a:moveTo>
                    <a:pt x="12673" y="36039"/>
                  </a:moveTo>
                  <a:cubicBezTo>
                    <a:pt x="13335" y="36039"/>
                    <a:pt x="13831" y="36425"/>
                    <a:pt x="14221" y="37038"/>
                  </a:cubicBezTo>
                  <a:cubicBezTo>
                    <a:pt x="14244" y="37083"/>
                    <a:pt x="14244" y="37129"/>
                    <a:pt x="14266" y="37152"/>
                  </a:cubicBezTo>
                  <a:cubicBezTo>
                    <a:pt x="14038" y="37700"/>
                    <a:pt x="14175" y="38362"/>
                    <a:pt x="13810" y="38864"/>
                  </a:cubicBezTo>
                  <a:cubicBezTo>
                    <a:pt x="13696" y="39092"/>
                    <a:pt x="13467" y="39161"/>
                    <a:pt x="13239" y="39252"/>
                  </a:cubicBezTo>
                  <a:cubicBezTo>
                    <a:pt x="13034" y="39343"/>
                    <a:pt x="12760" y="39457"/>
                    <a:pt x="12920" y="39754"/>
                  </a:cubicBezTo>
                  <a:cubicBezTo>
                    <a:pt x="12874" y="39731"/>
                    <a:pt x="12828" y="39731"/>
                    <a:pt x="12783" y="39708"/>
                  </a:cubicBezTo>
                  <a:cubicBezTo>
                    <a:pt x="10888" y="39320"/>
                    <a:pt x="10295" y="38111"/>
                    <a:pt x="11185" y="36421"/>
                  </a:cubicBezTo>
                  <a:cubicBezTo>
                    <a:pt x="11185" y="36399"/>
                    <a:pt x="11185" y="36399"/>
                    <a:pt x="11185" y="36399"/>
                  </a:cubicBezTo>
                  <a:cubicBezTo>
                    <a:pt x="11231" y="36399"/>
                    <a:pt x="11276" y="36399"/>
                    <a:pt x="11299" y="36421"/>
                  </a:cubicBezTo>
                  <a:cubicBezTo>
                    <a:pt x="11368" y="36399"/>
                    <a:pt x="11436" y="36353"/>
                    <a:pt x="11482" y="36307"/>
                  </a:cubicBezTo>
                  <a:cubicBezTo>
                    <a:pt x="11505" y="36285"/>
                    <a:pt x="11527" y="36285"/>
                    <a:pt x="11573" y="36262"/>
                  </a:cubicBezTo>
                  <a:cubicBezTo>
                    <a:pt x="11619" y="36216"/>
                    <a:pt x="11664" y="36170"/>
                    <a:pt x="11710" y="36125"/>
                  </a:cubicBezTo>
                  <a:cubicBezTo>
                    <a:pt x="11744" y="36079"/>
                    <a:pt x="11784" y="36062"/>
                    <a:pt x="11827" y="36062"/>
                  </a:cubicBezTo>
                  <a:cubicBezTo>
                    <a:pt x="11870" y="36062"/>
                    <a:pt x="11915" y="36079"/>
                    <a:pt x="11961" y="36102"/>
                  </a:cubicBezTo>
                  <a:lnTo>
                    <a:pt x="12189" y="36102"/>
                  </a:lnTo>
                  <a:cubicBezTo>
                    <a:pt x="12360" y="36059"/>
                    <a:pt x="12521" y="36039"/>
                    <a:pt x="12673" y="36039"/>
                  </a:cubicBezTo>
                  <a:close/>
                  <a:moveTo>
                    <a:pt x="29034" y="40781"/>
                  </a:moveTo>
                  <a:cubicBezTo>
                    <a:pt x="29034" y="40804"/>
                    <a:pt x="29034" y="40827"/>
                    <a:pt x="29034" y="40850"/>
                  </a:cubicBezTo>
                  <a:cubicBezTo>
                    <a:pt x="29012" y="40827"/>
                    <a:pt x="28989" y="40804"/>
                    <a:pt x="28966" y="40781"/>
                  </a:cubicBezTo>
                  <a:close/>
                  <a:moveTo>
                    <a:pt x="24332" y="38818"/>
                  </a:moveTo>
                  <a:cubicBezTo>
                    <a:pt x="24355" y="38818"/>
                    <a:pt x="24378" y="38841"/>
                    <a:pt x="24401" y="38841"/>
                  </a:cubicBezTo>
                  <a:cubicBezTo>
                    <a:pt x="24743" y="38932"/>
                    <a:pt x="25086" y="39024"/>
                    <a:pt x="25382" y="39229"/>
                  </a:cubicBezTo>
                  <a:cubicBezTo>
                    <a:pt x="25588" y="39343"/>
                    <a:pt x="25702" y="39549"/>
                    <a:pt x="25748" y="39754"/>
                  </a:cubicBezTo>
                  <a:cubicBezTo>
                    <a:pt x="25999" y="40393"/>
                    <a:pt x="25496" y="40872"/>
                    <a:pt x="25405" y="41443"/>
                  </a:cubicBezTo>
                  <a:cubicBezTo>
                    <a:pt x="25394" y="41442"/>
                    <a:pt x="25383" y="41442"/>
                    <a:pt x="25373" y="41442"/>
                  </a:cubicBezTo>
                  <a:cubicBezTo>
                    <a:pt x="25095" y="41442"/>
                    <a:pt x="24917" y="41722"/>
                    <a:pt x="24675" y="41854"/>
                  </a:cubicBezTo>
                  <a:cubicBezTo>
                    <a:pt x="24439" y="41987"/>
                    <a:pt x="24207" y="42056"/>
                    <a:pt x="23982" y="42056"/>
                  </a:cubicBezTo>
                  <a:cubicBezTo>
                    <a:pt x="23707" y="42056"/>
                    <a:pt x="23442" y="41953"/>
                    <a:pt x="23191" y="41740"/>
                  </a:cubicBezTo>
                  <a:cubicBezTo>
                    <a:pt x="22438" y="41078"/>
                    <a:pt x="22620" y="39663"/>
                    <a:pt x="23488" y="39183"/>
                  </a:cubicBezTo>
                  <a:cubicBezTo>
                    <a:pt x="23739" y="39024"/>
                    <a:pt x="24104" y="39046"/>
                    <a:pt x="24332" y="38818"/>
                  </a:cubicBezTo>
                  <a:close/>
                  <a:moveTo>
                    <a:pt x="31603" y="39002"/>
                  </a:moveTo>
                  <a:cubicBezTo>
                    <a:pt x="32277" y="39002"/>
                    <a:pt x="33010" y="39488"/>
                    <a:pt x="33234" y="40119"/>
                  </a:cubicBezTo>
                  <a:cubicBezTo>
                    <a:pt x="33485" y="40735"/>
                    <a:pt x="33211" y="41329"/>
                    <a:pt x="32504" y="41763"/>
                  </a:cubicBezTo>
                  <a:cubicBezTo>
                    <a:pt x="32047" y="42059"/>
                    <a:pt x="31477" y="42105"/>
                    <a:pt x="31043" y="42447"/>
                  </a:cubicBezTo>
                  <a:cubicBezTo>
                    <a:pt x="30939" y="42489"/>
                    <a:pt x="30949" y="42682"/>
                    <a:pt x="30865" y="42682"/>
                  </a:cubicBezTo>
                  <a:cubicBezTo>
                    <a:pt x="30857" y="42682"/>
                    <a:pt x="30848" y="42680"/>
                    <a:pt x="30838" y="42676"/>
                  </a:cubicBezTo>
                  <a:cubicBezTo>
                    <a:pt x="30701" y="42607"/>
                    <a:pt x="30792" y="42402"/>
                    <a:pt x="30746" y="42265"/>
                  </a:cubicBezTo>
                  <a:cubicBezTo>
                    <a:pt x="30625" y="42022"/>
                    <a:pt x="30503" y="41797"/>
                    <a:pt x="30223" y="41797"/>
                  </a:cubicBezTo>
                  <a:cubicBezTo>
                    <a:pt x="30189" y="41797"/>
                    <a:pt x="30153" y="41800"/>
                    <a:pt x="30115" y="41807"/>
                  </a:cubicBezTo>
                  <a:lnTo>
                    <a:pt x="30115" y="41807"/>
                  </a:lnTo>
                  <a:cubicBezTo>
                    <a:pt x="30124" y="41802"/>
                    <a:pt x="30111" y="41785"/>
                    <a:pt x="30130" y="41785"/>
                  </a:cubicBezTo>
                  <a:cubicBezTo>
                    <a:pt x="30107" y="40895"/>
                    <a:pt x="30198" y="40028"/>
                    <a:pt x="30495" y="39161"/>
                  </a:cubicBezTo>
                  <a:cubicBezTo>
                    <a:pt x="30495" y="39161"/>
                    <a:pt x="30495" y="39183"/>
                    <a:pt x="30495" y="39183"/>
                  </a:cubicBezTo>
                  <a:cubicBezTo>
                    <a:pt x="30557" y="39201"/>
                    <a:pt x="30617" y="39208"/>
                    <a:pt x="30675" y="39208"/>
                  </a:cubicBezTo>
                  <a:cubicBezTo>
                    <a:pt x="30920" y="39208"/>
                    <a:pt x="31142" y="39079"/>
                    <a:pt x="31363" y="39024"/>
                  </a:cubicBezTo>
                  <a:cubicBezTo>
                    <a:pt x="31441" y="39009"/>
                    <a:pt x="31522" y="39002"/>
                    <a:pt x="31603" y="39002"/>
                  </a:cubicBezTo>
                  <a:close/>
                  <a:moveTo>
                    <a:pt x="30084" y="42767"/>
                  </a:moveTo>
                  <a:cubicBezTo>
                    <a:pt x="30084" y="42813"/>
                    <a:pt x="30084" y="42858"/>
                    <a:pt x="30084" y="42904"/>
                  </a:cubicBezTo>
                  <a:cubicBezTo>
                    <a:pt x="30107" y="42950"/>
                    <a:pt x="30153" y="42972"/>
                    <a:pt x="30130" y="43041"/>
                  </a:cubicBezTo>
                  <a:cubicBezTo>
                    <a:pt x="30061" y="42950"/>
                    <a:pt x="30061" y="42858"/>
                    <a:pt x="30084" y="42767"/>
                  </a:cubicBezTo>
                  <a:close/>
                  <a:moveTo>
                    <a:pt x="13353" y="40393"/>
                  </a:moveTo>
                  <a:cubicBezTo>
                    <a:pt x="13517" y="40456"/>
                    <a:pt x="13685" y="40476"/>
                    <a:pt x="13854" y="40476"/>
                  </a:cubicBezTo>
                  <a:cubicBezTo>
                    <a:pt x="14129" y="40476"/>
                    <a:pt x="14409" y="40425"/>
                    <a:pt x="14687" y="40425"/>
                  </a:cubicBezTo>
                  <a:cubicBezTo>
                    <a:pt x="14860" y="40425"/>
                    <a:pt x="15032" y="40444"/>
                    <a:pt x="15202" y="40507"/>
                  </a:cubicBezTo>
                  <a:cubicBezTo>
                    <a:pt x="16572" y="41101"/>
                    <a:pt x="16732" y="41717"/>
                    <a:pt x="15727" y="42835"/>
                  </a:cubicBezTo>
                  <a:cubicBezTo>
                    <a:pt x="15590" y="42972"/>
                    <a:pt x="15385" y="43064"/>
                    <a:pt x="15316" y="43246"/>
                  </a:cubicBezTo>
                  <a:lnTo>
                    <a:pt x="15248" y="43246"/>
                  </a:lnTo>
                  <a:cubicBezTo>
                    <a:pt x="14883" y="43223"/>
                    <a:pt x="14495" y="43269"/>
                    <a:pt x="14129" y="43155"/>
                  </a:cubicBezTo>
                  <a:cubicBezTo>
                    <a:pt x="13947" y="43086"/>
                    <a:pt x="13764" y="42995"/>
                    <a:pt x="13582" y="42904"/>
                  </a:cubicBezTo>
                  <a:cubicBezTo>
                    <a:pt x="12806" y="42242"/>
                    <a:pt x="12623" y="41466"/>
                    <a:pt x="13034" y="40827"/>
                  </a:cubicBezTo>
                  <a:cubicBezTo>
                    <a:pt x="13102" y="40735"/>
                    <a:pt x="12943" y="40667"/>
                    <a:pt x="12988" y="40576"/>
                  </a:cubicBezTo>
                  <a:lnTo>
                    <a:pt x="12988" y="40576"/>
                  </a:lnTo>
                  <a:cubicBezTo>
                    <a:pt x="13028" y="40602"/>
                    <a:pt x="13068" y="40613"/>
                    <a:pt x="13104" y="40613"/>
                  </a:cubicBezTo>
                  <a:cubicBezTo>
                    <a:pt x="13129" y="40613"/>
                    <a:pt x="13152" y="40608"/>
                    <a:pt x="13171" y="40599"/>
                  </a:cubicBezTo>
                  <a:cubicBezTo>
                    <a:pt x="13194" y="40576"/>
                    <a:pt x="13239" y="40553"/>
                    <a:pt x="13262" y="40530"/>
                  </a:cubicBezTo>
                  <a:cubicBezTo>
                    <a:pt x="13285" y="40484"/>
                    <a:pt x="13331" y="40439"/>
                    <a:pt x="13353" y="40393"/>
                  </a:cubicBezTo>
                  <a:close/>
                  <a:moveTo>
                    <a:pt x="8126" y="39669"/>
                  </a:moveTo>
                  <a:cubicBezTo>
                    <a:pt x="8463" y="39669"/>
                    <a:pt x="8841" y="39834"/>
                    <a:pt x="9427" y="40142"/>
                  </a:cubicBezTo>
                  <a:cubicBezTo>
                    <a:pt x="10592" y="40895"/>
                    <a:pt x="10774" y="41512"/>
                    <a:pt x="10203" y="42881"/>
                  </a:cubicBezTo>
                  <a:cubicBezTo>
                    <a:pt x="9975" y="43429"/>
                    <a:pt x="9450" y="43497"/>
                    <a:pt x="8948" y="43611"/>
                  </a:cubicBezTo>
                  <a:cubicBezTo>
                    <a:pt x="8840" y="43629"/>
                    <a:pt x="8728" y="43633"/>
                    <a:pt x="8616" y="43633"/>
                  </a:cubicBezTo>
                  <a:cubicBezTo>
                    <a:pt x="8504" y="43633"/>
                    <a:pt x="8392" y="43629"/>
                    <a:pt x="8280" y="43629"/>
                  </a:cubicBezTo>
                  <a:cubicBezTo>
                    <a:pt x="8058" y="43629"/>
                    <a:pt x="7841" y="43646"/>
                    <a:pt x="7647" y="43748"/>
                  </a:cubicBezTo>
                  <a:lnTo>
                    <a:pt x="7624" y="43748"/>
                  </a:lnTo>
                  <a:cubicBezTo>
                    <a:pt x="7464" y="43634"/>
                    <a:pt x="7327" y="43497"/>
                    <a:pt x="7191" y="43338"/>
                  </a:cubicBezTo>
                  <a:cubicBezTo>
                    <a:pt x="6939" y="43109"/>
                    <a:pt x="6757" y="42858"/>
                    <a:pt x="6620" y="42561"/>
                  </a:cubicBezTo>
                  <a:cubicBezTo>
                    <a:pt x="6346" y="42014"/>
                    <a:pt x="6437" y="41420"/>
                    <a:pt x="6437" y="40827"/>
                  </a:cubicBezTo>
                  <a:cubicBezTo>
                    <a:pt x="6437" y="40781"/>
                    <a:pt x="6460" y="40758"/>
                    <a:pt x="6460" y="40713"/>
                  </a:cubicBezTo>
                  <a:cubicBezTo>
                    <a:pt x="6529" y="40690"/>
                    <a:pt x="6597" y="40621"/>
                    <a:pt x="6666" y="40553"/>
                  </a:cubicBezTo>
                  <a:cubicBezTo>
                    <a:pt x="7323" y="39947"/>
                    <a:pt x="7689" y="39669"/>
                    <a:pt x="8126" y="39669"/>
                  </a:cubicBezTo>
                  <a:close/>
                  <a:moveTo>
                    <a:pt x="20429" y="40690"/>
                  </a:moveTo>
                  <a:cubicBezTo>
                    <a:pt x="20429" y="40713"/>
                    <a:pt x="20452" y="40713"/>
                    <a:pt x="20475" y="40735"/>
                  </a:cubicBezTo>
                  <a:cubicBezTo>
                    <a:pt x="20612" y="40850"/>
                    <a:pt x="20749" y="40941"/>
                    <a:pt x="20909" y="41055"/>
                  </a:cubicBezTo>
                  <a:cubicBezTo>
                    <a:pt x="21959" y="41900"/>
                    <a:pt x="22050" y="42425"/>
                    <a:pt x="21411" y="43611"/>
                  </a:cubicBezTo>
                  <a:cubicBezTo>
                    <a:pt x="21319" y="43771"/>
                    <a:pt x="21228" y="43908"/>
                    <a:pt x="21182" y="44068"/>
                  </a:cubicBezTo>
                  <a:cubicBezTo>
                    <a:pt x="21137" y="44091"/>
                    <a:pt x="21114" y="44091"/>
                    <a:pt x="21091" y="44091"/>
                  </a:cubicBezTo>
                  <a:cubicBezTo>
                    <a:pt x="20794" y="44136"/>
                    <a:pt x="20521" y="44251"/>
                    <a:pt x="20269" y="44410"/>
                  </a:cubicBezTo>
                  <a:cubicBezTo>
                    <a:pt x="19999" y="44570"/>
                    <a:pt x="19729" y="44657"/>
                    <a:pt x="19459" y="44657"/>
                  </a:cubicBezTo>
                  <a:cubicBezTo>
                    <a:pt x="19227" y="44657"/>
                    <a:pt x="18995" y="44593"/>
                    <a:pt x="18763" y="44456"/>
                  </a:cubicBezTo>
                  <a:cubicBezTo>
                    <a:pt x="18717" y="44433"/>
                    <a:pt x="18694" y="44433"/>
                    <a:pt x="18672" y="44410"/>
                  </a:cubicBezTo>
                  <a:cubicBezTo>
                    <a:pt x="18694" y="44068"/>
                    <a:pt x="18466" y="43748"/>
                    <a:pt x="18398" y="43429"/>
                  </a:cubicBezTo>
                  <a:cubicBezTo>
                    <a:pt x="18033" y="42014"/>
                    <a:pt x="18694" y="40987"/>
                    <a:pt x="20110" y="40781"/>
                  </a:cubicBezTo>
                  <a:cubicBezTo>
                    <a:pt x="20224" y="40758"/>
                    <a:pt x="20315" y="40735"/>
                    <a:pt x="20429" y="40690"/>
                  </a:cubicBezTo>
                  <a:close/>
                  <a:moveTo>
                    <a:pt x="27268" y="41861"/>
                  </a:moveTo>
                  <a:cubicBezTo>
                    <a:pt x="27478" y="41861"/>
                    <a:pt x="27681" y="41908"/>
                    <a:pt x="27870" y="42059"/>
                  </a:cubicBezTo>
                  <a:cubicBezTo>
                    <a:pt x="27939" y="42105"/>
                    <a:pt x="28030" y="42128"/>
                    <a:pt x="28099" y="42173"/>
                  </a:cubicBezTo>
                  <a:cubicBezTo>
                    <a:pt x="29194" y="42653"/>
                    <a:pt x="29445" y="43155"/>
                    <a:pt x="29080" y="44114"/>
                  </a:cubicBezTo>
                  <a:cubicBezTo>
                    <a:pt x="28817" y="44816"/>
                    <a:pt x="28189" y="45235"/>
                    <a:pt x="27497" y="45235"/>
                  </a:cubicBezTo>
                  <a:cubicBezTo>
                    <a:pt x="27290" y="45235"/>
                    <a:pt x="27077" y="45197"/>
                    <a:pt x="26866" y="45118"/>
                  </a:cubicBezTo>
                  <a:cubicBezTo>
                    <a:pt x="26615" y="45027"/>
                    <a:pt x="26432" y="44867"/>
                    <a:pt x="26158" y="44844"/>
                  </a:cubicBezTo>
                  <a:cubicBezTo>
                    <a:pt x="26227" y="44707"/>
                    <a:pt x="26204" y="44547"/>
                    <a:pt x="26158" y="44410"/>
                  </a:cubicBezTo>
                  <a:cubicBezTo>
                    <a:pt x="25839" y="43634"/>
                    <a:pt x="25930" y="42950"/>
                    <a:pt x="26501" y="42356"/>
                  </a:cubicBezTo>
                  <a:cubicBezTo>
                    <a:pt x="26615" y="42242"/>
                    <a:pt x="26683" y="42082"/>
                    <a:pt x="26661" y="41922"/>
                  </a:cubicBezTo>
                  <a:lnTo>
                    <a:pt x="26752" y="41922"/>
                  </a:lnTo>
                  <a:cubicBezTo>
                    <a:pt x="26925" y="41892"/>
                    <a:pt x="27099" y="41861"/>
                    <a:pt x="27268" y="41861"/>
                  </a:cubicBezTo>
                  <a:close/>
                  <a:moveTo>
                    <a:pt x="31594" y="43891"/>
                  </a:moveTo>
                  <a:cubicBezTo>
                    <a:pt x="31900" y="43891"/>
                    <a:pt x="32246" y="44081"/>
                    <a:pt x="32732" y="44433"/>
                  </a:cubicBezTo>
                  <a:cubicBezTo>
                    <a:pt x="32709" y="44730"/>
                    <a:pt x="32915" y="44981"/>
                    <a:pt x="32937" y="45278"/>
                  </a:cubicBezTo>
                  <a:cubicBezTo>
                    <a:pt x="33052" y="46008"/>
                    <a:pt x="32641" y="46716"/>
                    <a:pt x="31956" y="46875"/>
                  </a:cubicBezTo>
                  <a:cubicBezTo>
                    <a:pt x="31835" y="46908"/>
                    <a:pt x="31725" y="46922"/>
                    <a:pt x="31624" y="46922"/>
                  </a:cubicBezTo>
                  <a:cubicBezTo>
                    <a:pt x="31081" y="46922"/>
                    <a:pt x="30814" y="46490"/>
                    <a:pt x="30564" y="46008"/>
                  </a:cubicBezTo>
                  <a:cubicBezTo>
                    <a:pt x="30427" y="45734"/>
                    <a:pt x="30404" y="45415"/>
                    <a:pt x="30267" y="45141"/>
                  </a:cubicBezTo>
                  <a:cubicBezTo>
                    <a:pt x="30267" y="45118"/>
                    <a:pt x="30290" y="45095"/>
                    <a:pt x="30290" y="45072"/>
                  </a:cubicBezTo>
                  <a:cubicBezTo>
                    <a:pt x="30822" y="44261"/>
                    <a:pt x="31168" y="43891"/>
                    <a:pt x="31594" y="43891"/>
                  </a:cubicBezTo>
                  <a:close/>
                  <a:moveTo>
                    <a:pt x="23842" y="44254"/>
                  </a:moveTo>
                  <a:cubicBezTo>
                    <a:pt x="24476" y="44254"/>
                    <a:pt x="25031" y="44684"/>
                    <a:pt x="25337" y="45483"/>
                  </a:cubicBezTo>
                  <a:cubicBezTo>
                    <a:pt x="25382" y="45597"/>
                    <a:pt x="25428" y="45711"/>
                    <a:pt x="25496" y="45780"/>
                  </a:cubicBezTo>
                  <a:cubicBezTo>
                    <a:pt x="25017" y="46465"/>
                    <a:pt x="24241" y="46944"/>
                    <a:pt x="24104" y="47834"/>
                  </a:cubicBezTo>
                  <a:cubicBezTo>
                    <a:pt x="24104" y="47834"/>
                    <a:pt x="24081" y="47857"/>
                    <a:pt x="24081" y="47857"/>
                  </a:cubicBezTo>
                  <a:cubicBezTo>
                    <a:pt x="23831" y="47896"/>
                    <a:pt x="23586" y="47927"/>
                    <a:pt x="23348" y="47927"/>
                  </a:cubicBezTo>
                  <a:cubicBezTo>
                    <a:pt x="22894" y="47927"/>
                    <a:pt x="22470" y="47813"/>
                    <a:pt x="22095" y="47423"/>
                  </a:cubicBezTo>
                  <a:cubicBezTo>
                    <a:pt x="21822" y="46898"/>
                    <a:pt x="21730" y="46328"/>
                    <a:pt x="21730" y="45734"/>
                  </a:cubicBezTo>
                  <a:lnTo>
                    <a:pt x="21753" y="45734"/>
                  </a:lnTo>
                  <a:cubicBezTo>
                    <a:pt x="21936" y="45597"/>
                    <a:pt x="22027" y="45415"/>
                    <a:pt x="21981" y="45186"/>
                  </a:cubicBezTo>
                  <a:cubicBezTo>
                    <a:pt x="21959" y="45164"/>
                    <a:pt x="21959" y="45141"/>
                    <a:pt x="21936" y="45118"/>
                  </a:cubicBezTo>
                  <a:cubicBezTo>
                    <a:pt x="22255" y="45095"/>
                    <a:pt x="22461" y="44844"/>
                    <a:pt x="22712" y="44684"/>
                  </a:cubicBezTo>
                  <a:cubicBezTo>
                    <a:pt x="23093" y="44394"/>
                    <a:pt x="23480" y="44254"/>
                    <a:pt x="23842" y="44254"/>
                  </a:cubicBezTo>
                  <a:close/>
                  <a:moveTo>
                    <a:pt x="12209" y="44650"/>
                  </a:moveTo>
                  <a:cubicBezTo>
                    <a:pt x="12323" y="44650"/>
                    <a:pt x="12438" y="44654"/>
                    <a:pt x="12554" y="44661"/>
                  </a:cubicBezTo>
                  <a:lnTo>
                    <a:pt x="12714" y="44661"/>
                  </a:lnTo>
                  <a:cubicBezTo>
                    <a:pt x="12806" y="44753"/>
                    <a:pt x="12874" y="44821"/>
                    <a:pt x="12965" y="44912"/>
                  </a:cubicBezTo>
                  <a:cubicBezTo>
                    <a:pt x="13194" y="44935"/>
                    <a:pt x="13308" y="45072"/>
                    <a:pt x="13445" y="45255"/>
                  </a:cubicBezTo>
                  <a:cubicBezTo>
                    <a:pt x="13787" y="45757"/>
                    <a:pt x="13901" y="46305"/>
                    <a:pt x="13924" y="46898"/>
                  </a:cubicBezTo>
                  <a:cubicBezTo>
                    <a:pt x="13513" y="47652"/>
                    <a:pt x="13079" y="48336"/>
                    <a:pt x="12212" y="48610"/>
                  </a:cubicBezTo>
                  <a:cubicBezTo>
                    <a:pt x="12030" y="48656"/>
                    <a:pt x="11847" y="48690"/>
                    <a:pt x="11664" y="48690"/>
                  </a:cubicBezTo>
                  <a:cubicBezTo>
                    <a:pt x="11482" y="48690"/>
                    <a:pt x="11299" y="48656"/>
                    <a:pt x="11116" y="48565"/>
                  </a:cubicBezTo>
                  <a:cubicBezTo>
                    <a:pt x="11071" y="48519"/>
                    <a:pt x="11025" y="48496"/>
                    <a:pt x="10957" y="48473"/>
                  </a:cubicBezTo>
                  <a:lnTo>
                    <a:pt x="10797" y="48405"/>
                  </a:lnTo>
                  <a:cubicBezTo>
                    <a:pt x="10774" y="48062"/>
                    <a:pt x="10569" y="47903"/>
                    <a:pt x="10295" y="47811"/>
                  </a:cubicBezTo>
                  <a:cubicBezTo>
                    <a:pt x="10250" y="47823"/>
                    <a:pt x="10222" y="47850"/>
                    <a:pt x="10196" y="47881"/>
                  </a:cubicBezTo>
                  <a:lnTo>
                    <a:pt x="10196" y="47881"/>
                  </a:lnTo>
                  <a:cubicBezTo>
                    <a:pt x="10213" y="47856"/>
                    <a:pt x="10229" y="47831"/>
                    <a:pt x="10249" y="47811"/>
                  </a:cubicBezTo>
                  <a:cubicBezTo>
                    <a:pt x="10295" y="47766"/>
                    <a:pt x="10318" y="47697"/>
                    <a:pt x="10318" y="47652"/>
                  </a:cubicBezTo>
                  <a:cubicBezTo>
                    <a:pt x="9998" y="46875"/>
                    <a:pt x="10455" y="46099"/>
                    <a:pt x="10226" y="45323"/>
                  </a:cubicBezTo>
                  <a:lnTo>
                    <a:pt x="10226" y="45323"/>
                  </a:lnTo>
                  <a:cubicBezTo>
                    <a:pt x="10259" y="45339"/>
                    <a:pt x="10302" y="45356"/>
                    <a:pt x="10341" y="45356"/>
                  </a:cubicBezTo>
                  <a:cubicBezTo>
                    <a:pt x="10357" y="45356"/>
                    <a:pt x="10373" y="45353"/>
                    <a:pt x="10386" y="45346"/>
                  </a:cubicBezTo>
                  <a:cubicBezTo>
                    <a:pt x="10455" y="45323"/>
                    <a:pt x="10523" y="45278"/>
                    <a:pt x="10592" y="45232"/>
                  </a:cubicBezTo>
                  <a:cubicBezTo>
                    <a:pt x="11052" y="44772"/>
                    <a:pt x="11609" y="44650"/>
                    <a:pt x="12209" y="44650"/>
                  </a:cubicBezTo>
                  <a:close/>
                  <a:moveTo>
                    <a:pt x="18101" y="48998"/>
                  </a:moveTo>
                  <a:cubicBezTo>
                    <a:pt x="18147" y="49021"/>
                    <a:pt x="18170" y="49044"/>
                    <a:pt x="18215" y="49067"/>
                  </a:cubicBezTo>
                  <a:cubicBezTo>
                    <a:pt x="18192" y="49090"/>
                    <a:pt x="18170" y="49112"/>
                    <a:pt x="18147" y="49135"/>
                  </a:cubicBezTo>
                  <a:cubicBezTo>
                    <a:pt x="18124" y="49090"/>
                    <a:pt x="18124" y="49044"/>
                    <a:pt x="18101" y="48998"/>
                  </a:cubicBezTo>
                  <a:close/>
                  <a:moveTo>
                    <a:pt x="15864" y="46168"/>
                  </a:moveTo>
                  <a:cubicBezTo>
                    <a:pt x="15981" y="46216"/>
                    <a:pt x="16106" y="46232"/>
                    <a:pt x="16234" y="46232"/>
                  </a:cubicBezTo>
                  <a:cubicBezTo>
                    <a:pt x="16406" y="46232"/>
                    <a:pt x="16584" y="46204"/>
                    <a:pt x="16754" y="46191"/>
                  </a:cubicBezTo>
                  <a:cubicBezTo>
                    <a:pt x="16771" y="46190"/>
                    <a:pt x="16787" y="46190"/>
                    <a:pt x="16803" y="46190"/>
                  </a:cubicBezTo>
                  <a:cubicBezTo>
                    <a:pt x="17755" y="46190"/>
                    <a:pt x="18327" y="46846"/>
                    <a:pt x="18170" y="47811"/>
                  </a:cubicBezTo>
                  <a:cubicBezTo>
                    <a:pt x="18055" y="48450"/>
                    <a:pt x="17690" y="48907"/>
                    <a:pt x="17074" y="49135"/>
                  </a:cubicBezTo>
                  <a:cubicBezTo>
                    <a:pt x="16686" y="49318"/>
                    <a:pt x="16184" y="49249"/>
                    <a:pt x="15864" y="49614"/>
                  </a:cubicBezTo>
                  <a:cubicBezTo>
                    <a:pt x="15864" y="49637"/>
                    <a:pt x="15864" y="49660"/>
                    <a:pt x="15864" y="49683"/>
                  </a:cubicBezTo>
                  <a:cubicBezTo>
                    <a:pt x="15659" y="49181"/>
                    <a:pt x="15316" y="48770"/>
                    <a:pt x="14974" y="48359"/>
                  </a:cubicBezTo>
                  <a:cubicBezTo>
                    <a:pt x="14905" y="48245"/>
                    <a:pt x="14860" y="48154"/>
                    <a:pt x="14791" y="48062"/>
                  </a:cubicBezTo>
                  <a:cubicBezTo>
                    <a:pt x="14814" y="48062"/>
                    <a:pt x="14791" y="48040"/>
                    <a:pt x="14814" y="48040"/>
                  </a:cubicBezTo>
                  <a:cubicBezTo>
                    <a:pt x="14814" y="48040"/>
                    <a:pt x="14814" y="48062"/>
                    <a:pt x="14837" y="48062"/>
                  </a:cubicBezTo>
                  <a:cubicBezTo>
                    <a:pt x="15248" y="47903"/>
                    <a:pt x="15134" y="47515"/>
                    <a:pt x="15179" y="47195"/>
                  </a:cubicBezTo>
                  <a:cubicBezTo>
                    <a:pt x="15202" y="47081"/>
                    <a:pt x="15225" y="46967"/>
                    <a:pt x="15271" y="46853"/>
                  </a:cubicBezTo>
                  <a:cubicBezTo>
                    <a:pt x="15316" y="46739"/>
                    <a:pt x="15385" y="46624"/>
                    <a:pt x="15362" y="46510"/>
                  </a:cubicBezTo>
                  <a:cubicBezTo>
                    <a:pt x="15567" y="46465"/>
                    <a:pt x="15727" y="46328"/>
                    <a:pt x="15864" y="46168"/>
                  </a:cubicBezTo>
                  <a:close/>
                  <a:moveTo>
                    <a:pt x="7862" y="46250"/>
                  </a:moveTo>
                  <a:cubicBezTo>
                    <a:pt x="8053" y="46250"/>
                    <a:pt x="8248" y="46292"/>
                    <a:pt x="8446" y="46373"/>
                  </a:cubicBezTo>
                  <a:cubicBezTo>
                    <a:pt x="8902" y="46579"/>
                    <a:pt x="9039" y="47012"/>
                    <a:pt x="9062" y="47492"/>
                  </a:cubicBezTo>
                  <a:cubicBezTo>
                    <a:pt x="9085" y="48017"/>
                    <a:pt x="8948" y="48496"/>
                    <a:pt x="8697" y="48975"/>
                  </a:cubicBezTo>
                  <a:cubicBezTo>
                    <a:pt x="8560" y="49204"/>
                    <a:pt x="8309" y="49432"/>
                    <a:pt x="8377" y="49751"/>
                  </a:cubicBezTo>
                  <a:lnTo>
                    <a:pt x="8355" y="49751"/>
                  </a:lnTo>
                  <a:cubicBezTo>
                    <a:pt x="8065" y="49827"/>
                    <a:pt x="7817" y="49867"/>
                    <a:pt x="7600" y="49867"/>
                  </a:cubicBezTo>
                  <a:cubicBezTo>
                    <a:pt x="6962" y="49867"/>
                    <a:pt x="6596" y="49519"/>
                    <a:pt x="6255" y="48701"/>
                  </a:cubicBezTo>
                  <a:cubicBezTo>
                    <a:pt x="6095" y="48291"/>
                    <a:pt x="6072" y="47880"/>
                    <a:pt x="6026" y="47469"/>
                  </a:cubicBezTo>
                  <a:cubicBezTo>
                    <a:pt x="6437" y="47286"/>
                    <a:pt x="6643" y="46830"/>
                    <a:pt x="7008" y="46556"/>
                  </a:cubicBezTo>
                  <a:cubicBezTo>
                    <a:pt x="7284" y="46349"/>
                    <a:pt x="7569" y="46250"/>
                    <a:pt x="7862" y="46250"/>
                  </a:cubicBezTo>
                  <a:close/>
                  <a:moveTo>
                    <a:pt x="27774" y="46783"/>
                  </a:moveTo>
                  <a:cubicBezTo>
                    <a:pt x="28291" y="46783"/>
                    <a:pt x="28760" y="46954"/>
                    <a:pt x="29034" y="47537"/>
                  </a:cubicBezTo>
                  <a:cubicBezTo>
                    <a:pt x="29126" y="47629"/>
                    <a:pt x="29217" y="47720"/>
                    <a:pt x="29331" y="47720"/>
                  </a:cubicBezTo>
                  <a:cubicBezTo>
                    <a:pt x="29340" y="47720"/>
                    <a:pt x="29346" y="47716"/>
                    <a:pt x="29349" y="47712"/>
                  </a:cubicBezTo>
                  <a:lnTo>
                    <a:pt x="29349" y="47712"/>
                  </a:lnTo>
                  <a:cubicBezTo>
                    <a:pt x="29195" y="48188"/>
                    <a:pt x="29259" y="48751"/>
                    <a:pt x="28875" y="49135"/>
                  </a:cubicBezTo>
                  <a:cubicBezTo>
                    <a:pt x="28348" y="49688"/>
                    <a:pt x="28038" y="49944"/>
                    <a:pt x="27623" y="49944"/>
                  </a:cubicBezTo>
                  <a:cubicBezTo>
                    <a:pt x="27301" y="49944"/>
                    <a:pt x="26917" y="49790"/>
                    <a:pt x="26318" y="49500"/>
                  </a:cubicBezTo>
                  <a:cubicBezTo>
                    <a:pt x="26341" y="49386"/>
                    <a:pt x="26295" y="49295"/>
                    <a:pt x="26250" y="49204"/>
                  </a:cubicBezTo>
                  <a:cubicBezTo>
                    <a:pt x="26204" y="49090"/>
                    <a:pt x="26158" y="48998"/>
                    <a:pt x="26136" y="48884"/>
                  </a:cubicBezTo>
                  <a:cubicBezTo>
                    <a:pt x="26136" y="48633"/>
                    <a:pt x="26113" y="48382"/>
                    <a:pt x="26181" y="48154"/>
                  </a:cubicBezTo>
                  <a:cubicBezTo>
                    <a:pt x="26364" y="47583"/>
                    <a:pt x="26546" y="46944"/>
                    <a:pt x="27254" y="46830"/>
                  </a:cubicBezTo>
                  <a:cubicBezTo>
                    <a:pt x="27429" y="46802"/>
                    <a:pt x="27604" y="46783"/>
                    <a:pt x="27774" y="46783"/>
                  </a:cubicBezTo>
                  <a:close/>
                  <a:moveTo>
                    <a:pt x="30495" y="48268"/>
                  </a:moveTo>
                  <a:lnTo>
                    <a:pt x="30495" y="48268"/>
                  </a:lnTo>
                  <a:cubicBezTo>
                    <a:pt x="31089" y="48336"/>
                    <a:pt x="31682" y="48313"/>
                    <a:pt x="32253" y="48496"/>
                  </a:cubicBezTo>
                  <a:cubicBezTo>
                    <a:pt x="32230" y="48610"/>
                    <a:pt x="32298" y="48701"/>
                    <a:pt x="32344" y="48793"/>
                  </a:cubicBezTo>
                  <a:cubicBezTo>
                    <a:pt x="32413" y="48907"/>
                    <a:pt x="32458" y="49021"/>
                    <a:pt x="32458" y="49158"/>
                  </a:cubicBezTo>
                  <a:cubicBezTo>
                    <a:pt x="32458" y="49249"/>
                    <a:pt x="32458" y="49341"/>
                    <a:pt x="32413" y="49432"/>
                  </a:cubicBezTo>
                  <a:cubicBezTo>
                    <a:pt x="32367" y="49523"/>
                    <a:pt x="32321" y="49614"/>
                    <a:pt x="32253" y="49683"/>
                  </a:cubicBezTo>
                  <a:cubicBezTo>
                    <a:pt x="31982" y="49980"/>
                    <a:pt x="31724" y="50087"/>
                    <a:pt x="31473" y="50087"/>
                  </a:cubicBezTo>
                  <a:cubicBezTo>
                    <a:pt x="31069" y="50087"/>
                    <a:pt x="30684" y="49812"/>
                    <a:pt x="30290" y="49614"/>
                  </a:cubicBezTo>
                  <a:cubicBezTo>
                    <a:pt x="30655" y="49226"/>
                    <a:pt x="30632" y="48747"/>
                    <a:pt x="30495" y="48268"/>
                  </a:cubicBezTo>
                  <a:close/>
                  <a:moveTo>
                    <a:pt x="21274" y="47652"/>
                  </a:moveTo>
                  <a:lnTo>
                    <a:pt x="21274" y="47652"/>
                  </a:lnTo>
                  <a:cubicBezTo>
                    <a:pt x="21297" y="47674"/>
                    <a:pt x="21319" y="47674"/>
                    <a:pt x="21342" y="47697"/>
                  </a:cubicBezTo>
                  <a:cubicBezTo>
                    <a:pt x="21274" y="47880"/>
                    <a:pt x="21365" y="47994"/>
                    <a:pt x="21525" y="48085"/>
                  </a:cubicBezTo>
                  <a:cubicBezTo>
                    <a:pt x="21532" y="48093"/>
                    <a:pt x="21540" y="48095"/>
                    <a:pt x="21548" y="48095"/>
                  </a:cubicBezTo>
                  <a:cubicBezTo>
                    <a:pt x="21563" y="48095"/>
                    <a:pt x="21578" y="48085"/>
                    <a:pt x="21593" y="48085"/>
                  </a:cubicBezTo>
                  <a:cubicBezTo>
                    <a:pt x="21685" y="48656"/>
                    <a:pt x="21570" y="49226"/>
                    <a:pt x="21502" y="49797"/>
                  </a:cubicBezTo>
                  <a:cubicBezTo>
                    <a:pt x="21297" y="49866"/>
                    <a:pt x="21114" y="50025"/>
                    <a:pt x="20886" y="50094"/>
                  </a:cubicBezTo>
                  <a:cubicBezTo>
                    <a:pt x="20746" y="50139"/>
                    <a:pt x="20624" y="50159"/>
                    <a:pt x="20515" y="50159"/>
                  </a:cubicBezTo>
                  <a:cubicBezTo>
                    <a:pt x="19913" y="50159"/>
                    <a:pt x="19734" y="49534"/>
                    <a:pt x="19425" y="49090"/>
                  </a:cubicBezTo>
                  <a:cubicBezTo>
                    <a:pt x="19402" y="49067"/>
                    <a:pt x="19379" y="49067"/>
                    <a:pt x="19356" y="49044"/>
                  </a:cubicBezTo>
                  <a:cubicBezTo>
                    <a:pt x="19790" y="48291"/>
                    <a:pt x="20429" y="47811"/>
                    <a:pt x="21319" y="47743"/>
                  </a:cubicBezTo>
                  <a:cubicBezTo>
                    <a:pt x="21297" y="47697"/>
                    <a:pt x="21297" y="47674"/>
                    <a:pt x="21274" y="47652"/>
                  </a:cubicBezTo>
                  <a:close/>
                  <a:moveTo>
                    <a:pt x="13730" y="48913"/>
                  </a:moveTo>
                  <a:cubicBezTo>
                    <a:pt x="14003" y="48913"/>
                    <a:pt x="14212" y="49004"/>
                    <a:pt x="14312" y="49204"/>
                  </a:cubicBezTo>
                  <a:cubicBezTo>
                    <a:pt x="14609" y="49706"/>
                    <a:pt x="14381" y="50139"/>
                    <a:pt x="14038" y="50527"/>
                  </a:cubicBezTo>
                  <a:cubicBezTo>
                    <a:pt x="14038" y="50505"/>
                    <a:pt x="14038" y="50505"/>
                    <a:pt x="14015" y="50482"/>
                  </a:cubicBezTo>
                  <a:cubicBezTo>
                    <a:pt x="13787" y="50368"/>
                    <a:pt x="13536" y="50276"/>
                    <a:pt x="13285" y="50254"/>
                  </a:cubicBezTo>
                  <a:lnTo>
                    <a:pt x="13262" y="50254"/>
                  </a:lnTo>
                  <a:cubicBezTo>
                    <a:pt x="13216" y="49888"/>
                    <a:pt x="12897" y="49569"/>
                    <a:pt x="13011" y="49181"/>
                  </a:cubicBezTo>
                  <a:cubicBezTo>
                    <a:pt x="12988" y="49135"/>
                    <a:pt x="12965" y="49112"/>
                    <a:pt x="12943" y="49090"/>
                  </a:cubicBezTo>
                  <a:cubicBezTo>
                    <a:pt x="13232" y="48976"/>
                    <a:pt x="13503" y="48913"/>
                    <a:pt x="13730" y="48913"/>
                  </a:cubicBezTo>
                  <a:close/>
                  <a:moveTo>
                    <a:pt x="28852" y="50893"/>
                  </a:moveTo>
                  <a:cubicBezTo>
                    <a:pt x="28829" y="50916"/>
                    <a:pt x="28783" y="50938"/>
                    <a:pt x="28760" y="50961"/>
                  </a:cubicBezTo>
                  <a:cubicBezTo>
                    <a:pt x="28783" y="50916"/>
                    <a:pt x="28829" y="50893"/>
                    <a:pt x="28852" y="50893"/>
                  </a:cubicBezTo>
                  <a:close/>
                  <a:moveTo>
                    <a:pt x="38069" y="0"/>
                  </a:moveTo>
                  <a:cubicBezTo>
                    <a:pt x="37969" y="0"/>
                    <a:pt x="37871" y="6"/>
                    <a:pt x="37776" y="15"/>
                  </a:cubicBezTo>
                  <a:cubicBezTo>
                    <a:pt x="37662" y="38"/>
                    <a:pt x="37571" y="61"/>
                    <a:pt x="37480" y="106"/>
                  </a:cubicBezTo>
                  <a:cubicBezTo>
                    <a:pt x="36734" y="131"/>
                    <a:pt x="35989" y="138"/>
                    <a:pt x="35243" y="138"/>
                  </a:cubicBezTo>
                  <a:cubicBezTo>
                    <a:pt x="34214" y="138"/>
                    <a:pt x="33185" y="124"/>
                    <a:pt x="32157" y="124"/>
                  </a:cubicBezTo>
                  <a:cubicBezTo>
                    <a:pt x="31831" y="124"/>
                    <a:pt x="31506" y="126"/>
                    <a:pt x="31180" y="129"/>
                  </a:cubicBezTo>
                  <a:cubicBezTo>
                    <a:pt x="30975" y="152"/>
                    <a:pt x="30769" y="152"/>
                    <a:pt x="30586" y="243"/>
                  </a:cubicBezTo>
                  <a:cubicBezTo>
                    <a:pt x="30518" y="266"/>
                    <a:pt x="30495" y="312"/>
                    <a:pt x="30472" y="358"/>
                  </a:cubicBezTo>
                  <a:cubicBezTo>
                    <a:pt x="30410" y="170"/>
                    <a:pt x="30305" y="125"/>
                    <a:pt x="30187" y="125"/>
                  </a:cubicBezTo>
                  <a:cubicBezTo>
                    <a:pt x="30079" y="125"/>
                    <a:pt x="29959" y="164"/>
                    <a:pt x="29853" y="164"/>
                  </a:cubicBezTo>
                  <a:cubicBezTo>
                    <a:pt x="29822" y="164"/>
                    <a:pt x="29793" y="161"/>
                    <a:pt x="29765" y="152"/>
                  </a:cubicBezTo>
                  <a:lnTo>
                    <a:pt x="28852" y="152"/>
                  </a:lnTo>
                  <a:cubicBezTo>
                    <a:pt x="28601" y="152"/>
                    <a:pt x="28372" y="129"/>
                    <a:pt x="28121" y="129"/>
                  </a:cubicBezTo>
                  <a:cubicBezTo>
                    <a:pt x="27870" y="122"/>
                    <a:pt x="27617" y="119"/>
                    <a:pt x="27362" y="119"/>
                  </a:cubicBezTo>
                  <a:cubicBezTo>
                    <a:pt x="26853" y="119"/>
                    <a:pt x="26341" y="129"/>
                    <a:pt x="25839" y="129"/>
                  </a:cubicBezTo>
                  <a:lnTo>
                    <a:pt x="24287" y="129"/>
                  </a:lnTo>
                  <a:cubicBezTo>
                    <a:pt x="24132" y="124"/>
                    <a:pt x="23978" y="123"/>
                    <a:pt x="23824" y="123"/>
                  </a:cubicBezTo>
                  <a:cubicBezTo>
                    <a:pt x="23402" y="123"/>
                    <a:pt x="22980" y="136"/>
                    <a:pt x="22559" y="136"/>
                  </a:cubicBezTo>
                  <a:cubicBezTo>
                    <a:pt x="22404" y="136"/>
                    <a:pt x="22250" y="134"/>
                    <a:pt x="22095" y="129"/>
                  </a:cubicBezTo>
                  <a:cubicBezTo>
                    <a:pt x="22017" y="139"/>
                    <a:pt x="21938" y="142"/>
                    <a:pt x="21858" y="142"/>
                  </a:cubicBezTo>
                  <a:cubicBezTo>
                    <a:pt x="21657" y="142"/>
                    <a:pt x="21453" y="121"/>
                    <a:pt x="21254" y="121"/>
                  </a:cubicBezTo>
                  <a:cubicBezTo>
                    <a:pt x="20960" y="121"/>
                    <a:pt x="20676" y="168"/>
                    <a:pt x="20429" y="403"/>
                  </a:cubicBezTo>
                  <a:cubicBezTo>
                    <a:pt x="20406" y="472"/>
                    <a:pt x="20406" y="517"/>
                    <a:pt x="20406" y="563"/>
                  </a:cubicBezTo>
                  <a:cubicBezTo>
                    <a:pt x="20406" y="563"/>
                    <a:pt x="20406" y="563"/>
                    <a:pt x="20406" y="586"/>
                  </a:cubicBezTo>
                  <a:cubicBezTo>
                    <a:pt x="20338" y="631"/>
                    <a:pt x="20247" y="677"/>
                    <a:pt x="20155" y="700"/>
                  </a:cubicBezTo>
                  <a:cubicBezTo>
                    <a:pt x="20087" y="609"/>
                    <a:pt x="19996" y="517"/>
                    <a:pt x="19927" y="472"/>
                  </a:cubicBezTo>
                  <a:cubicBezTo>
                    <a:pt x="19668" y="228"/>
                    <a:pt x="19379" y="167"/>
                    <a:pt x="19080" y="167"/>
                  </a:cubicBezTo>
                  <a:cubicBezTo>
                    <a:pt x="18930" y="167"/>
                    <a:pt x="18778" y="183"/>
                    <a:pt x="18626" y="198"/>
                  </a:cubicBezTo>
                  <a:cubicBezTo>
                    <a:pt x="18509" y="217"/>
                    <a:pt x="18393" y="225"/>
                    <a:pt x="18278" y="225"/>
                  </a:cubicBezTo>
                  <a:cubicBezTo>
                    <a:pt x="17883" y="225"/>
                    <a:pt x="17493" y="137"/>
                    <a:pt x="17099" y="137"/>
                  </a:cubicBezTo>
                  <a:cubicBezTo>
                    <a:pt x="16932" y="137"/>
                    <a:pt x="16764" y="153"/>
                    <a:pt x="16595" y="198"/>
                  </a:cubicBezTo>
                  <a:cubicBezTo>
                    <a:pt x="16458" y="243"/>
                    <a:pt x="16366" y="289"/>
                    <a:pt x="16252" y="358"/>
                  </a:cubicBezTo>
                  <a:lnTo>
                    <a:pt x="16207" y="358"/>
                  </a:lnTo>
                  <a:cubicBezTo>
                    <a:pt x="16161" y="312"/>
                    <a:pt x="16115" y="243"/>
                    <a:pt x="16047" y="198"/>
                  </a:cubicBezTo>
                  <a:cubicBezTo>
                    <a:pt x="16001" y="266"/>
                    <a:pt x="15933" y="335"/>
                    <a:pt x="15864" y="380"/>
                  </a:cubicBezTo>
                  <a:lnTo>
                    <a:pt x="15887" y="403"/>
                  </a:lnTo>
                  <a:cubicBezTo>
                    <a:pt x="15887" y="403"/>
                    <a:pt x="15887" y="426"/>
                    <a:pt x="15887" y="426"/>
                  </a:cubicBezTo>
                  <a:lnTo>
                    <a:pt x="15864" y="426"/>
                  </a:lnTo>
                  <a:cubicBezTo>
                    <a:pt x="15841" y="380"/>
                    <a:pt x="15819" y="335"/>
                    <a:pt x="15773" y="312"/>
                  </a:cubicBezTo>
                  <a:cubicBezTo>
                    <a:pt x="15649" y="238"/>
                    <a:pt x="15519" y="197"/>
                    <a:pt x="15389" y="197"/>
                  </a:cubicBezTo>
                  <a:cubicBezTo>
                    <a:pt x="15279" y="197"/>
                    <a:pt x="15170" y="226"/>
                    <a:pt x="15065" y="289"/>
                  </a:cubicBezTo>
                  <a:cubicBezTo>
                    <a:pt x="14974" y="266"/>
                    <a:pt x="14905" y="266"/>
                    <a:pt x="14837" y="243"/>
                  </a:cubicBezTo>
                  <a:cubicBezTo>
                    <a:pt x="14723" y="243"/>
                    <a:pt x="14632" y="266"/>
                    <a:pt x="14517" y="289"/>
                  </a:cubicBezTo>
                  <a:cubicBezTo>
                    <a:pt x="13011" y="289"/>
                    <a:pt x="11505" y="335"/>
                    <a:pt x="9998" y="335"/>
                  </a:cubicBezTo>
                  <a:cubicBezTo>
                    <a:pt x="9907" y="221"/>
                    <a:pt x="9793" y="198"/>
                    <a:pt x="9678" y="198"/>
                  </a:cubicBezTo>
                  <a:cubicBezTo>
                    <a:pt x="9701" y="266"/>
                    <a:pt x="9747" y="289"/>
                    <a:pt x="9793" y="312"/>
                  </a:cubicBezTo>
                  <a:cubicBezTo>
                    <a:pt x="8971" y="312"/>
                    <a:pt x="8149" y="289"/>
                    <a:pt x="7327" y="243"/>
                  </a:cubicBezTo>
                  <a:cubicBezTo>
                    <a:pt x="7248" y="221"/>
                    <a:pt x="7168" y="209"/>
                    <a:pt x="7088" y="209"/>
                  </a:cubicBezTo>
                  <a:cubicBezTo>
                    <a:pt x="7008" y="209"/>
                    <a:pt x="6928" y="221"/>
                    <a:pt x="6848" y="243"/>
                  </a:cubicBezTo>
                  <a:cubicBezTo>
                    <a:pt x="6095" y="301"/>
                    <a:pt x="5347" y="312"/>
                    <a:pt x="4603" y="312"/>
                  </a:cubicBezTo>
                  <a:cubicBezTo>
                    <a:pt x="4106" y="312"/>
                    <a:pt x="3611" y="307"/>
                    <a:pt x="3116" y="307"/>
                  </a:cubicBezTo>
                  <a:cubicBezTo>
                    <a:pt x="2869" y="307"/>
                    <a:pt x="2622" y="308"/>
                    <a:pt x="2374" y="312"/>
                  </a:cubicBezTo>
                  <a:cubicBezTo>
                    <a:pt x="2321" y="314"/>
                    <a:pt x="2267" y="314"/>
                    <a:pt x="2214" y="314"/>
                  </a:cubicBezTo>
                  <a:cubicBezTo>
                    <a:pt x="1873" y="314"/>
                    <a:pt x="1529" y="286"/>
                    <a:pt x="1187" y="286"/>
                  </a:cubicBezTo>
                  <a:cubicBezTo>
                    <a:pt x="824" y="286"/>
                    <a:pt x="464" y="318"/>
                    <a:pt x="115" y="449"/>
                  </a:cubicBezTo>
                  <a:cubicBezTo>
                    <a:pt x="69" y="495"/>
                    <a:pt x="23" y="540"/>
                    <a:pt x="1" y="563"/>
                  </a:cubicBezTo>
                  <a:cubicBezTo>
                    <a:pt x="1" y="997"/>
                    <a:pt x="1" y="1430"/>
                    <a:pt x="1" y="1841"/>
                  </a:cubicBezTo>
                  <a:cubicBezTo>
                    <a:pt x="92" y="2754"/>
                    <a:pt x="320" y="3667"/>
                    <a:pt x="343" y="4580"/>
                  </a:cubicBezTo>
                  <a:cubicBezTo>
                    <a:pt x="343" y="5128"/>
                    <a:pt x="389" y="5699"/>
                    <a:pt x="480" y="6246"/>
                  </a:cubicBezTo>
                  <a:cubicBezTo>
                    <a:pt x="594" y="6657"/>
                    <a:pt x="503" y="7114"/>
                    <a:pt x="708" y="7502"/>
                  </a:cubicBezTo>
                  <a:cubicBezTo>
                    <a:pt x="617" y="7913"/>
                    <a:pt x="754" y="8324"/>
                    <a:pt x="731" y="8734"/>
                  </a:cubicBezTo>
                  <a:cubicBezTo>
                    <a:pt x="1005" y="9396"/>
                    <a:pt x="891" y="10127"/>
                    <a:pt x="1073" y="10789"/>
                  </a:cubicBezTo>
                  <a:cubicBezTo>
                    <a:pt x="1073" y="11222"/>
                    <a:pt x="1096" y="11633"/>
                    <a:pt x="1096" y="12067"/>
                  </a:cubicBezTo>
                  <a:cubicBezTo>
                    <a:pt x="1096" y="12318"/>
                    <a:pt x="1005" y="12592"/>
                    <a:pt x="1233" y="12797"/>
                  </a:cubicBezTo>
                  <a:cubicBezTo>
                    <a:pt x="1393" y="13140"/>
                    <a:pt x="1142" y="13573"/>
                    <a:pt x="1439" y="13893"/>
                  </a:cubicBezTo>
                  <a:cubicBezTo>
                    <a:pt x="1439" y="14076"/>
                    <a:pt x="1439" y="14258"/>
                    <a:pt x="1439" y="14441"/>
                  </a:cubicBezTo>
                  <a:cubicBezTo>
                    <a:pt x="1439" y="14441"/>
                    <a:pt x="1416" y="14464"/>
                    <a:pt x="1393" y="14509"/>
                  </a:cubicBezTo>
                  <a:cubicBezTo>
                    <a:pt x="1393" y="14532"/>
                    <a:pt x="1393" y="14578"/>
                    <a:pt x="1439" y="14623"/>
                  </a:cubicBezTo>
                  <a:cubicBezTo>
                    <a:pt x="1439" y="14692"/>
                    <a:pt x="1439" y="14737"/>
                    <a:pt x="1439" y="14806"/>
                  </a:cubicBezTo>
                  <a:cubicBezTo>
                    <a:pt x="1439" y="14806"/>
                    <a:pt x="1416" y="14829"/>
                    <a:pt x="1393" y="14874"/>
                  </a:cubicBezTo>
                  <a:cubicBezTo>
                    <a:pt x="1393" y="14920"/>
                    <a:pt x="1416" y="14943"/>
                    <a:pt x="1461" y="14989"/>
                  </a:cubicBezTo>
                  <a:cubicBezTo>
                    <a:pt x="1461" y="15057"/>
                    <a:pt x="1461" y="15103"/>
                    <a:pt x="1461" y="15171"/>
                  </a:cubicBezTo>
                  <a:cubicBezTo>
                    <a:pt x="1735" y="15879"/>
                    <a:pt x="1804" y="16609"/>
                    <a:pt x="1781" y="17362"/>
                  </a:cubicBezTo>
                  <a:cubicBezTo>
                    <a:pt x="1872" y="17865"/>
                    <a:pt x="1918" y="18390"/>
                    <a:pt x="2032" y="18892"/>
                  </a:cubicBezTo>
                  <a:cubicBezTo>
                    <a:pt x="2237" y="19896"/>
                    <a:pt x="2032" y="20946"/>
                    <a:pt x="2397" y="21927"/>
                  </a:cubicBezTo>
                  <a:cubicBezTo>
                    <a:pt x="2329" y="22430"/>
                    <a:pt x="2534" y="22909"/>
                    <a:pt x="2557" y="23388"/>
                  </a:cubicBezTo>
                  <a:cubicBezTo>
                    <a:pt x="2580" y="23457"/>
                    <a:pt x="2580" y="23502"/>
                    <a:pt x="2580" y="23571"/>
                  </a:cubicBezTo>
                  <a:cubicBezTo>
                    <a:pt x="2625" y="24005"/>
                    <a:pt x="2648" y="24415"/>
                    <a:pt x="2694" y="24849"/>
                  </a:cubicBezTo>
                  <a:cubicBezTo>
                    <a:pt x="2511" y="25169"/>
                    <a:pt x="2489" y="25465"/>
                    <a:pt x="2808" y="25694"/>
                  </a:cubicBezTo>
                  <a:cubicBezTo>
                    <a:pt x="2785" y="25739"/>
                    <a:pt x="2762" y="25785"/>
                    <a:pt x="2762" y="25853"/>
                  </a:cubicBezTo>
                  <a:cubicBezTo>
                    <a:pt x="2740" y="26013"/>
                    <a:pt x="2740" y="26196"/>
                    <a:pt x="2854" y="26333"/>
                  </a:cubicBezTo>
                  <a:cubicBezTo>
                    <a:pt x="2877" y="26356"/>
                    <a:pt x="2899" y="26356"/>
                    <a:pt x="2922" y="26378"/>
                  </a:cubicBezTo>
                  <a:cubicBezTo>
                    <a:pt x="2922" y="26629"/>
                    <a:pt x="2922" y="26903"/>
                    <a:pt x="2945" y="27154"/>
                  </a:cubicBezTo>
                  <a:cubicBezTo>
                    <a:pt x="2877" y="27542"/>
                    <a:pt x="2968" y="27953"/>
                    <a:pt x="2717" y="28319"/>
                  </a:cubicBezTo>
                  <a:lnTo>
                    <a:pt x="3059" y="28319"/>
                  </a:lnTo>
                  <a:lnTo>
                    <a:pt x="3082" y="28684"/>
                  </a:lnTo>
                  <a:cubicBezTo>
                    <a:pt x="3082" y="28684"/>
                    <a:pt x="3082" y="28684"/>
                    <a:pt x="3059" y="28707"/>
                  </a:cubicBezTo>
                  <a:cubicBezTo>
                    <a:pt x="2968" y="28752"/>
                    <a:pt x="2991" y="28821"/>
                    <a:pt x="3105" y="28843"/>
                  </a:cubicBezTo>
                  <a:cubicBezTo>
                    <a:pt x="3128" y="29232"/>
                    <a:pt x="2945" y="29620"/>
                    <a:pt x="3265" y="29962"/>
                  </a:cubicBezTo>
                  <a:cubicBezTo>
                    <a:pt x="3265" y="30076"/>
                    <a:pt x="3265" y="30190"/>
                    <a:pt x="3287" y="30304"/>
                  </a:cubicBezTo>
                  <a:cubicBezTo>
                    <a:pt x="3333" y="30784"/>
                    <a:pt x="3105" y="31309"/>
                    <a:pt x="3447" y="31788"/>
                  </a:cubicBezTo>
                  <a:lnTo>
                    <a:pt x="3470" y="31971"/>
                  </a:lnTo>
                  <a:cubicBezTo>
                    <a:pt x="3265" y="32039"/>
                    <a:pt x="3424" y="32199"/>
                    <a:pt x="3424" y="32313"/>
                  </a:cubicBezTo>
                  <a:cubicBezTo>
                    <a:pt x="3424" y="32313"/>
                    <a:pt x="3493" y="32359"/>
                    <a:pt x="3493" y="32359"/>
                  </a:cubicBezTo>
                  <a:cubicBezTo>
                    <a:pt x="3561" y="32541"/>
                    <a:pt x="3607" y="32701"/>
                    <a:pt x="3653" y="32884"/>
                  </a:cubicBezTo>
                  <a:cubicBezTo>
                    <a:pt x="3653" y="33180"/>
                    <a:pt x="3653" y="33500"/>
                    <a:pt x="3653" y="33797"/>
                  </a:cubicBezTo>
                  <a:cubicBezTo>
                    <a:pt x="3584" y="33797"/>
                    <a:pt x="3516" y="33797"/>
                    <a:pt x="3470" y="33774"/>
                  </a:cubicBezTo>
                  <a:lnTo>
                    <a:pt x="3470" y="33774"/>
                  </a:lnTo>
                  <a:cubicBezTo>
                    <a:pt x="3516" y="33842"/>
                    <a:pt x="3561" y="33911"/>
                    <a:pt x="3607" y="33979"/>
                  </a:cubicBezTo>
                  <a:lnTo>
                    <a:pt x="3675" y="33956"/>
                  </a:lnTo>
                  <a:cubicBezTo>
                    <a:pt x="3790" y="34504"/>
                    <a:pt x="3904" y="35052"/>
                    <a:pt x="4018" y="35623"/>
                  </a:cubicBezTo>
                  <a:cubicBezTo>
                    <a:pt x="4041" y="35600"/>
                    <a:pt x="4063" y="35600"/>
                    <a:pt x="4063" y="35600"/>
                  </a:cubicBezTo>
                  <a:lnTo>
                    <a:pt x="4063" y="35600"/>
                  </a:lnTo>
                  <a:cubicBezTo>
                    <a:pt x="4018" y="35645"/>
                    <a:pt x="3972" y="35714"/>
                    <a:pt x="3904" y="35782"/>
                  </a:cubicBezTo>
                  <a:cubicBezTo>
                    <a:pt x="3607" y="36467"/>
                    <a:pt x="3881" y="37129"/>
                    <a:pt x="4018" y="37814"/>
                  </a:cubicBezTo>
                  <a:cubicBezTo>
                    <a:pt x="4041" y="37905"/>
                    <a:pt x="4200" y="37974"/>
                    <a:pt x="4132" y="38133"/>
                  </a:cubicBezTo>
                  <a:cubicBezTo>
                    <a:pt x="4132" y="38156"/>
                    <a:pt x="4109" y="38202"/>
                    <a:pt x="4109" y="38248"/>
                  </a:cubicBezTo>
                  <a:cubicBezTo>
                    <a:pt x="4132" y="38270"/>
                    <a:pt x="4178" y="38316"/>
                    <a:pt x="4200" y="38339"/>
                  </a:cubicBezTo>
                  <a:cubicBezTo>
                    <a:pt x="4337" y="38499"/>
                    <a:pt x="4223" y="38727"/>
                    <a:pt x="4337" y="38909"/>
                  </a:cubicBezTo>
                  <a:cubicBezTo>
                    <a:pt x="4360" y="39252"/>
                    <a:pt x="4383" y="39617"/>
                    <a:pt x="4406" y="39959"/>
                  </a:cubicBezTo>
                  <a:lnTo>
                    <a:pt x="4543" y="40188"/>
                  </a:lnTo>
                  <a:cubicBezTo>
                    <a:pt x="4543" y="40553"/>
                    <a:pt x="4543" y="40918"/>
                    <a:pt x="4520" y="41283"/>
                  </a:cubicBezTo>
                  <a:cubicBezTo>
                    <a:pt x="4543" y="41443"/>
                    <a:pt x="4566" y="41626"/>
                    <a:pt x="4588" y="41785"/>
                  </a:cubicBezTo>
                  <a:cubicBezTo>
                    <a:pt x="4862" y="42310"/>
                    <a:pt x="4566" y="42950"/>
                    <a:pt x="4908" y="43452"/>
                  </a:cubicBezTo>
                  <a:cubicBezTo>
                    <a:pt x="4885" y="43908"/>
                    <a:pt x="4794" y="44365"/>
                    <a:pt x="5091" y="44753"/>
                  </a:cubicBezTo>
                  <a:cubicBezTo>
                    <a:pt x="4999" y="45734"/>
                    <a:pt x="5365" y="46693"/>
                    <a:pt x="5273" y="47674"/>
                  </a:cubicBezTo>
                  <a:lnTo>
                    <a:pt x="5456" y="48062"/>
                  </a:lnTo>
                  <a:cubicBezTo>
                    <a:pt x="5456" y="48587"/>
                    <a:pt x="5479" y="49090"/>
                    <a:pt x="5501" y="49614"/>
                  </a:cubicBezTo>
                  <a:cubicBezTo>
                    <a:pt x="5524" y="49637"/>
                    <a:pt x="5570" y="49660"/>
                    <a:pt x="5616" y="49683"/>
                  </a:cubicBezTo>
                  <a:cubicBezTo>
                    <a:pt x="5593" y="50048"/>
                    <a:pt x="5593" y="50391"/>
                    <a:pt x="5684" y="50756"/>
                  </a:cubicBezTo>
                  <a:cubicBezTo>
                    <a:pt x="5684" y="50938"/>
                    <a:pt x="5684" y="51121"/>
                    <a:pt x="5684" y="51281"/>
                  </a:cubicBezTo>
                  <a:cubicBezTo>
                    <a:pt x="6095" y="51418"/>
                    <a:pt x="6551" y="51258"/>
                    <a:pt x="6917" y="51486"/>
                  </a:cubicBezTo>
                  <a:cubicBezTo>
                    <a:pt x="7485" y="51731"/>
                    <a:pt x="8065" y="51792"/>
                    <a:pt x="8650" y="51792"/>
                  </a:cubicBezTo>
                  <a:cubicBezTo>
                    <a:pt x="9213" y="51792"/>
                    <a:pt x="9781" y="51736"/>
                    <a:pt x="10349" y="51736"/>
                  </a:cubicBezTo>
                  <a:cubicBezTo>
                    <a:pt x="10400" y="51736"/>
                    <a:pt x="10450" y="51736"/>
                    <a:pt x="10500" y="51737"/>
                  </a:cubicBezTo>
                  <a:cubicBezTo>
                    <a:pt x="10694" y="51705"/>
                    <a:pt x="10888" y="51673"/>
                    <a:pt x="11089" y="51673"/>
                  </a:cubicBezTo>
                  <a:cubicBezTo>
                    <a:pt x="11173" y="51673"/>
                    <a:pt x="11258" y="51678"/>
                    <a:pt x="11345" y="51692"/>
                  </a:cubicBezTo>
                  <a:cubicBezTo>
                    <a:pt x="11562" y="51714"/>
                    <a:pt x="11784" y="51726"/>
                    <a:pt x="12010" y="51726"/>
                  </a:cubicBezTo>
                  <a:cubicBezTo>
                    <a:pt x="12235" y="51726"/>
                    <a:pt x="12463" y="51714"/>
                    <a:pt x="12691" y="51692"/>
                  </a:cubicBezTo>
                  <a:cubicBezTo>
                    <a:pt x="12783" y="51669"/>
                    <a:pt x="12874" y="51646"/>
                    <a:pt x="12943" y="51623"/>
                  </a:cubicBezTo>
                  <a:cubicBezTo>
                    <a:pt x="13057" y="51577"/>
                    <a:pt x="13148" y="51532"/>
                    <a:pt x="13239" y="51486"/>
                  </a:cubicBezTo>
                  <a:lnTo>
                    <a:pt x="13696" y="51486"/>
                  </a:lnTo>
                  <a:cubicBezTo>
                    <a:pt x="13776" y="51559"/>
                    <a:pt x="13859" y="51583"/>
                    <a:pt x="13944" y="51583"/>
                  </a:cubicBezTo>
                  <a:cubicBezTo>
                    <a:pt x="14098" y="51583"/>
                    <a:pt x="14256" y="51501"/>
                    <a:pt x="14403" y="51486"/>
                  </a:cubicBezTo>
                  <a:cubicBezTo>
                    <a:pt x="14540" y="51372"/>
                    <a:pt x="14723" y="51418"/>
                    <a:pt x="14883" y="51349"/>
                  </a:cubicBezTo>
                  <a:cubicBezTo>
                    <a:pt x="14905" y="51349"/>
                    <a:pt x="14951" y="51326"/>
                    <a:pt x="14974" y="51326"/>
                  </a:cubicBezTo>
                  <a:cubicBezTo>
                    <a:pt x="16013" y="51406"/>
                    <a:pt x="17045" y="51441"/>
                    <a:pt x="18075" y="51441"/>
                  </a:cubicBezTo>
                  <a:cubicBezTo>
                    <a:pt x="19105" y="51441"/>
                    <a:pt x="20132" y="51406"/>
                    <a:pt x="21160" y="51349"/>
                  </a:cubicBezTo>
                  <a:lnTo>
                    <a:pt x="21525" y="51349"/>
                  </a:lnTo>
                  <a:cubicBezTo>
                    <a:pt x="21949" y="51309"/>
                    <a:pt x="22374" y="51285"/>
                    <a:pt x="22798" y="51285"/>
                  </a:cubicBezTo>
                  <a:cubicBezTo>
                    <a:pt x="23104" y="51285"/>
                    <a:pt x="23410" y="51298"/>
                    <a:pt x="23716" y="51326"/>
                  </a:cubicBezTo>
                  <a:cubicBezTo>
                    <a:pt x="23743" y="51366"/>
                    <a:pt x="23777" y="51391"/>
                    <a:pt x="23814" y="51391"/>
                  </a:cubicBezTo>
                  <a:cubicBezTo>
                    <a:pt x="23841" y="51391"/>
                    <a:pt x="23870" y="51378"/>
                    <a:pt x="23899" y="51349"/>
                  </a:cubicBezTo>
                  <a:cubicBezTo>
                    <a:pt x="24515" y="51326"/>
                    <a:pt x="25108" y="51326"/>
                    <a:pt x="25725" y="51304"/>
                  </a:cubicBezTo>
                  <a:lnTo>
                    <a:pt x="26455" y="51304"/>
                  </a:lnTo>
                  <a:cubicBezTo>
                    <a:pt x="26569" y="51367"/>
                    <a:pt x="26683" y="51416"/>
                    <a:pt x="26782" y="51416"/>
                  </a:cubicBezTo>
                  <a:cubicBezTo>
                    <a:pt x="26861" y="51416"/>
                    <a:pt x="26929" y="51385"/>
                    <a:pt x="26980" y="51304"/>
                  </a:cubicBezTo>
                  <a:cubicBezTo>
                    <a:pt x="27026" y="51281"/>
                    <a:pt x="27049" y="51281"/>
                    <a:pt x="27094" y="51281"/>
                  </a:cubicBezTo>
                  <a:cubicBezTo>
                    <a:pt x="27117" y="51258"/>
                    <a:pt x="27140" y="51258"/>
                    <a:pt x="27163" y="51235"/>
                  </a:cubicBezTo>
                  <a:cubicBezTo>
                    <a:pt x="27186" y="51258"/>
                    <a:pt x="27186" y="51281"/>
                    <a:pt x="27208" y="51304"/>
                  </a:cubicBezTo>
                  <a:lnTo>
                    <a:pt x="27368" y="51144"/>
                  </a:lnTo>
                  <a:cubicBezTo>
                    <a:pt x="27437" y="51121"/>
                    <a:pt x="27482" y="51121"/>
                    <a:pt x="27551" y="51121"/>
                  </a:cubicBezTo>
                  <a:cubicBezTo>
                    <a:pt x="27733" y="51121"/>
                    <a:pt x="27916" y="51098"/>
                    <a:pt x="28099" y="51098"/>
                  </a:cubicBezTo>
                  <a:cubicBezTo>
                    <a:pt x="28099" y="51098"/>
                    <a:pt x="28099" y="51167"/>
                    <a:pt x="28099" y="51167"/>
                  </a:cubicBezTo>
                  <a:cubicBezTo>
                    <a:pt x="28258" y="51144"/>
                    <a:pt x="28441" y="51121"/>
                    <a:pt x="28624" y="51121"/>
                  </a:cubicBezTo>
                  <a:cubicBezTo>
                    <a:pt x="28669" y="51189"/>
                    <a:pt x="28806" y="51281"/>
                    <a:pt x="28897" y="51326"/>
                  </a:cubicBezTo>
                  <a:cubicBezTo>
                    <a:pt x="29312" y="51397"/>
                    <a:pt x="29739" y="51438"/>
                    <a:pt x="30166" y="51438"/>
                  </a:cubicBezTo>
                  <a:cubicBezTo>
                    <a:pt x="30561" y="51438"/>
                    <a:pt x="30956" y="51403"/>
                    <a:pt x="31340" y="51326"/>
                  </a:cubicBezTo>
                  <a:cubicBezTo>
                    <a:pt x="31478" y="51296"/>
                    <a:pt x="31622" y="51288"/>
                    <a:pt x="31767" y="51288"/>
                  </a:cubicBezTo>
                  <a:cubicBezTo>
                    <a:pt x="31917" y="51288"/>
                    <a:pt x="32069" y="51296"/>
                    <a:pt x="32220" y="51296"/>
                  </a:cubicBezTo>
                  <a:cubicBezTo>
                    <a:pt x="32577" y="51296"/>
                    <a:pt x="32925" y="51250"/>
                    <a:pt x="33211" y="50938"/>
                  </a:cubicBezTo>
                  <a:cubicBezTo>
                    <a:pt x="33211" y="50413"/>
                    <a:pt x="33211" y="49866"/>
                    <a:pt x="33234" y="49341"/>
                  </a:cubicBezTo>
                  <a:cubicBezTo>
                    <a:pt x="33257" y="49318"/>
                    <a:pt x="33303" y="49295"/>
                    <a:pt x="33348" y="49272"/>
                  </a:cubicBezTo>
                  <a:cubicBezTo>
                    <a:pt x="33394" y="48724"/>
                    <a:pt x="33280" y="48154"/>
                    <a:pt x="33554" y="47629"/>
                  </a:cubicBezTo>
                  <a:cubicBezTo>
                    <a:pt x="33531" y="47560"/>
                    <a:pt x="33531" y="47515"/>
                    <a:pt x="33577" y="47469"/>
                  </a:cubicBezTo>
                  <a:cubicBezTo>
                    <a:pt x="33577" y="47355"/>
                    <a:pt x="33577" y="47241"/>
                    <a:pt x="33577" y="47127"/>
                  </a:cubicBezTo>
                  <a:cubicBezTo>
                    <a:pt x="33599" y="47127"/>
                    <a:pt x="33622" y="47104"/>
                    <a:pt x="33645" y="47058"/>
                  </a:cubicBezTo>
                  <a:cubicBezTo>
                    <a:pt x="33668" y="47012"/>
                    <a:pt x="33645" y="46990"/>
                    <a:pt x="33599" y="46944"/>
                  </a:cubicBezTo>
                  <a:lnTo>
                    <a:pt x="33599" y="46396"/>
                  </a:lnTo>
                  <a:cubicBezTo>
                    <a:pt x="33645" y="46328"/>
                    <a:pt x="33645" y="46259"/>
                    <a:pt x="33599" y="46214"/>
                  </a:cubicBezTo>
                  <a:cubicBezTo>
                    <a:pt x="33577" y="46145"/>
                    <a:pt x="33577" y="46077"/>
                    <a:pt x="33599" y="46031"/>
                  </a:cubicBezTo>
                  <a:cubicBezTo>
                    <a:pt x="33531" y="45689"/>
                    <a:pt x="33714" y="45392"/>
                    <a:pt x="33782" y="45095"/>
                  </a:cubicBezTo>
                  <a:cubicBezTo>
                    <a:pt x="33873" y="44981"/>
                    <a:pt x="33873" y="44867"/>
                    <a:pt x="33782" y="44753"/>
                  </a:cubicBezTo>
                  <a:cubicBezTo>
                    <a:pt x="33828" y="44387"/>
                    <a:pt x="33896" y="44022"/>
                    <a:pt x="33942" y="43657"/>
                  </a:cubicBezTo>
                  <a:cubicBezTo>
                    <a:pt x="33987" y="43338"/>
                    <a:pt x="33987" y="43018"/>
                    <a:pt x="34124" y="42744"/>
                  </a:cubicBezTo>
                  <a:cubicBezTo>
                    <a:pt x="34124" y="42242"/>
                    <a:pt x="34124" y="41763"/>
                    <a:pt x="34124" y="41283"/>
                  </a:cubicBezTo>
                  <a:cubicBezTo>
                    <a:pt x="34353" y="40964"/>
                    <a:pt x="34216" y="40576"/>
                    <a:pt x="34284" y="40210"/>
                  </a:cubicBezTo>
                  <a:cubicBezTo>
                    <a:pt x="34375" y="39777"/>
                    <a:pt x="34216" y="39297"/>
                    <a:pt x="34467" y="38887"/>
                  </a:cubicBezTo>
                  <a:cubicBezTo>
                    <a:pt x="34627" y="38111"/>
                    <a:pt x="34969" y="37380"/>
                    <a:pt x="34855" y="36558"/>
                  </a:cubicBezTo>
                  <a:cubicBezTo>
                    <a:pt x="34832" y="36421"/>
                    <a:pt x="34764" y="36285"/>
                    <a:pt x="34672" y="36170"/>
                  </a:cubicBezTo>
                  <a:cubicBezTo>
                    <a:pt x="34809" y="35440"/>
                    <a:pt x="34923" y="34710"/>
                    <a:pt x="35060" y="33979"/>
                  </a:cubicBezTo>
                  <a:cubicBezTo>
                    <a:pt x="35471" y="33660"/>
                    <a:pt x="35471" y="33294"/>
                    <a:pt x="35220" y="32884"/>
                  </a:cubicBezTo>
                  <a:cubicBezTo>
                    <a:pt x="35197" y="32587"/>
                    <a:pt x="35174" y="32290"/>
                    <a:pt x="35152" y="31971"/>
                  </a:cubicBezTo>
                  <a:cubicBezTo>
                    <a:pt x="35220" y="31811"/>
                    <a:pt x="35288" y="31628"/>
                    <a:pt x="35357" y="31446"/>
                  </a:cubicBezTo>
                  <a:lnTo>
                    <a:pt x="35425" y="31400"/>
                  </a:lnTo>
                  <a:cubicBezTo>
                    <a:pt x="35403" y="31331"/>
                    <a:pt x="35380" y="31263"/>
                    <a:pt x="35380" y="31194"/>
                  </a:cubicBezTo>
                  <a:cubicBezTo>
                    <a:pt x="35380" y="31012"/>
                    <a:pt x="35380" y="30852"/>
                    <a:pt x="35403" y="30692"/>
                  </a:cubicBezTo>
                  <a:cubicBezTo>
                    <a:pt x="35448" y="30624"/>
                    <a:pt x="35517" y="30555"/>
                    <a:pt x="35585" y="30510"/>
                  </a:cubicBezTo>
                  <a:cubicBezTo>
                    <a:pt x="35585" y="30190"/>
                    <a:pt x="35562" y="29893"/>
                    <a:pt x="35562" y="29574"/>
                  </a:cubicBezTo>
                  <a:cubicBezTo>
                    <a:pt x="35768" y="29483"/>
                    <a:pt x="35768" y="29346"/>
                    <a:pt x="35585" y="29232"/>
                  </a:cubicBezTo>
                  <a:cubicBezTo>
                    <a:pt x="35585" y="29163"/>
                    <a:pt x="35585" y="29095"/>
                    <a:pt x="35585" y="29049"/>
                  </a:cubicBezTo>
                  <a:cubicBezTo>
                    <a:pt x="35699" y="28843"/>
                    <a:pt x="35745" y="28661"/>
                    <a:pt x="35540" y="28501"/>
                  </a:cubicBezTo>
                  <a:cubicBezTo>
                    <a:pt x="35540" y="28478"/>
                    <a:pt x="35540" y="28478"/>
                    <a:pt x="35540" y="28455"/>
                  </a:cubicBezTo>
                  <a:cubicBezTo>
                    <a:pt x="35562" y="28478"/>
                    <a:pt x="35585" y="28501"/>
                    <a:pt x="35631" y="28501"/>
                  </a:cubicBezTo>
                  <a:cubicBezTo>
                    <a:pt x="35791" y="28273"/>
                    <a:pt x="35677" y="27999"/>
                    <a:pt x="35768" y="27771"/>
                  </a:cubicBezTo>
                  <a:cubicBezTo>
                    <a:pt x="35813" y="27702"/>
                    <a:pt x="35813" y="27657"/>
                    <a:pt x="35791" y="27588"/>
                  </a:cubicBezTo>
                  <a:cubicBezTo>
                    <a:pt x="35768" y="27520"/>
                    <a:pt x="35768" y="27474"/>
                    <a:pt x="35791" y="27406"/>
                  </a:cubicBezTo>
                  <a:cubicBezTo>
                    <a:pt x="35882" y="27040"/>
                    <a:pt x="35905" y="26675"/>
                    <a:pt x="35950" y="26310"/>
                  </a:cubicBezTo>
                  <a:cubicBezTo>
                    <a:pt x="35859" y="25055"/>
                    <a:pt x="36270" y="23868"/>
                    <a:pt x="36338" y="22658"/>
                  </a:cubicBezTo>
                  <a:cubicBezTo>
                    <a:pt x="36567" y="22430"/>
                    <a:pt x="36498" y="22156"/>
                    <a:pt x="36475" y="21882"/>
                  </a:cubicBezTo>
                  <a:cubicBezTo>
                    <a:pt x="36453" y="21836"/>
                    <a:pt x="36453" y="21790"/>
                    <a:pt x="36498" y="21745"/>
                  </a:cubicBezTo>
                  <a:cubicBezTo>
                    <a:pt x="36681" y="21311"/>
                    <a:pt x="36704" y="20900"/>
                    <a:pt x="36498" y="20489"/>
                  </a:cubicBezTo>
                  <a:cubicBezTo>
                    <a:pt x="36681" y="20352"/>
                    <a:pt x="36726" y="20147"/>
                    <a:pt x="36795" y="19964"/>
                  </a:cubicBezTo>
                  <a:cubicBezTo>
                    <a:pt x="36818" y="19873"/>
                    <a:pt x="36841" y="19805"/>
                    <a:pt x="36841" y="19713"/>
                  </a:cubicBezTo>
                  <a:cubicBezTo>
                    <a:pt x="36818" y="19280"/>
                    <a:pt x="36635" y="18869"/>
                    <a:pt x="36841" y="18435"/>
                  </a:cubicBezTo>
                  <a:cubicBezTo>
                    <a:pt x="36841" y="17887"/>
                    <a:pt x="36863" y="17340"/>
                    <a:pt x="37023" y="16815"/>
                  </a:cubicBezTo>
                  <a:lnTo>
                    <a:pt x="37115" y="16815"/>
                  </a:lnTo>
                  <a:cubicBezTo>
                    <a:pt x="37320" y="16792"/>
                    <a:pt x="37548" y="16815"/>
                    <a:pt x="37571" y="16518"/>
                  </a:cubicBezTo>
                  <a:cubicBezTo>
                    <a:pt x="37571" y="16404"/>
                    <a:pt x="37525" y="16267"/>
                    <a:pt x="37411" y="16244"/>
                  </a:cubicBezTo>
                  <a:cubicBezTo>
                    <a:pt x="37395" y="16241"/>
                    <a:pt x="37380" y="16240"/>
                    <a:pt x="37366" y="16240"/>
                  </a:cubicBezTo>
                  <a:cubicBezTo>
                    <a:pt x="37131" y="16240"/>
                    <a:pt x="37262" y="16589"/>
                    <a:pt x="37046" y="16632"/>
                  </a:cubicBezTo>
                  <a:cubicBezTo>
                    <a:pt x="37137" y="15719"/>
                    <a:pt x="37183" y="14783"/>
                    <a:pt x="37434" y="13893"/>
                  </a:cubicBezTo>
                  <a:cubicBezTo>
                    <a:pt x="37913" y="13482"/>
                    <a:pt x="37503" y="13003"/>
                    <a:pt x="37571" y="12569"/>
                  </a:cubicBezTo>
                  <a:cubicBezTo>
                    <a:pt x="37548" y="12523"/>
                    <a:pt x="37548" y="12478"/>
                    <a:pt x="37571" y="12432"/>
                  </a:cubicBezTo>
                  <a:cubicBezTo>
                    <a:pt x="37891" y="12021"/>
                    <a:pt x="37548" y="11519"/>
                    <a:pt x="37754" y="11085"/>
                  </a:cubicBezTo>
                  <a:cubicBezTo>
                    <a:pt x="37731" y="11040"/>
                    <a:pt x="37731" y="11017"/>
                    <a:pt x="37754" y="10971"/>
                  </a:cubicBezTo>
                  <a:cubicBezTo>
                    <a:pt x="37891" y="10857"/>
                    <a:pt x="37868" y="10743"/>
                    <a:pt x="37799" y="10606"/>
                  </a:cubicBezTo>
                  <a:cubicBezTo>
                    <a:pt x="37799" y="10560"/>
                    <a:pt x="37776" y="10492"/>
                    <a:pt x="37776" y="10424"/>
                  </a:cubicBezTo>
                  <a:cubicBezTo>
                    <a:pt x="37776" y="10309"/>
                    <a:pt x="37754" y="10172"/>
                    <a:pt x="37731" y="10058"/>
                  </a:cubicBezTo>
                  <a:cubicBezTo>
                    <a:pt x="37936" y="9396"/>
                    <a:pt x="37845" y="8689"/>
                    <a:pt x="38119" y="8027"/>
                  </a:cubicBezTo>
                  <a:cubicBezTo>
                    <a:pt x="38096" y="7525"/>
                    <a:pt x="38119" y="7023"/>
                    <a:pt x="38301" y="6543"/>
                  </a:cubicBezTo>
                  <a:cubicBezTo>
                    <a:pt x="38393" y="6703"/>
                    <a:pt x="38438" y="6886"/>
                    <a:pt x="38621" y="7000"/>
                  </a:cubicBezTo>
                  <a:cubicBezTo>
                    <a:pt x="38735" y="6612"/>
                    <a:pt x="38644" y="6383"/>
                    <a:pt x="38324" y="6224"/>
                  </a:cubicBezTo>
                  <a:cubicBezTo>
                    <a:pt x="38370" y="5014"/>
                    <a:pt x="38393" y="3781"/>
                    <a:pt x="38689" y="2572"/>
                  </a:cubicBezTo>
                  <a:cubicBezTo>
                    <a:pt x="38621" y="1841"/>
                    <a:pt x="38872" y="1134"/>
                    <a:pt x="38849" y="380"/>
                  </a:cubicBezTo>
                  <a:cubicBezTo>
                    <a:pt x="38918" y="335"/>
                    <a:pt x="38986" y="266"/>
                    <a:pt x="39032" y="198"/>
                  </a:cubicBezTo>
                  <a:lnTo>
                    <a:pt x="39032" y="198"/>
                  </a:lnTo>
                  <a:cubicBezTo>
                    <a:pt x="38963" y="221"/>
                    <a:pt x="38872" y="221"/>
                    <a:pt x="38781" y="221"/>
                  </a:cubicBezTo>
                  <a:cubicBezTo>
                    <a:pt x="38781" y="198"/>
                    <a:pt x="38758" y="175"/>
                    <a:pt x="38735" y="152"/>
                  </a:cubicBezTo>
                  <a:cubicBezTo>
                    <a:pt x="38667" y="84"/>
                    <a:pt x="38575" y="61"/>
                    <a:pt x="38484" y="38"/>
                  </a:cubicBezTo>
                  <a:cubicBezTo>
                    <a:pt x="38350" y="11"/>
                    <a:pt x="38209" y="0"/>
                    <a:pt x="380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4" name="Google Shape;2774;p52"/>
            <p:cNvSpPr/>
            <p:nvPr/>
          </p:nvSpPr>
          <p:spPr>
            <a:xfrm rot="-799569">
              <a:off x="1348991" y="4019544"/>
              <a:ext cx="4575" cy="9150"/>
            </a:xfrm>
            <a:custGeom>
              <a:avLst/>
              <a:gdLst/>
              <a:ahLst/>
              <a:cxnLst/>
              <a:rect l="l" t="t" r="r" b="b"/>
              <a:pathLst>
                <a:path w="183" h="366" extrusionOk="0">
                  <a:moveTo>
                    <a:pt x="183" y="1"/>
                  </a:moveTo>
                  <a:cubicBezTo>
                    <a:pt x="0" y="115"/>
                    <a:pt x="0" y="252"/>
                    <a:pt x="183" y="366"/>
                  </a:cubicBezTo>
                  <a:lnTo>
                    <a:pt x="183"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5" name="Google Shape;2775;p52"/>
            <p:cNvSpPr/>
            <p:nvPr/>
          </p:nvSpPr>
          <p:spPr>
            <a:xfrm rot="-799569">
              <a:off x="1715400" y="4364127"/>
              <a:ext cx="5725" cy="2175"/>
            </a:xfrm>
            <a:custGeom>
              <a:avLst/>
              <a:gdLst/>
              <a:ahLst/>
              <a:cxnLst/>
              <a:rect l="l" t="t" r="r" b="b"/>
              <a:pathLst>
                <a:path w="229" h="87" extrusionOk="0">
                  <a:moveTo>
                    <a:pt x="0" y="1"/>
                  </a:moveTo>
                  <a:cubicBezTo>
                    <a:pt x="34" y="58"/>
                    <a:pt x="74" y="87"/>
                    <a:pt x="114" y="87"/>
                  </a:cubicBezTo>
                  <a:cubicBezTo>
                    <a:pt x="154" y="87"/>
                    <a:pt x="194" y="58"/>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6" name="Google Shape;2776;p52"/>
            <p:cNvSpPr/>
            <p:nvPr/>
          </p:nvSpPr>
          <p:spPr>
            <a:xfrm rot="-799569">
              <a:off x="1724760" y="4361485"/>
              <a:ext cx="4575" cy="2450"/>
            </a:xfrm>
            <a:custGeom>
              <a:avLst/>
              <a:gdLst/>
              <a:ahLst/>
              <a:cxnLst/>
              <a:rect l="l" t="t" r="r" b="b"/>
              <a:pathLst>
                <a:path w="183" h="98" extrusionOk="0">
                  <a:moveTo>
                    <a:pt x="183" y="0"/>
                  </a:moveTo>
                  <a:lnTo>
                    <a:pt x="183" y="0"/>
                  </a:lnTo>
                  <a:cubicBezTo>
                    <a:pt x="114" y="23"/>
                    <a:pt x="46" y="23"/>
                    <a:pt x="0" y="23"/>
                  </a:cubicBezTo>
                  <a:cubicBezTo>
                    <a:pt x="23" y="69"/>
                    <a:pt x="52" y="97"/>
                    <a:pt x="83" y="97"/>
                  </a:cubicBezTo>
                  <a:cubicBezTo>
                    <a:pt x="114" y="97"/>
                    <a:pt x="149" y="69"/>
                    <a:pt x="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7" name="Google Shape;2777;p52"/>
            <p:cNvSpPr/>
            <p:nvPr/>
          </p:nvSpPr>
          <p:spPr>
            <a:xfrm rot="-799569">
              <a:off x="1285309" y="3564886"/>
              <a:ext cx="20001" cy="12575"/>
            </a:xfrm>
            <a:custGeom>
              <a:avLst/>
              <a:gdLst/>
              <a:ahLst/>
              <a:cxnLst/>
              <a:rect l="l" t="t" r="r" b="b"/>
              <a:pathLst>
                <a:path w="800" h="503" extrusionOk="0">
                  <a:moveTo>
                    <a:pt x="160" y="0"/>
                  </a:moveTo>
                  <a:cubicBezTo>
                    <a:pt x="114" y="91"/>
                    <a:pt x="46" y="183"/>
                    <a:pt x="0" y="274"/>
                  </a:cubicBezTo>
                  <a:cubicBezTo>
                    <a:pt x="183" y="457"/>
                    <a:pt x="434" y="502"/>
                    <a:pt x="685" y="502"/>
                  </a:cubicBezTo>
                  <a:cubicBezTo>
                    <a:pt x="731" y="457"/>
                    <a:pt x="776" y="411"/>
                    <a:pt x="799" y="342"/>
                  </a:cubicBezTo>
                  <a:cubicBezTo>
                    <a:pt x="799" y="274"/>
                    <a:pt x="776" y="205"/>
                    <a:pt x="753" y="137"/>
                  </a:cubicBezTo>
                  <a:cubicBezTo>
                    <a:pt x="685" y="46"/>
                    <a:pt x="594" y="23"/>
                    <a:pt x="50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8" name="Google Shape;2778;p52"/>
            <p:cNvSpPr/>
            <p:nvPr/>
          </p:nvSpPr>
          <p:spPr>
            <a:xfrm rot="-799569">
              <a:off x="1301072" y="3616298"/>
              <a:ext cx="14850" cy="13725"/>
            </a:xfrm>
            <a:custGeom>
              <a:avLst/>
              <a:gdLst/>
              <a:ahLst/>
              <a:cxnLst/>
              <a:rect l="l" t="t" r="r" b="b"/>
              <a:pathLst>
                <a:path w="594" h="549" extrusionOk="0">
                  <a:moveTo>
                    <a:pt x="343" y="1"/>
                  </a:moveTo>
                  <a:cubicBezTo>
                    <a:pt x="114" y="24"/>
                    <a:pt x="0" y="138"/>
                    <a:pt x="23" y="389"/>
                  </a:cubicBezTo>
                  <a:cubicBezTo>
                    <a:pt x="137" y="434"/>
                    <a:pt x="251" y="503"/>
                    <a:pt x="365" y="549"/>
                  </a:cubicBezTo>
                  <a:cubicBezTo>
                    <a:pt x="343" y="366"/>
                    <a:pt x="594" y="183"/>
                    <a:pt x="34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9" name="Google Shape;2779;p52"/>
            <p:cNvSpPr/>
            <p:nvPr/>
          </p:nvSpPr>
          <p:spPr>
            <a:xfrm rot="-799569">
              <a:off x="1395199" y="3505817"/>
              <a:ext cx="11425" cy="9825"/>
            </a:xfrm>
            <a:custGeom>
              <a:avLst/>
              <a:gdLst/>
              <a:ahLst/>
              <a:cxnLst/>
              <a:rect l="l" t="t" r="r" b="b"/>
              <a:pathLst>
                <a:path w="457" h="393" extrusionOk="0">
                  <a:moveTo>
                    <a:pt x="46" y="0"/>
                  </a:moveTo>
                  <a:cubicBezTo>
                    <a:pt x="23" y="46"/>
                    <a:pt x="23" y="114"/>
                    <a:pt x="0" y="183"/>
                  </a:cubicBezTo>
                  <a:cubicBezTo>
                    <a:pt x="0" y="323"/>
                    <a:pt x="53" y="392"/>
                    <a:pt x="173" y="392"/>
                  </a:cubicBezTo>
                  <a:cubicBezTo>
                    <a:pt x="190" y="392"/>
                    <a:pt x="209" y="391"/>
                    <a:pt x="228" y="388"/>
                  </a:cubicBezTo>
                  <a:cubicBezTo>
                    <a:pt x="457" y="251"/>
                    <a:pt x="251" y="137"/>
                    <a:pt x="228" y="23"/>
                  </a:cubicBezTo>
                  <a:cubicBezTo>
                    <a:pt x="160" y="0"/>
                    <a:pt x="114" y="0"/>
                    <a:pt x="4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0" name="Google Shape;2780;p52"/>
            <p:cNvSpPr/>
            <p:nvPr/>
          </p:nvSpPr>
          <p:spPr>
            <a:xfrm rot="-799569">
              <a:off x="1450338" y="3571818"/>
              <a:ext cx="17725" cy="15950"/>
            </a:xfrm>
            <a:custGeom>
              <a:avLst/>
              <a:gdLst/>
              <a:ahLst/>
              <a:cxnLst/>
              <a:rect l="l" t="t" r="r" b="b"/>
              <a:pathLst>
                <a:path w="709" h="638" extrusionOk="0">
                  <a:moveTo>
                    <a:pt x="112" y="1"/>
                  </a:moveTo>
                  <a:cubicBezTo>
                    <a:pt x="75" y="1"/>
                    <a:pt x="38" y="1"/>
                    <a:pt x="1" y="1"/>
                  </a:cubicBezTo>
                  <a:cubicBezTo>
                    <a:pt x="69" y="184"/>
                    <a:pt x="115" y="367"/>
                    <a:pt x="183" y="549"/>
                  </a:cubicBezTo>
                  <a:cubicBezTo>
                    <a:pt x="272" y="579"/>
                    <a:pt x="361" y="637"/>
                    <a:pt x="444" y="637"/>
                  </a:cubicBezTo>
                  <a:cubicBezTo>
                    <a:pt x="488" y="637"/>
                    <a:pt x="531" y="620"/>
                    <a:pt x="571" y="572"/>
                  </a:cubicBezTo>
                  <a:cubicBezTo>
                    <a:pt x="708" y="458"/>
                    <a:pt x="617" y="321"/>
                    <a:pt x="549" y="184"/>
                  </a:cubicBezTo>
                  <a:cubicBezTo>
                    <a:pt x="436" y="16"/>
                    <a:pt x="279" y="1"/>
                    <a:pt x="1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1" name="Google Shape;2781;p52"/>
            <p:cNvSpPr/>
            <p:nvPr/>
          </p:nvSpPr>
          <p:spPr>
            <a:xfrm rot="-799569">
              <a:off x="1438780" y="3546926"/>
              <a:ext cx="13150" cy="13150"/>
            </a:xfrm>
            <a:custGeom>
              <a:avLst/>
              <a:gdLst/>
              <a:ahLst/>
              <a:cxnLst/>
              <a:rect l="l" t="t" r="r" b="b"/>
              <a:pathLst>
                <a:path w="526" h="526" extrusionOk="0">
                  <a:moveTo>
                    <a:pt x="388" y="1"/>
                  </a:moveTo>
                  <a:cubicBezTo>
                    <a:pt x="114" y="1"/>
                    <a:pt x="0" y="115"/>
                    <a:pt x="23" y="366"/>
                  </a:cubicBezTo>
                  <a:cubicBezTo>
                    <a:pt x="46" y="480"/>
                    <a:pt x="137" y="503"/>
                    <a:pt x="229" y="526"/>
                  </a:cubicBezTo>
                  <a:cubicBezTo>
                    <a:pt x="502" y="412"/>
                    <a:pt x="525" y="229"/>
                    <a:pt x="38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2" name="Google Shape;2782;p52"/>
            <p:cNvSpPr/>
            <p:nvPr/>
          </p:nvSpPr>
          <p:spPr>
            <a:xfrm rot="-799569">
              <a:off x="1338267" y="3575736"/>
              <a:ext cx="14275" cy="12850"/>
            </a:xfrm>
            <a:custGeom>
              <a:avLst/>
              <a:gdLst/>
              <a:ahLst/>
              <a:cxnLst/>
              <a:rect l="l" t="t" r="r" b="b"/>
              <a:pathLst>
                <a:path w="571" h="514" extrusionOk="0">
                  <a:moveTo>
                    <a:pt x="278" y="1"/>
                  </a:moveTo>
                  <a:cubicBezTo>
                    <a:pt x="170" y="1"/>
                    <a:pt x="84" y="51"/>
                    <a:pt x="46" y="166"/>
                  </a:cubicBezTo>
                  <a:cubicBezTo>
                    <a:pt x="0" y="349"/>
                    <a:pt x="69" y="463"/>
                    <a:pt x="251" y="508"/>
                  </a:cubicBezTo>
                  <a:cubicBezTo>
                    <a:pt x="273" y="512"/>
                    <a:pt x="294" y="514"/>
                    <a:pt x="313" y="514"/>
                  </a:cubicBezTo>
                  <a:cubicBezTo>
                    <a:pt x="417" y="514"/>
                    <a:pt x="490" y="460"/>
                    <a:pt x="548" y="326"/>
                  </a:cubicBezTo>
                  <a:cubicBezTo>
                    <a:pt x="571" y="166"/>
                    <a:pt x="502" y="52"/>
                    <a:pt x="343" y="6"/>
                  </a:cubicBezTo>
                  <a:cubicBezTo>
                    <a:pt x="320" y="3"/>
                    <a:pt x="299" y="1"/>
                    <a:pt x="27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3" name="Google Shape;2783;p52"/>
            <p:cNvSpPr/>
            <p:nvPr/>
          </p:nvSpPr>
          <p:spPr>
            <a:xfrm rot="-799569">
              <a:off x="1339761" y="3527992"/>
              <a:ext cx="20001" cy="16375"/>
            </a:xfrm>
            <a:custGeom>
              <a:avLst/>
              <a:gdLst/>
              <a:ahLst/>
              <a:cxnLst/>
              <a:rect l="l" t="t" r="r" b="b"/>
              <a:pathLst>
                <a:path w="800" h="655" extrusionOk="0">
                  <a:moveTo>
                    <a:pt x="252" y="0"/>
                  </a:moveTo>
                  <a:cubicBezTo>
                    <a:pt x="206" y="46"/>
                    <a:pt x="138" y="91"/>
                    <a:pt x="69" y="160"/>
                  </a:cubicBezTo>
                  <a:cubicBezTo>
                    <a:pt x="46" y="160"/>
                    <a:pt x="23" y="183"/>
                    <a:pt x="23" y="228"/>
                  </a:cubicBezTo>
                  <a:cubicBezTo>
                    <a:pt x="1" y="274"/>
                    <a:pt x="23" y="297"/>
                    <a:pt x="69" y="343"/>
                  </a:cubicBezTo>
                  <a:cubicBezTo>
                    <a:pt x="221" y="381"/>
                    <a:pt x="262" y="655"/>
                    <a:pt x="442" y="655"/>
                  </a:cubicBezTo>
                  <a:cubicBezTo>
                    <a:pt x="479" y="655"/>
                    <a:pt x="521" y="643"/>
                    <a:pt x="571" y="616"/>
                  </a:cubicBezTo>
                  <a:cubicBezTo>
                    <a:pt x="799" y="502"/>
                    <a:pt x="685" y="320"/>
                    <a:pt x="617" y="160"/>
                  </a:cubicBezTo>
                  <a:cubicBezTo>
                    <a:pt x="571" y="91"/>
                    <a:pt x="503" y="23"/>
                    <a:pt x="43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4" name="Google Shape;2784;p52"/>
            <p:cNvSpPr/>
            <p:nvPr/>
          </p:nvSpPr>
          <p:spPr>
            <a:xfrm rot="-799569">
              <a:off x="1387165" y="3558690"/>
              <a:ext cx="14850" cy="9175"/>
            </a:xfrm>
            <a:custGeom>
              <a:avLst/>
              <a:gdLst/>
              <a:ahLst/>
              <a:cxnLst/>
              <a:rect l="l" t="t" r="r" b="b"/>
              <a:pathLst>
                <a:path w="594" h="367" extrusionOk="0">
                  <a:moveTo>
                    <a:pt x="274" y="1"/>
                  </a:moveTo>
                  <a:cubicBezTo>
                    <a:pt x="172" y="1"/>
                    <a:pt x="81" y="34"/>
                    <a:pt x="46" y="123"/>
                  </a:cubicBezTo>
                  <a:cubicBezTo>
                    <a:pt x="0" y="237"/>
                    <a:pt x="92" y="328"/>
                    <a:pt x="229" y="351"/>
                  </a:cubicBezTo>
                  <a:cubicBezTo>
                    <a:pt x="274" y="359"/>
                    <a:pt x="320" y="366"/>
                    <a:pt x="363" y="366"/>
                  </a:cubicBezTo>
                  <a:cubicBezTo>
                    <a:pt x="449" y="366"/>
                    <a:pt x="525" y="336"/>
                    <a:pt x="571" y="214"/>
                  </a:cubicBezTo>
                  <a:cubicBezTo>
                    <a:pt x="594" y="54"/>
                    <a:pt x="457" y="32"/>
                    <a:pt x="366" y="9"/>
                  </a:cubicBezTo>
                  <a:cubicBezTo>
                    <a:pt x="335" y="4"/>
                    <a:pt x="304" y="1"/>
                    <a:pt x="27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5" name="Google Shape;2785;p52"/>
            <p:cNvSpPr/>
            <p:nvPr/>
          </p:nvSpPr>
          <p:spPr>
            <a:xfrm rot="-799569">
              <a:off x="1406056" y="3618058"/>
              <a:ext cx="22851" cy="14300"/>
            </a:xfrm>
            <a:custGeom>
              <a:avLst/>
              <a:gdLst/>
              <a:ahLst/>
              <a:cxnLst/>
              <a:rect l="l" t="t" r="r" b="b"/>
              <a:pathLst>
                <a:path w="914" h="572" extrusionOk="0">
                  <a:moveTo>
                    <a:pt x="685" y="1"/>
                  </a:moveTo>
                  <a:cubicBezTo>
                    <a:pt x="0" y="183"/>
                    <a:pt x="571" y="389"/>
                    <a:pt x="685" y="571"/>
                  </a:cubicBezTo>
                  <a:cubicBezTo>
                    <a:pt x="776" y="526"/>
                    <a:pt x="845" y="457"/>
                    <a:pt x="913" y="411"/>
                  </a:cubicBezTo>
                  <a:cubicBezTo>
                    <a:pt x="890" y="252"/>
                    <a:pt x="845" y="92"/>
                    <a:pt x="68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6" name="Google Shape;2786;p52"/>
            <p:cNvSpPr/>
            <p:nvPr/>
          </p:nvSpPr>
          <p:spPr>
            <a:xfrm rot="-799569">
              <a:off x="1370899" y="3629425"/>
              <a:ext cx="11425" cy="8000"/>
            </a:xfrm>
            <a:custGeom>
              <a:avLst/>
              <a:gdLst/>
              <a:ahLst/>
              <a:cxnLst/>
              <a:rect l="l" t="t" r="r" b="b"/>
              <a:pathLst>
                <a:path w="457" h="320" extrusionOk="0">
                  <a:moveTo>
                    <a:pt x="206" y="0"/>
                  </a:moveTo>
                  <a:cubicBezTo>
                    <a:pt x="114" y="0"/>
                    <a:pt x="23" y="46"/>
                    <a:pt x="23" y="160"/>
                  </a:cubicBezTo>
                  <a:cubicBezTo>
                    <a:pt x="0" y="251"/>
                    <a:pt x="69" y="297"/>
                    <a:pt x="206" y="320"/>
                  </a:cubicBezTo>
                  <a:cubicBezTo>
                    <a:pt x="251" y="297"/>
                    <a:pt x="388" y="274"/>
                    <a:pt x="388" y="205"/>
                  </a:cubicBezTo>
                  <a:cubicBezTo>
                    <a:pt x="457" y="69"/>
                    <a:pt x="343" y="0"/>
                    <a:pt x="20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7" name="Google Shape;2787;p52"/>
            <p:cNvSpPr/>
            <p:nvPr/>
          </p:nvSpPr>
          <p:spPr>
            <a:xfrm rot="-799569">
              <a:off x="1180042" y="3538941"/>
              <a:ext cx="2875" cy="4600"/>
            </a:xfrm>
            <a:custGeom>
              <a:avLst/>
              <a:gdLst/>
              <a:ahLst/>
              <a:cxnLst/>
              <a:rect l="l" t="t" r="r" b="b"/>
              <a:pathLst>
                <a:path w="115" h="184" extrusionOk="0">
                  <a:moveTo>
                    <a:pt x="115" y="1"/>
                  </a:moveTo>
                  <a:cubicBezTo>
                    <a:pt x="0" y="69"/>
                    <a:pt x="0" y="115"/>
                    <a:pt x="115" y="183"/>
                  </a:cubicBezTo>
                  <a:cubicBezTo>
                    <a:pt x="115" y="115"/>
                    <a:pt x="115" y="69"/>
                    <a:pt x="11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8" name="Google Shape;2788;p52"/>
            <p:cNvSpPr/>
            <p:nvPr/>
          </p:nvSpPr>
          <p:spPr>
            <a:xfrm rot="-799569">
              <a:off x="1284649" y="3355934"/>
              <a:ext cx="113578" cy="126753"/>
            </a:xfrm>
            <a:custGeom>
              <a:avLst/>
              <a:gdLst/>
              <a:ahLst/>
              <a:cxnLst/>
              <a:rect l="l" t="t" r="r" b="b"/>
              <a:pathLst>
                <a:path w="4543" h="5070" extrusionOk="0">
                  <a:moveTo>
                    <a:pt x="3529" y="0"/>
                  </a:moveTo>
                  <a:cubicBezTo>
                    <a:pt x="3352" y="0"/>
                    <a:pt x="3285" y="169"/>
                    <a:pt x="3218" y="556"/>
                  </a:cubicBezTo>
                  <a:cubicBezTo>
                    <a:pt x="3150" y="876"/>
                    <a:pt x="3218" y="1241"/>
                    <a:pt x="3013" y="1515"/>
                  </a:cubicBezTo>
                  <a:cubicBezTo>
                    <a:pt x="2853" y="2245"/>
                    <a:pt x="2442" y="2839"/>
                    <a:pt x="2123" y="3501"/>
                  </a:cubicBezTo>
                  <a:cubicBezTo>
                    <a:pt x="2054" y="3660"/>
                    <a:pt x="1917" y="3820"/>
                    <a:pt x="1712" y="3820"/>
                  </a:cubicBezTo>
                  <a:cubicBezTo>
                    <a:pt x="1461" y="3797"/>
                    <a:pt x="1415" y="3546"/>
                    <a:pt x="1347" y="3364"/>
                  </a:cubicBezTo>
                  <a:cubicBezTo>
                    <a:pt x="1187" y="2816"/>
                    <a:pt x="1141" y="2245"/>
                    <a:pt x="1004" y="1698"/>
                  </a:cubicBezTo>
                  <a:cubicBezTo>
                    <a:pt x="959" y="1652"/>
                    <a:pt x="959" y="1583"/>
                    <a:pt x="982" y="1515"/>
                  </a:cubicBezTo>
                  <a:cubicBezTo>
                    <a:pt x="1004" y="1401"/>
                    <a:pt x="1004" y="1264"/>
                    <a:pt x="982" y="1150"/>
                  </a:cubicBezTo>
                  <a:lnTo>
                    <a:pt x="1027" y="967"/>
                  </a:lnTo>
                  <a:cubicBezTo>
                    <a:pt x="1119" y="853"/>
                    <a:pt x="1119" y="716"/>
                    <a:pt x="1004" y="602"/>
                  </a:cubicBezTo>
                  <a:cubicBezTo>
                    <a:pt x="859" y="359"/>
                    <a:pt x="724" y="70"/>
                    <a:pt x="470" y="70"/>
                  </a:cubicBezTo>
                  <a:cubicBezTo>
                    <a:pt x="367" y="70"/>
                    <a:pt x="244" y="118"/>
                    <a:pt x="91" y="237"/>
                  </a:cubicBezTo>
                  <a:cubicBezTo>
                    <a:pt x="0" y="1561"/>
                    <a:pt x="69" y="2862"/>
                    <a:pt x="548" y="4140"/>
                  </a:cubicBezTo>
                  <a:cubicBezTo>
                    <a:pt x="756" y="4717"/>
                    <a:pt x="1303" y="5069"/>
                    <a:pt x="1871" y="5069"/>
                  </a:cubicBezTo>
                  <a:cubicBezTo>
                    <a:pt x="2111" y="5069"/>
                    <a:pt x="2355" y="5006"/>
                    <a:pt x="2579" y="4870"/>
                  </a:cubicBezTo>
                  <a:cubicBezTo>
                    <a:pt x="3059" y="4573"/>
                    <a:pt x="3218" y="4071"/>
                    <a:pt x="3561" y="3706"/>
                  </a:cubicBezTo>
                  <a:cubicBezTo>
                    <a:pt x="3584" y="3044"/>
                    <a:pt x="3880" y="2451"/>
                    <a:pt x="4086" y="1834"/>
                  </a:cubicBezTo>
                  <a:cubicBezTo>
                    <a:pt x="4542" y="1309"/>
                    <a:pt x="4154" y="762"/>
                    <a:pt x="4109" y="237"/>
                  </a:cubicBezTo>
                  <a:cubicBezTo>
                    <a:pt x="3834" y="85"/>
                    <a:pt x="3654" y="0"/>
                    <a:pt x="3529" y="0"/>
                  </a:cubicBezTo>
                  <a:close/>
                </a:path>
              </a:pathLst>
            </a:custGeom>
            <a:solidFill>
              <a:srgbClr val="65586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9" name="Google Shape;2789;p52"/>
            <p:cNvSpPr/>
            <p:nvPr/>
          </p:nvSpPr>
          <p:spPr>
            <a:xfrm rot="-799569">
              <a:off x="1790627" y="3236655"/>
              <a:ext cx="105603" cy="127753"/>
            </a:xfrm>
            <a:custGeom>
              <a:avLst/>
              <a:gdLst/>
              <a:ahLst/>
              <a:cxnLst/>
              <a:rect l="l" t="t" r="r" b="b"/>
              <a:pathLst>
                <a:path w="4224" h="5110" extrusionOk="0">
                  <a:moveTo>
                    <a:pt x="3607" y="1"/>
                  </a:moveTo>
                  <a:cubicBezTo>
                    <a:pt x="3288" y="23"/>
                    <a:pt x="3265" y="297"/>
                    <a:pt x="3242" y="548"/>
                  </a:cubicBezTo>
                  <a:cubicBezTo>
                    <a:pt x="3219" y="731"/>
                    <a:pt x="3197" y="914"/>
                    <a:pt x="3174" y="1073"/>
                  </a:cubicBezTo>
                  <a:cubicBezTo>
                    <a:pt x="2991" y="2009"/>
                    <a:pt x="2854" y="2945"/>
                    <a:pt x="2284" y="3721"/>
                  </a:cubicBezTo>
                  <a:cubicBezTo>
                    <a:pt x="2238" y="3790"/>
                    <a:pt x="2169" y="3858"/>
                    <a:pt x="2124" y="3904"/>
                  </a:cubicBezTo>
                  <a:cubicBezTo>
                    <a:pt x="2032" y="3949"/>
                    <a:pt x="1987" y="4018"/>
                    <a:pt x="1964" y="4109"/>
                  </a:cubicBezTo>
                  <a:cubicBezTo>
                    <a:pt x="1759" y="4041"/>
                    <a:pt x="1576" y="3972"/>
                    <a:pt x="1371" y="3904"/>
                  </a:cubicBezTo>
                  <a:cubicBezTo>
                    <a:pt x="1302" y="3242"/>
                    <a:pt x="1325" y="2534"/>
                    <a:pt x="1028" y="1895"/>
                  </a:cubicBezTo>
                  <a:cubicBezTo>
                    <a:pt x="960" y="1598"/>
                    <a:pt x="846" y="1279"/>
                    <a:pt x="1051" y="982"/>
                  </a:cubicBezTo>
                  <a:cubicBezTo>
                    <a:pt x="1028" y="868"/>
                    <a:pt x="1005" y="731"/>
                    <a:pt x="982" y="640"/>
                  </a:cubicBezTo>
                  <a:cubicBezTo>
                    <a:pt x="876" y="405"/>
                    <a:pt x="809" y="110"/>
                    <a:pt x="521" y="110"/>
                  </a:cubicBezTo>
                  <a:cubicBezTo>
                    <a:pt x="501" y="110"/>
                    <a:pt x="480" y="112"/>
                    <a:pt x="457" y="115"/>
                  </a:cubicBezTo>
                  <a:cubicBezTo>
                    <a:pt x="92" y="160"/>
                    <a:pt x="92" y="480"/>
                    <a:pt x="92" y="754"/>
                  </a:cubicBezTo>
                  <a:cubicBezTo>
                    <a:pt x="69" y="1439"/>
                    <a:pt x="1" y="2146"/>
                    <a:pt x="184" y="2808"/>
                  </a:cubicBezTo>
                  <a:cubicBezTo>
                    <a:pt x="389" y="3493"/>
                    <a:pt x="435" y="4269"/>
                    <a:pt x="1028" y="4817"/>
                  </a:cubicBezTo>
                  <a:cubicBezTo>
                    <a:pt x="1420" y="5009"/>
                    <a:pt x="1742" y="5109"/>
                    <a:pt x="2023" y="5109"/>
                  </a:cubicBezTo>
                  <a:cubicBezTo>
                    <a:pt x="2511" y="5109"/>
                    <a:pt x="2874" y="4807"/>
                    <a:pt x="3265" y="4155"/>
                  </a:cubicBezTo>
                  <a:cubicBezTo>
                    <a:pt x="3425" y="3904"/>
                    <a:pt x="3562" y="3630"/>
                    <a:pt x="3607" y="3333"/>
                  </a:cubicBezTo>
                  <a:cubicBezTo>
                    <a:pt x="3653" y="3059"/>
                    <a:pt x="3699" y="2785"/>
                    <a:pt x="3927" y="2603"/>
                  </a:cubicBezTo>
                  <a:cubicBezTo>
                    <a:pt x="3995" y="2169"/>
                    <a:pt x="4041" y="1758"/>
                    <a:pt x="4087" y="1347"/>
                  </a:cubicBezTo>
                  <a:cubicBezTo>
                    <a:pt x="4110" y="1073"/>
                    <a:pt x="4224" y="799"/>
                    <a:pt x="4155" y="526"/>
                  </a:cubicBezTo>
                  <a:cubicBezTo>
                    <a:pt x="4087" y="252"/>
                    <a:pt x="3927" y="1"/>
                    <a:pt x="3607" y="1"/>
                  </a:cubicBezTo>
                  <a:close/>
                </a:path>
              </a:pathLst>
            </a:custGeom>
            <a:solidFill>
              <a:srgbClr val="65586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0" name="Google Shape;2790;p52"/>
            <p:cNvSpPr/>
            <p:nvPr/>
          </p:nvSpPr>
          <p:spPr>
            <a:xfrm rot="-799569">
              <a:off x="1537171" y="3297370"/>
              <a:ext cx="126128" cy="161204"/>
            </a:xfrm>
            <a:custGeom>
              <a:avLst/>
              <a:gdLst/>
              <a:ahLst/>
              <a:cxnLst/>
              <a:rect l="l" t="t" r="r" b="b"/>
              <a:pathLst>
                <a:path w="5045" h="6448" extrusionOk="0">
                  <a:moveTo>
                    <a:pt x="3926" y="4531"/>
                  </a:moveTo>
                  <a:cubicBezTo>
                    <a:pt x="3926" y="4531"/>
                    <a:pt x="3926" y="4531"/>
                    <a:pt x="3949" y="4554"/>
                  </a:cubicBezTo>
                  <a:lnTo>
                    <a:pt x="3926" y="4554"/>
                  </a:lnTo>
                  <a:cubicBezTo>
                    <a:pt x="3926" y="4554"/>
                    <a:pt x="3926" y="4531"/>
                    <a:pt x="3926" y="4531"/>
                  </a:cubicBezTo>
                  <a:close/>
                  <a:moveTo>
                    <a:pt x="4503" y="1"/>
                  </a:moveTo>
                  <a:cubicBezTo>
                    <a:pt x="4394" y="1"/>
                    <a:pt x="4286" y="45"/>
                    <a:pt x="4177" y="172"/>
                  </a:cubicBezTo>
                  <a:cubicBezTo>
                    <a:pt x="3903" y="696"/>
                    <a:pt x="3858" y="1244"/>
                    <a:pt x="4040" y="1815"/>
                  </a:cubicBezTo>
                  <a:cubicBezTo>
                    <a:pt x="4040" y="1883"/>
                    <a:pt x="4017" y="1952"/>
                    <a:pt x="4017" y="2020"/>
                  </a:cubicBezTo>
                  <a:cubicBezTo>
                    <a:pt x="4017" y="2066"/>
                    <a:pt x="4017" y="2089"/>
                    <a:pt x="4017" y="2112"/>
                  </a:cubicBezTo>
                  <a:cubicBezTo>
                    <a:pt x="3949" y="2294"/>
                    <a:pt x="3949" y="2477"/>
                    <a:pt x="3926" y="2659"/>
                  </a:cubicBezTo>
                  <a:cubicBezTo>
                    <a:pt x="3903" y="2705"/>
                    <a:pt x="3903" y="2751"/>
                    <a:pt x="3880" y="2819"/>
                  </a:cubicBezTo>
                  <a:cubicBezTo>
                    <a:pt x="3835" y="2888"/>
                    <a:pt x="3812" y="2956"/>
                    <a:pt x="3812" y="3025"/>
                  </a:cubicBezTo>
                  <a:cubicBezTo>
                    <a:pt x="3812" y="3070"/>
                    <a:pt x="3812" y="3116"/>
                    <a:pt x="3812" y="3162"/>
                  </a:cubicBezTo>
                  <a:cubicBezTo>
                    <a:pt x="3721" y="3390"/>
                    <a:pt x="3675" y="3595"/>
                    <a:pt x="3629" y="3846"/>
                  </a:cubicBezTo>
                  <a:cubicBezTo>
                    <a:pt x="3606" y="3892"/>
                    <a:pt x="3561" y="3961"/>
                    <a:pt x="3538" y="4006"/>
                  </a:cubicBezTo>
                  <a:cubicBezTo>
                    <a:pt x="3515" y="4075"/>
                    <a:pt x="3469" y="4143"/>
                    <a:pt x="3447" y="4212"/>
                  </a:cubicBezTo>
                  <a:cubicBezTo>
                    <a:pt x="3401" y="4349"/>
                    <a:pt x="3378" y="4485"/>
                    <a:pt x="3287" y="4600"/>
                  </a:cubicBezTo>
                  <a:cubicBezTo>
                    <a:pt x="3287" y="4622"/>
                    <a:pt x="3264" y="4668"/>
                    <a:pt x="3241" y="4691"/>
                  </a:cubicBezTo>
                  <a:cubicBezTo>
                    <a:pt x="3196" y="4737"/>
                    <a:pt x="3150" y="4805"/>
                    <a:pt x="3127" y="4874"/>
                  </a:cubicBezTo>
                  <a:cubicBezTo>
                    <a:pt x="3081" y="4919"/>
                    <a:pt x="3059" y="4988"/>
                    <a:pt x="3013" y="5033"/>
                  </a:cubicBezTo>
                  <a:cubicBezTo>
                    <a:pt x="2922" y="5216"/>
                    <a:pt x="2739" y="5262"/>
                    <a:pt x="2556" y="5284"/>
                  </a:cubicBezTo>
                  <a:cubicBezTo>
                    <a:pt x="1712" y="5079"/>
                    <a:pt x="1141" y="4280"/>
                    <a:pt x="1118" y="3070"/>
                  </a:cubicBezTo>
                  <a:cubicBezTo>
                    <a:pt x="1096" y="2157"/>
                    <a:pt x="845" y="1290"/>
                    <a:pt x="753" y="400"/>
                  </a:cubicBezTo>
                  <a:cubicBezTo>
                    <a:pt x="702" y="92"/>
                    <a:pt x="676" y="15"/>
                    <a:pt x="445" y="15"/>
                  </a:cubicBezTo>
                  <a:cubicBezTo>
                    <a:pt x="368" y="15"/>
                    <a:pt x="268" y="23"/>
                    <a:pt x="137" y="35"/>
                  </a:cubicBezTo>
                  <a:cubicBezTo>
                    <a:pt x="23" y="879"/>
                    <a:pt x="0" y="1701"/>
                    <a:pt x="114" y="2545"/>
                  </a:cubicBezTo>
                  <a:cubicBezTo>
                    <a:pt x="160" y="2819"/>
                    <a:pt x="114" y="3139"/>
                    <a:pt x="114" y="3436"/>
                  </a:cubicBezTo>
                  <a:cubicBezTo>
                    <a:pt x="205" y="3687"/>
                    <a:pt x="274" y="3938"/>
                    <a:pt x="388" y="4189"/>
                  </a:cubicBezTo>
                  <a:cubicBezTo>
                    <a:pt x="616" y="4805"/>
                    <a:pt x="845" y="5421"/>
                    <a:pt x="1324" y="5923"/>
                  </a:cubicBezTo>
                  <a:cubicBezTo>
                    <a:pt x="1656" y="6270"/>
                    <a:pt x="2022" y="6448"/>
                    <a:pt x="2422" y="6448"/>
                  </a:cubicBezTo>
                  <a:cubicBezTo>
                    <a:pt x="2681" y="6448"/>
                    <a:pt x="2954" y="6373"/>
                    <a:pt x="3241" y="6220"/>
                  </a:cubicBezTo>
                  <a:cubicBezTo>
                    <a:pt x="4063" y="5718"/>
                    <a:pt x="4405" y="4919"/>
                    <a:pt x="4519" y="3983"/>
                  </a:cubicBezTo>
                  <a:cubicBezTo>
                    <a:pt x="4930" y="2933"/>
                    <a:pt x="5044" y="1815"/>
                    <a:pt x="5044" y="696"/>
                  </a:cubicBezTo>
                  <a:cubicBezTo>
                    <a:pt x="5044" y="628"/>
                    <a:pt x="5044" y="582"/>
                    <a:pt x="5044" y="514"/>
                  </a:cubicBezTo>
                  <a:cubicBezTo>
                    <a:pt x="5044" y="400"/>
                    <a:pt x="5022" y="286"/>
                    <a:pt x="4999" y="172"/>
                  </a:cubicBezTo>
                  <a:cubicBezTo>
                    <a:pt x="4834" y="103"/>
                    <a:pt x="4668" y="1"/>
                    <a:pt x="4503" y="1"/>
                  </a:cubicBezTo>
                  <a:close/>
                </a:path>
              </a:pathLst>
            </a:custGeom>
            <a:solidFill>
              <a:srgbClr val="65586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1" name="Google Shape;2791;p52"/>
            <p:cNvSpPr/>
            <p:nvPr/>
          </p:nvSpPr>
          <p:spPr>
            <a:xfrm rot="-799569">
              <a:off x="1547929" y="3334371"/>
              <a:ext cx="4600" cy="9150"/>
            </a:xfrm>
            <a:custGeom>
              <a:avLst/>
              <a:gdLst/>
              <a:ahLst/>
              <a:cxnLst/>
              <a:rect l="l" t="t" r="r" b="b"/>
              <a:pathLst>
                <a:path w="184" h="366" extrusionOk="0">
                  <a:moveTo>
                    <a:pt x="183" y="1"/>
                  </a:moveTo>
                  <a:cubicBezTo>
                    <a:pt x="1" y="115"/>
                    <a:pt x="1" y="252"/>
                    <a:pt x="183" y="366"/>
                  </a:cubicBezTo>
                  <a:lnTo>
                    <a:pt x="183" y="1"/>
                  </a:lnTo>
                  <a:close/>
                </a:path>
              </a:pathLst>
            </a:custGeom>
            <a:solidFill>
              <a:srgbClr val="65586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2" name="Google Shape;2792;p52"/>
            <p:cNvSpPr/>
            <p:nvPr/>
          </p:nvSpPr>
          <p:spPr>
            <a:xfrm rot="-799569">
              <a:off x="927426" y="1662184"/>
              <a:ext cx="1197807" cy="2777850"/>
            </a:xfrm>
            <a:custGeom>
              <a:avLst/>
              <a:gdLst/>
              <a:ahLst/>
              <a:cxnLst/>
              <a:rect l="l" t="t" r="r" b="b"/>
              <a:pathLst>
                <a:path w="47911" h="111111" extrusionOk="0">
                  <a:moveTo>
                    <a:pt x="40743" y="1037"/>
                  </a:moveTo>
                  <a:lnTo>
                    <a:pt x="40743" y="1037"/>
                  </a:lnTo>
                  <a:cubicBezTo>
                    <a:pt x="40766" y="1060"/>
                    <a:pt x="40766" y="1083"/>
                    <a:pt x="40766" y="1106"/>
                  </a:cubicBezTo>
                  <a:lnTo>
                    <a:pt x="40743" y="1037"/>
                  </a:lnTo>
                  <a:close/>
                  <a:moveTo>
                    <a:pt x="38369" y="2544"/>
                  </a:moveTo>
                  <a:cubicBezTo>
                    <a:pt x="38392" y="2544"/>
                    <a:pt x="38415" y="2566"/>
                    <a:pt x="38415" y="2566"/>
                  </a:cubicBezTo>
                  <a:cubicBezTo>
                    <a:pt x="38415" y="2566"/>
                    <a:pt x="38369" y="2544"/>
                    <a:pt x="38369" y="2544"/>
                  </a:cubicBezTo>
                  <a:close/>
                  <a:moveTo>
                    <a:pt x="35790" y="4689"/>
                  </a:moveTo>
                  <a:lnTo>
                    <a:pt x="35813" y="4712"/>
                  </a:lnTo>
                  <a:cubicBezTo>
                    <a:pt x="35790" y="4712"/>
                    <a:pt x="35790" y="4712"/>
                    <a:pt x="35767" y="4689"/>
                  </a:cubicBezTo>
                  <a:close/>
                  <a:moveTo>
                    <a:pt x="37730" y="5397"/>
                  </a:moveTo>
                  <a:lnTo>
                    <a:pt x="37730" y="5397"/>
                  </a:lnTo>
                  <a:cubicBezTo>
                    <a:pt x="37707" y="5420"/>
                    <a:pt x="37685" y="5443"/>
                    <a:pt x="37685" y="5465"/>
                  </a:cubicBezTo>
                  <a:lnTo>
                    <a:pt x="37662" y="5465"/>
                  </a:lnTo>
                  <a:cubicBezTo>
                    <a:pt x="37684" y="5443"/>
                    <a:pt x="37707" y="5420"/>
                    <a:pt x="37730" y="5397"/>
                  </a:cubicBezTo>
                  <a:close/>
                  <a:moveTo>
                    <a:pt x="33667" y="8044"/>
                  </a:moveTo>
                  <a:lnTo>
                    <a:pt x="33462" y="8204"/>
                  </a:lnTo>
                  <a:cubicBezTo>
                    <a:pt x="33576" y="8204"/>
                    <a:pt x="33645" y="8136"/>
                    <a:pt x="33667" y="8044"/>
                  </a:cubicBezTo>
                  <a:close/>
                  <a:moveTo>
                    <a:pt x="42158" y="649"/>
                  </a:moveTo>
                  <a:cubicBezTo>
                    <a:pt x="42181" y="740"/>
                    <a:pt x="42227" y="809"/>
                    <a:pt x="42272" y="877"/>
                  </a:cubicBezTo>
                  <a:cubicBezTo>
                    <a:pt x="42364" y="1083"/>
                    <a:pt x="42478" y="1288"/>
                    <a:pt x="42592" y="1494"/>
                  </a:cubicBezTo>
                  <a:cubicBezTo>
                    <a:pt x="42387" y="1562"/>
                    <a:pt x="42227" y="1699"/>
                    <a:pt x="42158" y="1927"/>
                  </a:cubicBezTo>
                  <a:cubicBezTo>
                    <a:pt x="42158" y="1950"/>
                    <a:pt x="42158" y="1950"/>
                    <a:pt x="42158" y="1950"/>
                  </a:cubicBezTo>
                  <a:cubicBezTo>
                    <a:pt x="42136" y="1950"/>
                    <a:pt x="42113" y="1973"/>
                    <a:pt x="42090" y="1973"/>
                  </a:cubicBezTo>
                  <a:cubicBezTo>
                    <a:pt x="42067" y="1973"/>
                    <a:pt x="42044" y="1950"/>
                    <a:pt x="42021" y="1927"/>
                  </a:cubicBezTo>
                  <a:cubicBezTo>
                    <a:pt x="41839" y="1927"/>
                    <a:pt x="41725" y="1996"/>
                    <a:pt x="41611" y="2133"/>
                  </a:cubicBezTo>
                  <a:cubicBezTo>
                    <a:pt x="41588" y="2156"/>
                    <a:pt x="41565" y="2201"/>
                    <a:pt x="41542" y="2247"/>
                  </a:cubicBezTo>
                  <a:cubicBezTo>
                    <a:pt x="41268" y="2361"/>
                    <a:pt x="40994" y="2498"/>
                    <a:pt x="40743" y="2703"/>
                  </a:cubicBezTo>
                  <a:cubicBezTo>
                    <a:pt x="40652" y="2726"/>
                    <a:pt x="40583" y="2772"/>
                    <a:pt x="40561" y="2863"/>
                  </a:cubicBezTo>
                  <a:cubicBezTo>
                    <a:pt x="40492" y="2932"/>
                    <a:pt x="40446" y="3000"/>
                    <a:pt x="40378" y="3069"/>
                  </a:cubicBezTo>
                  <a:cubicBezTo>
                    <a:pt x="40378" y="3069"/>
                    <a:pt x="40378" y="3069"/>
                    <a:pt x="40378" y="3091"/>
                  </a:cubicBezTo>
                  <a:cubicBezTo>
                    <a:pt x="40359" y="3082"/>
                    <a:pt x="40340" y="3076"/>
                    <a:pt x="40320" y="3076"/>
                  </a:cubicBezTo>
                  <a:cubicBezTo>
                    <a:pt x="40291" y="3076"/>
                    <a:pt x="40258" y="3087"/>
                    <a:pt x="40218" y="3114"/>
                  </a:cubicBezTo>
                  <a:cubicBezTo>
                    <a:pt x="40076" y="3054"/>
                    <a:pt x="39951" y="3027"/>
                    <a:pt x="39840" y="3027"/>
                  </a:cubicBezTo>
                  <a:cubicBezTo>
                    <a:pt x="39488" y="3027"/>
                    <a:pt x="39279" y="3303"/>
                    <a:pt x="39123" y="3685"/>
                  </a:cubicBezTo>
                  <a:cubicBezTo>
                    <a:pt x="38826" y="3708"/>
                    <a:pt x="38575" y="3753"/>
                    <a:pt x="38575" y="4119"/>
                  </a:cubicBezTo>
                  <a:cubicBezTo>
                    <a:pt x="38490" y="4092"/>
                    <a:pt x="38411" y="4080"/>
                    <a:pt x="38337" y="4080"/>
                  </a:cubicBezTo>
                  <a:cubicBezTo>
                    <a:pt x="38034" y="4080"/>
                    <a:pt x="37814" y="4282"/>
                    <a:pt x="37593" y="4484"/>
                  </a:cubicBezTo>
                  <a:cubicBezTo>
                    <a:pt x="37502" y="4575"/>
                    <a:pt x="37411" y="4644"/>
                    <a:pt x="37319" y="4712"/>
                  </a:cubicBezTo>
                  <a:cubicBezTo>
                    <a:pt x="37205" y="4803"/>
                    <a:pt x="37068" y="4895"/>
                    <a:pt x="37091" y="5077"/>
                  </a:cubicBezTo>
                  <a:cubicBezTo>
                    <a:pt x="37091" y="5077"/>
                    <a:pt x="37091" y="5077"/>
                    <a:pt x="37114" y="5100"/>
                  </a:cubicBezTo>
                  <a:cubicBezTo>
                    <a:pt x="37091" y="5100"/>
                    <a:pt x="37068" y="5077"/>
                    <a:pt x="37046" y="5054"/>
                  </a:cubicBezTo>
                  <a:cubicBezTo>
                    <a:pt x="37023" y="5054"/>
                    <a:pt x="36977" y="5054"/>
                    <a:pt x="36954" y="5032"/>
                  </a:cubicBezTo>
                  <a:cubicBezTo>
                    <a:pt x="35744" y="5351"/>
                    <a:pt x="34877" y="6264"/>
                    <a:pt x="33850" y="6880"/>
                  </a:cubicBezTo>
                  <a:cubicBezTo>
                    <a:pt x="33759" y="6972"/>
                    <a:pt x="33667" y="7040"/>
                    <a:pt x="33553" y="7109"/>
                  </a:cubicBezTo>
                  <a:cubicBezTo>
                    <a:pt x="33416" y="7200"/>
                    <a:pt x="33302" y="7291"/>
                    <a:pt x="33165" y="7383"/>
                  </a:cubicBezTo>
                  <a:cubicBezTo>
                    <a:pt x="33074" y="7451"/>
                    <a:pt x="32960" y="7542"/>
                    <a:pt x="32891" y="7634"/>
                  </a:cubicBezTo>
                  <a:cubicBezTo>
                    <a:pt x="32846" y="7679"/>
                    <a:pt x="32823" y="7725"/>
                    <a:pt x="32823" y="7793"/>
                  </a:cubicBezTo>
                  <a:cubicBezTo>
                    <a:pt x="32800" y="7791"/>
                    <a:pt x="32778" y="7790"/>
                    <a:pt x="32756" y="7790"/>
                  </a:cubicBezTo>
                  <a:cubicBezTo>
                    <a:pt x="32560" y="7790"/>
                    <a:pt x="32405" y="7884"/>
                    <a:pt x="32343" y="8090"/>
                  </a:cubicBezTo>
                  <a:cubicBezTo>
                    <a:pt x="32314" y="8088"/>
                    <a:pt x="32285" y="8087"/>
                    <a:pt x="32257" y="8087"/>
                  </a:cubicBezTo>
                  <a:cubicBezTo>
                    <a:pt x="31987" y="8087"/>
                    <a:pt x="31814" y="8193"/>
                    <a:pt x="31773" y="8524"/>
                  </a:cubicBezTo>
                  <a:cubicBezTo>
                    <a:pt x="31736" y="8517"/>
                    <a:pt x="31700" y="8514"/>
                    <a:pt x="31666" y="8514"/>
                  </a:cubicBezTo>
                  <a:cubicBezTo>
                    <a:pt x="31468" y="8514"/>
                    <a:pt x="31316" y="8623"/>
                    <a:pt x="31179" y="8798"/>
                  </a:cubicBezTo>
                  <a:cubicBezTo>
                    <a:pt x="31157" y="8843"/>
                    <a:pt x="31134" y="8889"/>
                    <a:pt x="31111" y="8912"/>
                  </a:cubicBezTo>
                  <a:cubicBezTo>
                    <a:pt x="30814" y="8866"/>
                    <a:pt x="30517" y="8889"/>
                    <a:pt x="30221" y="8775"/>
                  </a:cubicBezTo>
                  <a:cubicBezTo>
                    <a:pt x="31020" y="8067"/>
                    <a:pt x="32115" y="7702"/>
                    <a:pt x="32777" y="6835"/>
                  </a:cubicBezTo>
                  <a:cubicBezTo>
                    <a:pt x="32754" y="6812"/>
                    <a:pt x="32732" y="6766"/>
                    <a:pt x="32732" y="6743"/>
                  </a:cubicBezTo>
                  <a:lnTo>
                    <a:pt x="32732" y="6743"/>
                  </a:lnTo>
                  <a:cubicBezTo>
                    <a:pt x="32732" y="6743"/>
                    <a:pt x="32754" y="6743"/>
                    <a:pt x="32754" y="6766"/>
                  </a:cubicBezTo>
                  <a:cubicBezTo>
                    <a:pt x="33257" y="6766"/>
                    <a:pt x="33645" y="6606"/>
                    <a:pt x="33827" y="6104"/>
                  </a:cubicBezTo>
                  <a:cubicBezTo>
                    <a:pt x="34649" y="6013"/>
                    <a:pt x="35151" y="5397"/>
                    <a:pt x="35813" y="4986"/>
                  </a:cubicBezTo>
                  <a:cubicBezTo>
                    <a:pt x="35859" y="4940"/>
                    <a:pt x="35881" y="4872"/>
                    <a:pt x="35881" y="4780"/>
                  </a:cubicBezTo>
                  <a:cubicBezTo>
                    <a:pt x="35927" y="4758"/>
                    <a:pt x="35881" y="4735"/>
                    <a:pt x="35836" y="4712"/>
                  </a:cubicBezTo>
                  <a:cubicBezTo>
                    <a:pt x="35950" y="4666"/>
                    <a:pt x="36064" y="4598"/>
                    <a:pt x="36132" y="4484"/>
                  </a:cubicBezTo>
                  <a:cubicBezTo>
                    <a:pt x="36155" y="4461"/>
                    <a:pt x="36178" y="4461"/>
                    <a:pt x="36224" y="4438"/>
                  </a:cubicBezTo>
                  <a:cubicBezTo>
                    <a:pt x="36224" y="4415"/>
                    <a:pt x="36247" y="4392"/>
                    <a:pt x="36269" y="4370"/>
                  </a:cubicBezTo>
                  <a:cubicBezTo>
                    <a:pt x="36298" y="4384"/>
                    <a:pt x="36324" y="4390"/>
                    <a:pt x="36347" y="4390"/>
                  </a:cubicBezTo>
                  <a:cubicBezTo>
                    <a:pt x="36435" y="4390"/>
                    <a:pt x="36489" y="4300"/>
                    <a:pt x="36543" y="4210"/>
                  </a:cubicBezTo>
                  <a:cubicBezTo>
                    <a:pt x="36566" y="4210"/>
                    <a:pt x="36566" y="4233"/>
                    <a:pt x="36589" y="4233"/>
                  </a:cubicBezTo>
                  <a:cubicBezTo>
                    <a:pt x="37319" y="4141"/>
                    <a:pt x="37936" y="3845"/>
                    <a:pt x="38278" y="3160"/>
                  </a:cubicBezTo>
                  <a:cubicBezTo>
                    <a:pt x="38255" y="3137"/>
                    <a:pt x="38255" y="3114"/>
                    <a:pt x="38255" y="3114"/>
                  </a:cubicBezTo>
                  <a:cubicBezTo>
                    <a:pt x="38392" y="3091"/>
                    <a:pt x="38506" y="3023"/>
                    <a:pt x="38598" y="2932"/>
                  </a:cubicBezTo>
                  <a:cubicBezTo>
                    <a:pt x="38803" y="2840"/>
                    <a:pt x="38986" y="2726"/>
                    <a:pt x="39123" y="2544"/>
                  </a:cubicBezTo>
                  <a:cubicBezTo>
                    <a:pt x="39328" y="2452"/>
                    <a:pt x="39533" y="2361"/>
                    <a:pt x="39670" y="2178"/>
                  </a:cubicBezTo>
                  <a:cubicBezTo>
                    <a:pt x="40173" y="1950"/>
                    <a:pt x="40629" y="1676"/>
                    <a:pt x="41040" y="1311"/>
                  </a:cubicBezTo>
                  <a:cubicBezTo>
                    <a:pt x="41108" y="1334"/>
                    <a:pt x="41177" y="1334"/>
                    <a:pt x="41268" y="1334"/>
                  </a:cubicBezTo>
                  <a:cubicBezTo>
                    <a:pt x="41633" y="1174"/>
                    <a:pt x="41976" y="1037"/>
                    <a:pt x="42158" y="649"/>
                  </a:cubicBezTo>
                  <a:close/>
                  <a:moveTo>
                    <a:pt x="29856" y="9049"/>
                  </a:moveTo>
                  <a:cubicBezTo>
                    <a:pt x="29924" y="9163"/>
                    <a:pt x="30015" y="9277"/>
                    <a:pt x="30152" y="9346"/>
                  </a:cubicBezTo>
                  <a:cubicBezTo>
                    <a:pt x="30175" y="9414"/>
                    <a:pt x="30198" y="9505"/>
                    <a:pt x="30198" y="9597"/>
                  </a:cubicBezTo>
                  <a:cubicBezTo>
                    <a:pt x="30175" y="9597"/>
                    <a:pt x="30129" y="9574"/>
                    <a:pt x="30107" y="9574"/>
                  </a:cubicBezTo>
                  <a:cubicBezTo>
                    <a:pt x="29970" y="9597"/>
                    <a:pt x="29810" y="9642"/>
                    <a:pt x="29719" y="9734"/>
                  </a:cubicBezTo>
                  <a:cubicBezTo>
                    <a:pt x="29559" y="9528"/>
                    <a:pt x="29353" y="9323"/>
                    <a:pt x="29787" y="9094"/>
                  </a:cubicBezTo>
                  <a:cubicBezTo>
                    <a:pt x="29810" y="9072"/>
                    <a:pt x="29833" y="9072"/>
                    <a:pt x="29856" y="9049"/>
                  </a:cubicBezTo>
                  <a:close/>
                  <a:moveTo>
                    <a:pt x="28828" y="10030"/>
                  </a:moveTo>
                  <a:lnTo>
                    <a:pt x="28828" y="10030"/>
                  </a:lnTo>
                  <a:cubicBezTo>
                    <a:pt x="28965" y="10099"/>
                    <a:pt x="29034" y="10190"/>
                    <a:pt x="29148" y="10281"/>
                  </a:cubicBezTo>
                  <a:cubicBezTo>
                    <a:pt x="29102" y="10304"/>
                    <a:pt x="29079" y="10350"/>
                    <a:pt x="29079" y="10373"/>
                  </a:cubicBezTo>
                  <a:cubicBezTo>
                    <a:pt x="28943" y="10304"/>
                    <a:pt x="28828" y="10236"/>
                    <a:pt x="28828" y="10030"/>
                  </a:cubicBezTo>
                  <a:close/>
                  <a:moveTo>
                    <a:pt x="27915" y="13386"/>
                  </a:moveTo>
                  <a:cubicBezTo>
                    <a:pt x="28007" y="13408"/>
                    <a:pt x="28075" y="13431"/>
                    <a:pt x="28166" y="13477"/>
                  </a:cubicBezTo>
                  <a:cubicBezTo>
                    <a:pt x="28189" y="13500"/>
                    <a:pt x="28212" y="13523"/>
                    <a:pt x="28212" y="13545"/>
                  </a:cubicBezTo>
                  <a:cubicBezTo>
                    <a:pt x="28258" y="13591"/>
                    <a:pt x="28303" y="13614"/>
                    <a:pt x="28349" y="13637"/>
                  </a:cubicBezTo>
                  <a:cubicBezTo>
                    <a:pt x="28326" y="13637"/>
                    <a:pt x="28326" y="13637"/>
                    <a:pt x="28303" y="13659"/>
                  </a:cubicBezTo>
                  <a:cubicBezTo>
                    <a:pt x="28007" y="14025"/>
                    <a:pt x="27915" y="14436"/>
                    <a:pt x="28052" y="14892"/>
                  </a:cubicBezTo>
                  <a:cubicBezTo>
                    <a:pt x="28075" y="14938"/>
                    <a:pt x="28098" y="14983"/>
                    <a:pt x="28121" y="15029"/>
                  </a:cubicBezTo>
                  <a:cubicBezTo>
                    <a:pt x="28121" y="15052"/>
                    <a:pt x="28121" y="15075"/>
                    <a:pt x="28144" y="15120"/>
                  </a:cubicBezTo>
                  <a:lnTo>
                    <a:pt x="28007" y="15120"/>
                  </a:lnTo>
                  <a:cubicBezTo>
                    <a:pt x="27641" y="15486"/>
                    <a:pt x="27733" y="15919"/>
                    <a:pt x="27870" y="16353"/>
                  </a:cubicBezTo>
                  <a:cubicBezTo>
                    <a:pt x="27893" y="16376"/>
                    <a:pt x="27915" y="16421"/>
                    <a:pt x="27938" y="16444"/>
                  </a:cubicBezTo>
                  <a:cubicBezTo>
                    <a:pt x="27915" y="16467"/>
                    <a:pt x="27915" y="16467"/>
                    <a:pt x="27893" y="16490"/>
                  </a:cubicBezTo>
                  <a:cubicBezTo>
                    <a:pt x="27824" y="16604"/>
                    <a:pt x="27801" y="16718"/>
                    <a:pt x="27778" y="16855"/>
                  </a:cubicBezTo>
                  <a:cubicBezTo>
                    <a:pt x="27778" y="16924"/>
                    <a:pt x="27778" y="17015"/>
                    <a:pt x="27778" y="17083"/>
                  </a:cubicBezTo>
                  <a:cubicBezTo>
                    <a:pt x="27756" y="17220"/>
                    <a:pt x="27756" y="17357"/>
                    <a:pt x="27756" y="17471"/>
                  </a:cubicBezTo>
                  <a:cubicBezTo>
                    <a:pt x="27756" y="17585"/>
                    <a:pt x="27778" y="17677"/>
                    <a:pt x="27778" y="17791"/>
                  </a:cubicBezTo>
                  <a:cubicBezTo>
                    <a:pt x="27733" y="18065"/>
                    <a:pt x="27710" y="18339"/>
                    <a:pt x="27664" y="18613"/>
                  </a:cubicBezTo>
                  <a:cubicBezTo>
                    <a:pt x="27664" y="18795"/>
                    <a:pt x="27641" y="18955"/>
                    <a:pt x="27641" y="19138"/>
                  </a:cubicBezTo>
                  <a:cubicBezTo>
                    <a:pt x="27596" y="19138"/>
                    <a:pt x="27573" y="19160"/>
                    <a:pt x="27550" y="19183"/>
                  </a:cubicBezTo>
                  <a:cubicBezTo>
                    <a:pt x="27459" y="19343"/>
                    <a:pt x="27459" y="19503"/>
                    <a:pt x="27573" y="19663"/>
                  </a:cubicBezTo>
                  <a:lnTo>
                    <a:pt x="27482" y="19663"/>
                  </a:lnTo>
                  <a:cubicBezTo>
                    <a:pt x="27094" y="20210"/>
                    <a:pt x="27116" y="20827"/>
                    <a:pt x="27185" y="21443"/>
                  </a:cubicBezTo>
                  <a:cubicBezTo>
                    <a:pt x="26751" y="21443"/>
                    <a:pt x="26957" y="20918"/>
                    <a:pt x="26706" y="20758"/>
                  </a:cubicBezTo>
                  <a:cubicBezTo>
                    <a:pt x="26797" y="20667"/>
                    <a:pt x="26797" y="20576"/>
                    <a:pt x="26728" y="20461"/>
                  </a:cubicBezTo>
                  <a:cubicBezTo>
                    <a:pt x="26728" y="20439"/>
                    <a:pt x="26728" y="20439"/>
                    <a:pt x="26728" y="20439"/>
                  </a:cubicBezTo>
                  <a:cubicBezTo>
                    <a:pt x="26751" y="20439"/>
                    <a:pt x="26797" y="20461"/>
                    <a:pt x="26843" y="20461"/>
                  </a:cubicBezTo>
                  <a:cubicBezTo>
                    <a:pt x="27276" y="19959"/>
                    <a:pt x="27185" y="19343"/>
                    <a:pt x="27208" y="18750"/>
                  </a:cubicBezTo>
                  <a:cubicBezTo>
                    <a:pt x="27116" y="18704"/>
                    <a:pt x="27048" y="18658"/>
                    <a:pt x="27002" y="18635"/>
                  </a:cubicBezTo>
                  <a:cubicBezTo>
                    <a:pt x="27025" y="18613"/>
                    <a:pt x="27025" y="18613"/>
                    <a:pt x="27048" y="18613"/>
                  </a:cubicBezTo>
                  <a:cubicBezTo>
                    <a:pt x="27048" y="18498"/>
                    <a:pt x="27048" y="18407"/>
                    <a:pt x="27048" y="18316"/>
                  </a:cubicBezTo>
                  <a:cubicBezTo>
                    <a:pt x="27116" y="18225"/>
                    <a:pt x="27208" y="18156"/>
                    <a:pt x="27253" y="18065"/>
                  </a:cubicBezTo>
                  <a:cubicBezTo>
                    <a:pt x="27482" y="17426"/>
                    <a:pt x="27596" y="16787"/>
                    <a:pt x="27390" y="16102"/>
                  </a:cubicBezTo>
                  <a:cubicBezTo>
                    <a:pt x="27368" y="16056"/>
                    <a:pt x="27322" y="16010"/>
                    <a:pt x="27299" y="15965"/>
                  </a:cubicBezTo>
                  <a:cubicBezTo>
                    <a:pt x="27345" y="15896"/>
                    <a:pt x="27345" y="15805"/>
                    <a:pt x="27299" y="15714"/>
                  </a:cubicBezTo>
                  <a:cubicBezTo>
                    <a:pt x="27299" y="15714"/>
                    <a:pt x="27276" y="15714"/>
                    <a:pt x="27276" y="15691"/>
                  </a:cubicBezTo>
                  <a:lnTo>
                    <a:pt x="27276" y="15691"/>
                  </a:lnTo>
                  <a:cubicBezTo>
                    <a:pt x="27322" y="15714"/>
                    <a:pt x="27345" y="15714"/>
                    <a:pt x="27390" y="15714"/>
                  </a:cubicBezTo>
                  <a:cubicBezTo>
                    <a:pt x="27824" y="15212"/>
                    <a:pt x="27733" y="14595"/>
                    <a:pt x="27756" y="14002"/>
                  </a:cubicBezTo>
                  <a:cubicBezTo>
                    <a:pt x="27687" y="13956"/>
                    <a:pt x="27664" y="13911"/>
                    <a:pt x="27619" y="13842"/>
                  </a:cubicBezTo>
                  <a:cubicBezTo>
                    <a:pt x="27664" y="13819"/>
                    <a:pt x="27710" y="13751"/>
                    <a:pt x="27710" y="13705"/>
                  </a:cubicBezTo>
                  <a:cubicBezTo>
                    <a:pt x="27733" y="13637"/>
                    <a:pt x="27756" y="13591"/>
                    <a:pt x="27778" y="13523"/>
                  </a:cubicBezTo>
                  <a:cubicBezTo>
                    <a:pt x="27824" y="13477"/>
                    <a:pt x="27870" y="13431"/>
                    <a:pt x="27915" y="13386"/>
                  </a:cubicBezTo>
                  <a:close/>
                  <a:moveTo>
                    <a:pt x="27345" y="23018"/>
                  </a:moveTo>
                  <a:lnTo>
                    <a:pt x="27345" y="23018"/>
                  </a:lnTo>
                  <a:cubicBezTo>
                    <a:pt x="27368" y="23041"/>
                    <a:pt x="27391" y="23041"/>
                    <a:pt x="27436" y="23064"/>
                  </a:cubicBezTo>
                  <a:lnTo>
                    <a:pt x="27413" y="23064"/>
                  </a:lnTo>
                  <a:cubicBezTo>
                    <a:pt x="27391" y="23041"/>
                    <a:pt x="27368" y="23041"/>
                    <a:pt x="27345" y="23018"/>
                  </a:cubicBezTo>
                  <a:close/>
                  <a:moveTo>
                    <a:pt x="25610" y="27195"/>
                  </a:moveTo>
                  <a:cubicBezTo>
                    <a:pt x="25610" y="27195"/>
                    <a:pt x="25610" y="27195"/>
                    <a:pt x="25587" y="27218"/>
                  </a:cubicBezTo>
                  <a:cubicBezTo>
                    <a:pt x="25587" y="27195"/>
                    <a:pt x="25610" y="27195"/>
                    <a:pt x="25610" y="27195"/>
                  </a:cubicBezTo>
                  <a:close/>
                  <a:moveTo>
                    <a:pt x="7464" y="30801"/>
                  </a:moveTo>
                  <a:cubicBezTo>
                    <a:pt x="7464" y="30824"/>
                    <a:pt x="7464" y="30824"/>
                    <a:pt x="7487" y="30824"/>
                  </a:cubicBezTo>
                  <a:lnTo>
                    <a:pt x="7464" y="30824"/>
                  </a:lnTo>
                  <a:cubicBezTo>
                    <a:pt x="7464" y="30824"/>
                    <a:pt x="7464" y="30824"/>
                    <a:pt x="7464" y="30801"/>
                  </a:cubicBezTo>
                  <a:close/>
                  <a:moveTo>
                    <a:pt x="24446" y="34008"/>
                  </a:moveTo>
                  <a:cubicBezTo>
                    <a:pt x="24440" y="34020"/>
                    <a:pt x="24435" y="34031"/>
                    <a:pt x="24423" y="34042"/>
                  </a:cubicBezTo>
                  <a:lnTo>
                    <a:pt x="24446" y="34008"/>
                  </a:lnTo>
                  <a:close/>
                  <a:moveTo>
                    <a:pt x="24149" y="38402"/>
                  </a:moveTo>
                  <a:cubicBezTo>
                    <a:pt x="24149" y="38425"/>
                    <a:pt x="24149" y="38425"/>
                    <a:pt x="24149" y="38425"/>
                  </a:cubicBezTo>
                  <a:lnTo>
                    <a:pt x="24104" y="38425"/>
                  </a:lnTo>
                  <a:cubicBezTo>
                    <a:pt x="24126" y="38425"/>
                    <a:pt x="24126" y="38425"/>
                    <a:pt x="24149" y="38402"/>
                  </a:cubicBezTo>
                  <a:close/>
                  <a:moveTo>
                    <a:pt x="2442" y="43949"/>
                  </a:moveTo>
                  <a:cubicBezTo>
                    <a:pt x="2442" y="43971"/>
                    <a:pt x="2465" y="43971"/>
                    <a:pt x="2465" y="43971"/>
                  </a:cubicBezTo>
                  <a:cubicBezTo>
                    <a:pt x="2465" y="43971"/>
                    <a:pt x="2442" y="43994"/>
                    <a:pt x="2420" y="43994"/>
                  </a:cubicBezTo>
                  <a:cubicBezTo>
                    <a:pt x="2442" y="43971"/>
                    <a:pt x="2442" y="43971"/>
                    <a:pt x="2442" y="43949"/>
                  </a:cubicBezTo>
                  <a:close/>
                  <a:moveTo>
                    <a:pt x="2237" y="46710"/>
                  </a:moveTo>
                  <a:cubicBezTo>
                    <a:pt x="2237" y="46710"/>
                    <a:pt x="2214" y="46733"/>
                    <a:pt x="2214" y="46733"/>
                  </a:cubicBezTo>
                  <a:cubicBezTo>
                    <a:pt x="2214" y="46733"/>
                    <a:pt x="2214" y="46710"/>
                    <a:pt x="2214" y="46710"/>
                  </a:cubicBezTo>
                  <a:close/>
                  <a:moveTo>
                    <a:pt x="28075" y="22539"/>
                  </a:moveTo>
                  <a:cubicBezTo>
                    <a:pt x="28121" y="22561"/>
                    <a:pt x="28166" y="22584"/>
                    <a:pt x="28235" y="22607"/>
                  </a:cubicBezTo>
                  <a:cubicBezTo>
                    <a:pt x="28793" y="22651"/>
                    <a:pt x="29361" y="22761"/>
                    <a:pt x="29926" y="22761"/>
                  </a:cubicBezTo>
                  <a:cubicBezTo>
                    <a:pt x="30239" y="22761"/>
                    <a:pt x="30551" y="22727"/>
                    <a:pt x="30860" y="22630"/>
                  </a:cubicBezTo>
                  <a:cubicBezTo>
                    <a:pt x="30883" y="22630"/>
                    <a:pt x="30883" y="22653"/>
                    <a:pt x="30883" y="22653"/>
                  </a:cubicBezTo>
                  <a:cubicBezTo>
                    <a:pt x="31042" y="22790"/>
                    <a:pt x="31248" y="22812"/>
                    <a:pt x="31430" y="22858"/>
                  </a:cubicBezTo>
                  <a:cubicBezTo>
                    <a:pt x="31453" y="22881"/>
                    <a:pt x="31499" y="22904"/>
                    <a:pt x="31522" y="22904"/>
                  </a:cubicBezTo>
                  <a:cubicBezTo>
                    <a:pt x="31590" y="22949"/>
                    <a:pt x="31659" y="22995"/>
                    <a:pt x="31704" y="23018"/>
                  </a:cubicBezTo>
                  <a:cubicBezTo>
                    <a:pt x="31773" y="23064"/>
                    <a:pt x="31819" y="23109"/>
                    <a:pt x="31887" y="23155"/>
                  </a:cubicBezTo>
                  <a:cubicBezTo>
                    <a:pt x="32001" y="23246"/>
                    <a:pt x="32092" y="23360"/>
                    <a:pt x="32207" y="23452"/>
                  </a:cubicBezTo>
                  <a:cubicBezTo>
                    <a:pt x="32709" y="23771"/>
                    <a:pt x="33257" y="23999"/>
                    <a:pt x="33736" y="24342"/>
                  </a:cubicBezTo>
                  <a:cubicBezTo>
                    <a:pt x="33892" y="24446"/>
                    <a:pt x="34062" y="24563"/>
                    <a:pt x="34254" y="24563"/>
                  </a:cubicBezTo>
                  <a:cubicBezTo>
                    <a:pt x="34315" y="24563"/>
                    <a:pt x="34378" y="24552"/>
                    <a:pt x="34443" y="24524"/>
                  </a:cubicBezTo>
                  <a:cubicBezTo>
                    <a:pt x="34626" y="24844"/>
                    <a:pt x="34946" y="25026"/>
                    <a:pt x="35197" y="25300"/>
                  </a:cubicBezTo>
                  <a:cubicBezTo>
                    <a:pt x="35562" y="25666"/>
                    <a:pt x="35973" y="25962"/>
                    <a:pt x="36384" y="26282"/>
                  </a:cubicBezTo>
                  <a:cubicBezTo>
                    <a:pt x="37662" y="27263"/>
                    <a:pt x="38552" y="28610"/>
                    <a:pt x="39739" y="29706"/>
                  </a:cubicBezTo>
                  <a:cubicBezTo>
                    <a:pt x="39785" y="29728"/>
                    <a:pt x="39830" y="29751"/>
                    <a:pt x="39876" y="29797"/>
                  </a:cubicBezTo>
                  <a:cubicBezTo>
                    <a:pt x="40036" y="30094"/>
                    <a:pt x="40218" y="30390"/>
                    <a:pt x="40424" y="30664"/>
                  </a:cubicBezTo>
                  <a:cubicBezTo>
                    <a:pt x="40469" y="30733"/>
                    <a:pt x="40515" y="30801"/>
                    <a:pt x="40561" y="30870"/>
                  </a:cubicBezTo>
                  <a:cubicBezTo>
                    <a:pt x="40606" y="30938"/>
                    <a:pt x="40629" y="31007"/>
                    <a:pt x="40698" y="31052"/>
                  </a:cubicBezTo>
                  <a:cubicBezTo>
                    <a:pt x="40720" y="31075"/>
                    <a:pt x="40743" y="31098"/>
                    <a:pt x="40766" y="31121"/>
                  </a:cubicBezTo>
                  <a:cubicBezTo>
                    <a:pt x="40812" y="31258"/>
                    <a:pt x="40880" y="31349"/>
                    <a:pt x="40994" y="31395"/>
                  </a:cubicBezTo>
                  <a:cubicBezTo>
                    <a:pt x="41017" y="31440"/>
                    <a:pt x="41040" y="31486"/>
                    <a:pt x="41063" y="31532"/>
                  </a:cubicBezTo>
                  <a:cubicBezTo>
                    <a:pt x="41108" y="31600"/>
                    <a:pt x="41131" y="31691"/>
                    <a:pt x="41154" y="31783"/>
                  </a:cubicBezTo>
                  <a:cubicBezTo>
                    <a:pt x="41177" y="31851"/>
                    <a:pt x="41200" y="31920"/>
                    <a:pt x="41245" y="31965"/>
                  </a:cubicBezTo>
                  <a:cubicBezTo>
                    <a:pt x="41268" y="32011"/>
                    <a:pt x="41314" y="32079"/>
                    <a:pt x="41359" y="32125"/>
                  </a:cubicBezTo>
                  <a:cubicBezTo>
                    <a:pt x="41382" y="32171"/>
                    <a:pt x="41428" y="32239"/>
                    <a:pt x="41451" y="32285"/>
                  </a:cubicBezTo>
                  <a:cubicBezTo>
                    <a:pt x="41496" y="32331"/>
                    <a:pt x="41519" y="32399"/>
                    <a:pt x="41542" y="32445"/>
                  </a:cubicBezTo>
                  <a:cubicBezTo>
                    <a:pt x="41588" y="32513"/>
                    <a:pt x="41611" y="32559"/>
                    <a:pt x="41633" y="32604"/>
                  </a:cubicBezTo>
                  <a:cubicBezTo>
                    <a:pt x="41679" y="32696"/>
                    <a:pt x="41725" y="32787"/>
                    <a:pt x="41770" y="32878"/>
                  </a:cubicBezTo>
                  <a:cubicBezTo>
                    <a:pt x="41793" y="32924"/>
                    <a:pt x="41816" y="32970"/>
                    <a:pt x="41862" y="33015"/>
                  </a:cubicBezTo>
                  <a:cubicBezTo>
                    <a:pt x="41884" y="33175"/>
                    <a:pt x="41930" y="33335"/>
                    <a:pt x="42044" y="33449"/>
                  </a:cubicBezTo>
                  <a:cubicBezTo>
                    <a:pt x="42067" y="33472"/>
                    <a:pt x="42067" y="33495"/>
                    <a:pt x="42067" y="33517"/>
                  </a:cubicBezTo>
                  <a:cubicBezTo>
                    <a:pt x="42090" y="33586"/>
                    <a:pt x="42113" y="33654"/>
                    <a:pt x="42158" y="33723"/>
                  </a:cubicBezTo>
                  <a:cubicBezTo>
                    <a:pt x="42204" y="33906"/>
                    <a:pt x="42227" y="34111"/>
                    <a:pt x="42364" y="34294"/>
                  </a:cubicBezTo>
                  <a:cubicBezTo>
                    <a:pt x="42409" y="34339"/>
                    <a:pt x="42478" y="34385"/>
                    <a:pt x="42546" y="34408"/>
                  </a:cubicBezTo>
                  <a:cubicBezTo>
                    <a:pt x="42364" y="35161"/>
                    <a:pt x="42843" y="35732"/>
                    <a:pt x="43094" y="36348"/>
                  </a:cubicBezTo>
                  <a:cubicBezTo>
                    <a:pt x="43186" y="36371"/>
                    <a:pt x="43277" y="36439"/>
                    <a:pt x="43322" y="36485"/>
                  </a:cubicBezTo>
                  <a:lnTo>
                    <a:pt x="43710" y="37809"/>
                  </a:lnTo>
                  <a:cubicBezTo>
                    <a:pt x="43665" y="38014"/>
                    <a:pt x="43665" y="38219"/>
                    <a:pt x="43642" y="38402"/>
                  </a:cubicBezTo>
                  <a:cubicBezTo>
                    <a:pt x="43665" y="38881"/>
                    <a:pt x="43733" y="39315"/>
                    <a:pt x="44053" y="39680"/>
                  </a:cubicBezTo>
                  <a:cubicBezTo>
                    <a:pt x="44099" y="39726"/>
                    <a:pt x="44167" y="39772"/>
                    <a:pt x="44235" y="39817"/>
                  </a:cubicBezTo>
                  <a:cubicBezTo>
                    <a:pt x="44258" y="40045"/>
                    <a:pt x="44258" y="40274"/>
                    <a:pt x="44281" y="40502"/>
                  </a:cubicBezTo>
                  <a:cubicBezTo>
                    <a:pt x="44441" y="40707"/>
                    <a:pt x="44418" y="40959"/>
                    <a:pt x="44418" y="41187"/>
                  </a:cubicBezTo>
                  <a:cubicBezTo>
                    <a:pt x="44350" y="41392"/>
                    <a:pt x="44372" y="41620"/>
                    <a:pt x="44350" y="41849"/>
                  </a:cubicBezTo>
                  <a:cubicBezTo>
                    <a:pt x="44372" y="42214"/>
                    <a:pt x="44304" y="42602"/>
                    <a:pt x="44601" y="42899"/>
                  </a:cubicBezTo>
                  <a:cubicBezTo>
                    <a:pt x="44646" y="42921"/>
                    <a:pt x="44692" y="42944"/>
                    <a:pt x="44738" y="42944"/>
                  </a:cubicBezTo>
                  <a:cubicBezTo>
                    <a:pt x="44646" y="43081"/>
                    <a:pt x="44646" y="43241"/>
                    <a:pt x="44738" y="43355"/>
                  </a:cubicBezTo>
                  <a:cubicBezTo>
                    <a:pt x="44715" y="43401"/>
                    <a:pt x="44692" y="43424"/>
                    <a:pt x="44669" y="43469"/>
                  </a:cubicBezTo>
                  <a:cubicBezTo>
                    <a:pt x="44555" y="43812"/>
                    <a:pt x="44692" y="44108"/>
                    <a:pt x="44829" y="44428"/>
                  </a:cubicBezTo>
                  <a:cubicBezTo>
                    <a:pt x="44852" y="44474"/>
                    <a:pt x="44897" y="44519"/>
                    <a:pt x="44943" y="44565"/>
                  </a:cubicBezTo>
                  <a:cubicBezTo>
                    <a:pt x="44875" y="44725"/>
                    <a:pt x="44875" y="44884"/>
                    <a:pt x="44966" y="45067"/>
                  </a:cubicBezTo>
                  <a:cubicBezTo>
                    <a:pt x="44875" y="45090"/>
                    <a:pt x="44829" y="45136"/>
                    <a:pt x="44783" y="45250"/>
                  </a:cubicBezTo>
                  <a:cubicBezTo>
                    <a:pt x="44669" y="45592"/>
                    <a:pt x="44532" y="45934"/>
                    <a:pt x="44601" y="46300"/>
                  </a:cubicBezTo>
                  <a:cubicBezTo>
                    <a:pt x="44738" y="47304"/>
                    <a:pt x="44715" y="48308"/>
                    <a:pt x="44669" y="49335"/>
                  </a:cubicBezTo>
                  <a:cubicBezTo>
                    <a:pt x="44715" y="49381"/>
                    <a:pt x="44783" y="49404"/>
                    <a:pt x="44829" y="49450"/>
                  </a:cubicBezTo>
                  <a:lnTo>
                    <a:pt x="44806" y="49450"/>
                  </a:lnTo>
                  <a:cubicBezTo>
                    <a:pt x="44715" y="50454"/>
                    <a:pt x="44715" y="50454"/>
                    <a:pt x="43688" y="50568"/>
                  </a:cubicBezTo>
                  <a:cubicBezTo>
                    <a:pt x="43505" y="50538"/>
                    <a:pt x="43322" y="50527"/>
                    <a:pt x="43140" y="50527"/>
                  </a:cubicBezTo>
                  <a:cubicBezTo>
                    <a:pt x="42775" y="50527"/>
                    <a:pt x="42409" y="50568"/>
                    <a:pt x="42044" y="50568"/>
                  </a:cubicBezTo>
                  <a:cubicBezTo>
                    <a:pt x="41924" y="50517"/>
                    <a:pt x="41805" y="50500"/>
                    <a:pt x="41688" y="50500"/>
                  </a:cubicBezTo>
                  <a:cubicBezTo>
                    <a:pt x="41434" y="50500"/>
                    <a:pt x="41185" y="50580"/>
                    <a:pt x="40929" y="50580"/>
                  </a:cubicBezTo>
                  <a:cubicBezTo>
                    <a:pt x="40875" y="50580"/>
                    <a:pt x="40821" y="50577"/>
                    <a:pt x="40766" y="50568"/>
                  </a:cubicBezTo>
                  <a:cubicBezTo>
                    <a:pt x="40184" y="50522"/>
                    <a:pt x="39608" y="50505"/>
                    <a:pt x="39031" y="50505"/>
                  </a:cubicBezTo>
                  <a:cubicBezTo>
                    <a:pt x="38455" y="50505"/>
                    <a:pt x="37879" y="50522"/>
                    <a:pt x="37297" y="50545"/>
                  </a:cubicBezTo>
                  <a:lnTo>
                    <a:pt x="36201" y="50545"/>
                  </a:lnTo>
                  <a:cubicBezTo>
                    <a:pt x="36015" y="50501"/>
                    <a:pt x="35826" y="50484"/>
                    <a:pt x="35636" y="50484"/>
                  </a:cubicBezTo>
                  <a:cubicBezTo>
                    <a:pt x="35336" y="50484"/>
                    <a:pt x="35034" y="50526"/>
                    <a:pt x="34740" y="50568"/>
                  </a:cubicBezTo>
                  <a:cubicBezTo>
                    <a:pt x="34672" y="50568"/>
                    <a:pt x="34626" y="50545"/>
                    <a:pt x="34558" y="50545"/>
                  </a:cubicBezTo>
                  <a:cubicBezTo>
                    <a:pt x="34481" y="50516"/>
                    <a:pt x="34405" y="50504"/>
                    <a:pt x="34328" y="50504"/>
                  </a:cubicBezTo>
                  <a:cubicBezTo>
                    <a:pt x="34222" y="50504"/>
                    <a:pt x="34116" y="50528"/>
                    <a:pt x="34010" y="50568"/>
                  </a:cubicBezTo>
                  <a:cubicBezTo>
                    <a:pt x="33211" y="50568"/>
                    <a:pt x="32435" y="50545"/>
                    <a:pt x="31636" y="50545"/>
                  </a:cubicBezTo>
                  <a:lnTo>
                    <a:pt x="29445" y="50545"/>
                  </a:lnTo>
                  <a:cubicBezTo>
                    <a:pt x="28052" y="50545"/>
                    <a:pt x="26637" y="50568"/>
                    <a:pt x="25245" y="50568"/>
                  </a:cubicBezTo>
                  <a:cubicBezTo>
                    <a:pt x="25096" y="50522"/>
                    <a:pt x="24942" y="50505"/>
                    <a:pt x="24788" y="50505"/>
                  </a:cubicBezTo>
                  <a:cubicBezTo>
                    <a:pt x="24634" y="50505"/>
                    <a:pt x="24480" y="50522"/>
                    <a:pt x="24332" y="50545"/>
                  </a:cubicBezTo>
                  <a:cubicBezTo>
                    <a:pt x="24309" y="49883"/>
                    <a:pt x="24332" y="49221"/>
                    <a:pt x="24469" y="48559"/>
                  </a:cubicBezTo>
                  <a:cubicBezTo>
                    <a:pt x="24606" y="47760"/>
                    <a:pt x="24674" y="46916"/>
                    <a:pt x="24765" y="46094"/>
                  </a:cubicBezTo>
                  <a:cubicBezTo>
                    <a:pt x="24834" y="46049"/>
                    <a:pt x="24857" y="45980"/>
                    <a:pt x="24811" y="45889"/>
                  </a:cubicBezTo>
                  <a:lnTo>
                    <a:pt x="24948" y="44565"/>
                  </a:lnTo>
                  <a:cubicBezTo>
                    <a:pt x="25268" y="43355"/>
                    <a:pt x="25336" y="42123"/>
                    <a:pt x="25427" y="40867"/>
                  </a:cubicBezTo>
                  <a:cubicBezTo>
                    <a:pt x="25587" y="40411"/>
                    <a:pt x="25656" y="39931"/>
                    <a:pt x="25633" y="39452"/>
                  </a:cubicBezTo>
                  <a:cubicBezTo>
                    <a:pt x="25838" y="39041"/>
                    <a:pt x="25793" y="38585"/>
                    <a:pt x="25770" y="38128"/>
                  </a:cubicBezTo>
                  <a:cubicBezTo>
                    <a:pt x="25793" y="38014"/>
                    <a:pt x="25793" y="37900"/>
                    <a:pt x="25815" y="37786"/>
                  </a:cubicBezTo>
                  <a:cubicBezTo>
                    <a:pt x="25952" y="37649"/>
                    <a:pt x="25952" y="37535"/>
                    <a:pt x="25815" y="37398"/>
                  </a:cubicBezTo>
                  <a:cubicBezTo>
                    <a:pt x="25838" y="37352"/>
                    <a:pt x="25838" y="37284"/>
                    <a:pt x="25815" y="37238"/>
                  </a:cubicBezTo>
                  <a:cubicBezTo>
                    <a:pt x="26112" y="36530"/>
                    <a:pt x="26158" y="35800"/>
                    <a:pt x="26181" y="35047"/>
                  </a:cubicBezTo>
                  <a:cubicBezTo>
                    <a:pt x="26272" y="34933"/>
                    <a:pt x="26226" y="34841"/>
                    <a:pt x="26181" y="34727"/>
                  </a:cubicBezTo>
                  <a:cubicBezTo>
                    <a:pt x="26409" y="34362"/>
                    <a:pt x="26318" y="33974"/>
                    <a:pt x="26340" y="33563"/>
                  </a:cubicBezTo>
                  <a:cubicBezTo>
                    <a:pt x="26363" y="33540"/>
                    <a:pt x="26386" y="33495"/>
                    <a:pt x="26363" y="33449"/>
                  </a:cubicBezTo>
                  <a:cubicBezTo>
                    <a:pt x="26569" y="33129"/>
                    <a:pt x="26409" y="32787"/>
                    <a:pt x="26500" y="32468"/>
                  </a:cubicBezTo>
                  <a:cubicBezTo>
                    <a:pt x="26751" y="30596"/>
                    <a:pt x="27002" y="28724"/>
                    <a:pt x="27231" y="26830"/>
                  </a:cubicBezTo>
                  <a:cubicBezTo>
                    <a:pt x="27368" y="25620"/>
                    <a:pt x="27482" y="24387"/>
                    <a:pt x="27619" y="23178"/>
                  </a:cubicBezTo>
                  <a:cubicBezTo>
                    <a:pt x="27619" y="23109"/>
                    <a:pt x="27619" y="23041"/>
                    <a:pt x="27619" y="22972"/>
                  </a:cubicBezTo>
                  <a:cubicBezTo>
                    <a:pt x="27641" y="22949"/>
                    <a:pt x="27664" y="22927"/>
                    <a:pt x="27664" y="22881"/>
                  </a:cubicBezTo>
                  <a:lnTo>
                    <a:pt x="27710" y="22881"/>
                  </a:lnTo>
                  <a:cubicBezTo>
                    <a:pt x="27870" y="22812"/>
                    <a:pt x="27961" y="22653"/>
                    <a:pt x="28075" y="22539"/>
                  </a:cubicBezTo>
                  <a:close/>
                  <a:moveTo>
                    <a:pt x="26963" y="22534"/>
                  </a:moveTo>
                  <a:cubicBezTo>
                    <a:pt x="26984" y="22534"/>
                    <a:pt x="27004" y="22536"/>
                    <a:pt x="27025" y="22539"/>
                  </a:cubicBezTo>
                  <a:cubicBezTo>
                    <a:pt x="27025" y="22539"/>
                    <a:pt x="27048" y="22561"/>
                    <a:pt x="27048" y="22561"/>
                  </a:cubicBezTo>
                  <a:cubicBezTo>
                    <a:pt x="27048" y="22881"/>
                    <a:pt x="27071" y="23200"/>
                    <a:pt x="27071" y="23543"/>
                  </a:cubicBezTo>
                  <a:cubicBezTo>
                    <a:pt x="27048" y="23588"/>
                    <a:pt x="27025" y="23634"/>
                    <a:pt x="27048" y="23680"/>
                  </a:cubicBezTo>
                  <a:cubicBezTo>
                    <a:pt x="26843" y="24159"/>
                    <a:pt x="26888" y="24684"/>
                    <a:pt x="26820" y="25186"/>
                  </a:cubicBezTo>
                  <a:cubicBezTo>
                    <a:pt x="26683" y="26419"/>
                    <a:pt x="26318" y="27606"/>
                    <a:pt x="26363" y="28838"/>
                  </a:cubicBezTo>
                  <a:cubicBezTo>
                    <a:pt x="26340" y="28884"/>
                    <a:pt x="26318" y="28930"/>
                    <a:pt x="26318" y="28975"/>
                  </a:cubicBezTo>
                  <a:cubicBezTo>
                    <a:pt x="26067" y="29272"/>
                    <a:pt x="26226" y="29614"/>
                    <a:pt x="26181" y="29934"/>
                  </a:cubicBezTo>
                  <a:cubicBezTo>
                    <a:pt x="26158" y="29980"/>
                    <a:pt x="26158" y="30048"/>
                    <a:pt x="26181" y="30117"/>
                  </a:cubicBezTo>
                  <a:cubicBezTo>
                    <a:pt x="25952" y="30687"/>
                    <a:pt x="26021" y="31326"/>
                    <a:pt x="25952" y="31920"/>
                  </a:cubicBezTo>
                  <a:cubicBezTo>
                    <a:pt x="25793" y="32079"/>
                    <a:pt x="25793" y="32285"/>
                    <a:pt x="25815" y="32490"/>
                  </a:cubicBezTo>
                  <a:lnTo>
                    <a:pt x="25815" y="32833"/>
                  </a:lnTo>
                  <a:lnTo>
                    <a:pt x="25838" y="33038"/>
                  </a:lnTo>
                  <a:cubicBezTo>
                    <a:pt x="25793" y="33335"/>
                    <a:pt x="25770" y="33609"/>
                    <a:pt x="25747" y="33906"/>
                  </a:cubicBezTo>
                  <a:cubicBezTo>
                    <a:pt x="25542" y="34636"/>
                    <a:pt x="25382" y="35366"/>
                    <a:pt x="25427" y="36142"/>
                  </a:cubicBezTo>
                  <a:cubicBezTo>
                    <a:pt x="25313" y="36348"/>
                    <a:pt x="25222" y="36576"/>
                    <a:pt x="25290" y="36850"/>
                  </a:cubicBezTo>
                  <a:cubicBezTo>
                    <a:pt x="25085" y="37512"/>
                    <a:pt x="25062" y="38174"/>
                    <a:pt x="25085" y="38859"/>
                  </a:cubicBezTo>
                  <a:cubicBezTo>
                    <a:pt x="24834" y="39384"/>
                    <a:pt x="24902" y="39954"/>
                    <a:pt x="24857" y="40502"/>
                  </a:cubicBezTo>
                  <a:cubicBezTo>
                    <a:pt x="24606" y="41278"/>
                    <a:pt x="24651" y="42077"/>
                    <a:pt x="24560" y="42876"/>
                  </a:cubicBezTo>
                  <a:lnTo>
                    <a:pt x="24492" y="43424"/>
                  </a:lnTo>
                  <a:cubicBezTo>
                    <a:pt x="24355" y="43583"/>
                    <a:pt x="24332" y="43766"/>
                    <a:pt x="24355" y="43971"/>
                  </a:cubicBezTo>
                  <a:cubicBezTo>
                    <a:pt x="24355" y="44154"/>
                    <a:pt x="24332" y="44359"/>
                    <a:pt x="24332" y="44542"/>
                  </a:cubicBezTo>
                  <a:cubicBezTo>
                    <a:pt x="24172" y="45638"/>
                    <a:pt x="23989" y="46710"/>
                    <a:pt x="23875" y="47829"/>
                  </a:cubicBezTo>
                  <a:cubicBezTo>
                    <a:pt x="23784" y="48719"/>
                    <a:pt x="23487" y="49586"/>
                    <a:pt x="23693" y="50499"/>
                  </a:cubicBezTo>
                  <a:cubicBezTo>
                    <a:pt x="23693" y="50499"/>
                    <a:pt x="23670" y="50499"/>
                    <a:pt x="23670" y="50522"/>
                  </a:cubicBezTo>
                  <a:lnTo>
                    <a:pt x="23624" y="50545"/>
                  </a:lnTo>
                  <a:lnTo>
                    <a:pt x="23601" y="50545"/>
                  </a:lnTo>
                  <a:cubicBezTo>
                    <a:pt x="23535" y="50537"/>
                    <a:pt x="23468" y="50531"/>
                    <a:pt x="23401" y="50531"/>
                  </a:cubicBezTo>
                  <a:cubicBezTo>
                    <a:pt x="23285" y="50531"/>
                    <a:pt x="23169" y="50547"/>
                    <a:pt x="23054" y="50591"/>
                  </a:cubicBezTo>
                  <a:lnTo>
                    <a:pt x="22871" y="50545"/>
                  </a:lnTo>
                  <a:lnTo>
                    <a:pt x="22894" y="50545"/>
                  </a:lnTo>
                  <a:cubicBezTo>
                    <a:pt x="22825" y="49906"/>
                    <a:pt x="22917" y="49290"/>
                    <a:pt x="22985" y="48651"/>
                  </a:cubicBezTo>
                  <a:cubicBezTo>
                    <a:pt x="23168" y="47532"/>
                    <a:pt x="23442" y="46437"/>
                    <a:pt x="23373" y="45272"/>
                  </a:cubicBezTo>
                  <a:cubicBezTo>
                    <a:pt x="23419" y="45204"/>
                    <a:pt x="23510" y="45136"/>
                    <a:pt x="23510" y="45044"/>
                  </a:cubicBezTo>
                  <a:cubicBezTo>
                    <a:pt x="23738" y="43469"/>
                    <a:pt x="24012" y="41917"/>
                    <a:pt x="24126" y="40319"/>
                  </a:cubicBezTo>
                  <a:cubicBezTo>
                    <a:pt x="24195" y="39726"/>
                    <a:pt x="24263" y="39110"/>
                    <a:pt x="24332" y="38493"/>
                  </a:cubicBezTo>
                  <a:cubicBezTo>
                    <a:pt x="24355" y="38448"/>
                    <a:pt x="24355" y="38379"/>
                    <a:pt x="24332" y="38334"/>
                  </a:cubicBezTo>
                  <a:cubicBezTo>
                    <a:pt x="24469" y="38242"/>
                    <a:pt x="24514" y="38105"/>
                    <a:pt x="24492" y="37968"/>
                  </a:cubicBezTo>
                  <a:cubicBezTo>
                    <a:pt x="24514" y="37717"/>
                    <a:pt x="24560" y="37466"/>
                    <a:pt x="24492" y="37238"/>
                  </a:cubicBezTo>
                  <a:cubicBezTo>
                    <a:pt x="24697" y="36393"/>
                    <a:pt x="24857" y="35549"/>
                    <a:pt x="24880" y="34682"/>
                  </a:cubicBezTo>
                  <a:cubicBezTo>
                    <a:pt x="24902" y="34636"/>
                    <a:pt x="24902" y="34567"/>
                    <a:pt x="24902" y="34522"/>
                  </a:cubicBezTo>
                  <a:cubicBezTo>
                    <a:pt x="25108" y="33723"/>
                    <a:pt x="25154" y="32924"/>
                    <a:pt x="25199" y="32102"/>
                  </a:cubicBezTo>
                  <a:cubicBezTo>
                    <a:pt x="25290" y="31691"/>
                    <a:pt x="25473" y="31303"/>
                    <a:pt x="25382" y="30847"/>
                  </a:cubicBezTo>
                  <a:cubicBezTo>
                    <a:pt x="25519" y="29706"/>
                    <a:pt x="25815" y="28564"/>
                    <a:pt x="25793" y="27377"/>
                  </a:cubicBezTo>
                  <a:cubicBezTo>
                    <a:pt x="25838" y="27309"/>
                    <a:pt x="25930" y="27241"/>
                    <a:pt x="25930" y="27149"/>
                  </a:cubicBezTo>
                  <a:cubicBezTo>
                    <a:pt x="26021" y="25666"/>
                    <a:pt x="26318" y="24205"/>
                    <a:pt x="26500" y="22744"/>
                  </a:cubicBezTo>
                  <a:cubicBezTo>
                    <a:pt x="26523" y="22721"/>
                    <a:pt x="26569" y="22698"/>
                    <a:pt x="26592" y="22675"/>
                  </a:cubicBezTo>
                  <a:cubicBezTo>
                    <a:pt x="26710" y="22596"/>
                    <a:pt x="26829" y="22534"/>
                    <a:pt x="26963" y="22534"/>
                  </a:cubicBezTo>
                  <a:close/>
                  <a:moveTo>
                    <a:pt x="23624" y="22424"/>
                  </a:moveTo>
                  <a:cubicBezTo>
                    <a:pt x="23786" y="22497"/>
                    <a:pt x="23960" y="22518"/>
                    <a:pt x="24139" y="22518"/>
                  </a:cubicBezTo>
                  <a:cubicBezTo>
                    <a:pt x="24386" y="22518"/>
                    <a:pt x="24643" y="22478"/>
                    <a:pt x="24894" y="22478"/>
                  </a:cubicBezTo>
                  <a:cubicBezTo>
                    <a:pt x="24974" y="22478"/>
                    <a:pt x="25053" y="22482"/>
                    <a:pt x="25131" y="22493"/>
                  </a:cubicBezTo>
                  <a:lnTo>
                    <a:pt x="25405" y="22493"/>
                  </a:lnTo>
                  <a:cubicBezTo>
                    <a:pt x="25542" y="22493"/>
                    <a:pt x="25701" y="22493"/>
                    <a:pt x="25815" y="22607"/>
                  </a:cubicBezTo>
                  <a:cubicBezTo>
                    <a:pt x="25701" y="23634"/>
                    <a:pt x="25564" y="24684"/>
                    <a:pt x="25450" y="25711"/>
                  </a:cubicBezTo>
                  <a:cubicBezTo>
                    <a:pt x="25290" y="26191"/>
                    <a:pt x="25290" y="26693"/>
                    <a:pt x="25245" y="27172"/>
                  </a:cubicBezTo>
                  <a:cubicBezTo>
                    <a:pt x="25062" y="28199"/>
                    <a:pt x="24902" y="29203"/>
                    <a:pt x="24857" y="30231"/>
                  </a:cubicBezTo>
                  <a:cubicBezTo>
                    <a:pt x="24514" y="31440"/>
                    <a:pt x="24492" y="32696"/>
                    <a:pt x="24309" y="33928"/>
                  </a:cubicBezTo>
                  <a:cubicBezTo>
                    <a:pt x="24012" y="34978"/>
                    <a:pt x="23967" y="36074"/>
                    <a:pt x="23944" y="37170"/>
                  </a:cubicBezTo>
                  <a:cubicBezTo>
                    <a:pt x="23761" y="37466"/>
                    <a:pt x="23807" y="37809"/>
                    <a:pt x="23761" y="38128"/>
                  </a:cubicBezTo>
                  <a:cubicBezTo>
                    <a:pt x="23556" y="38402"/>
                    <a:pt x="23624" y="38744"/>
                    <a:pt x="23624" y="39041"/>
                  </a:cubicBezTo>
                  <a:cubicBezTo>
                    <a:pt x="23579" y="39178"/>
                    <a:pt x="23556" y="39292"/>
                    <a:pt x="23624" y="39406"/>
                  </a:cubicBezTo>
                  <a:cubicBezTo>
                    <a:pt x="23282" y="40068"/>
                    <a:pt x="23419" y="40776"/>
                    <a:pt x="23305" y="41438"/>
                  </a:cubicBezTo>
                  <a:cubicBezTo>
                    <a:pt x="23054" y="42944"/>
                    <a:pt x="22917" y="44474"/>
                    <a:pt x="22711" y="45980"/>
                  </a:cubicBezTo>
                  <a:cubicBezTo>
                    <a:pt x="22711" y="46049"/>
                    <a:pt x="22711" y="46117"/>
                    <a:pt x="22711" y="46163"/>
                  </a:cubicBezTo>
                  <a:cubicBezTo>
                    <a:pt x="22574" y="47144"/>
                    <a:pt x="22437" y="48103"/>
                    <a:pt x="22300" y="49084"/>
                  </a:cubicBezTo>
                  <a:cubicBezTo>
                    <a:pt x="22072" y="49427"/>
                    <a:pt x="22163" y="49815"/>
                    <a:pt x="22163" y="50180"/>
                  </a:cubicBezTo>
                  <a:cubicBezTo>
                    <a:pt x="22104" y="50439"/>
                    <a:pt x="21974" y="50577"/>
                    <a:pt x="21714" y="50577"/>
                  </a:cubicBezTo>
                  <a:cubicBezTo>
                    <a:pt x="21676" y="50577"/>
                    <a:pt x="21636" y="50574"/>
                    <a:pt x="21593" y="50568"/>
                  </a:cubicBezTo>
                  <a:cubicBezTo>
                    <a:pt x="21387" y="50545"/>
                    <a:pt x="21182" y="50539"/>
                    <a:pt x="20974" y="50539"/>
                  </a:cubicBezTo>
                  <a:cubicBezTo>
                    <a:pt x="20765" y="50539"/>
                    <a:pt x="20554" y="50545"/>
                    <a:pt x="20337" y="50545"/>
                  </a:cubicBezTo>
                  <a:cubicBezTo>
                    <a:pt x="20269" y="50431"/>
                    <a:pt x="20200" y="50340"/>
                    <a:pt x="20132" y="50226"/>
                  </a:cubicBezTo>
                  <a:cubicBezTo>
                    <a:pt x="19698" y="50568"/>
                    <a:pt x="19219" y="50591"/>
                    <a:pt x="18694" y="50591"/>
                  </a:cubicBezTo>
                  <a:cubicBezTo>
                    <a:pt x="18146" y="50576"/>
                    <a:pt x="17598" y="50570"/>
                    <a:pt x="17051" y="50570"/>
                  </a:cubicBezTo>
                  <a:cubicBezTo>
                    <a:pt x="15955" y="50570"/>
                    <a:pt x="14859" y="50591"/>
                    <a:pt x="13764" y="50591"/>
                  </a:cubicBezTo>
                  <a:cubicBezTo>
                    <a:pt x="13695" y="50591"/>
                    <a:pt x="13627" y="50568"/>
                    <a:pt x="13558" y="50568"/>
                  </a:cubicBezTo>
                  <a:lnTo>
                    <a:pt x="11184" y="50568"/>
                  </a:lnTo>
                  <a:cubicBezTo>
                    <a:pt x="10911" y="50568"/>
                    <a:pt x="10626" y="50548"/>
                    <a:pt x="10346" y="50548"/>
                  </a:cubicBezTo>
                  <a:cubicBezTo>
                    <a:pt x="10205" y="50548"/>
                    <a:pt x="10066" y="50553"/>
                    <a:pt x="9929" y="50568"/>
                  </a:cubicBezTo>
                  <a:cubicBezTo>
                    <a:pt x="9719" y="50583"/>
                    <a:pt x="9507" y="50587"/>
                    <a:pt x="9296" y="50587"/>
                  </a:cubicBezTo>
                  <a:cubicBezTo>
                    <a:pt x="9013" y="50587"/>
                    <a:pt x="8730" y="50579"/>
                    <a:pt x="8448" y="50579"/>
                  </a:cubicBezTo>
                  <a:cubicBezTo>
                    <a:pt x="7955" y="50579"/>
                    <a:pt x="7464" y="50602"/>
                    <a:pt x="6985" y="50728"/>
                  </a:cubicBezTo>
                  <a:lnTo>
                    <a:pt x="6619" y="50728"/>
                  </a:lnTo>
                  <a:cubicBezTo>
                    <a:pt x="6513" y="50606"/>
                    <a:pt x="6386" y="50576"/>
                    <a:pt x="6252" y="50576"/>
                  </a:cubicBezTo>
                  <a:cubicBezTo>
                    <a:pt x="6186" y="50576"/>
                    <a:pt x="6117" y="50583"/>
                    <a:pt x="6049" y="50591"/>
                  </a:cubicBezTo>
                  <a:cubicBezTo>
                    <a:pt x="5273" y="50636"/>
                    <a:pt x="4497" y="50659"/>
                    <a:pt x="3721" y="50705"/>
                  </a:cubicBezTo>
                  <a:cubicBezTo>
                    <a:pt x="3401" y="50248"/>
                    <a:pt x="2922" y="49952"/>
                    <a:pt x="2534" y="49541"/>
                  </a:cubicBezTo>
                  <a:cubicBezTo>
                    <a:pt x="2556" y="49495"/>
                    <a:pt x="2579" y="49472"/>
                    <a:pt x="2579" y="49450"/>
                  </a:cubicBezTo>
                  <a:cubicBezTo>
                    <a:pt x="2739" y="48559"/>
                    <a:pt x="2762" y="47692"/>
                    <a:pt x="2556" y="46825"/>
                  </a:cubicBezTo>
                  <a:cubicBezTo>
                    <a:pt x="2534" y="46756"/>
                    <a:pt x="2488" y="46733"/>
                    <a:pt x="2442" y="46688"/>
                  </a:cubicBezTo>
                  <a:cubicBezTo>
                    <a:pt x="2465" y="46665"/>
                    <a:pt x="2488" y="46619"/>
                    <a:pt x="2442" y="46551"/>
                  </a:cubicBezTo>
                  <a:lnTo>
                    <a:pt x="2442" y="46528"/>
                  </a:lnTo>
                  <a:cubicBezTo>
                    <a:pt x="2488" y="46551"/>
                    <a:pt x="2534" y="46551"/>
                    <a:pt x="2579" y="46551"/>
                  </a:cubicBezTo>
                  <a:cubicBezTo>
                    <a:pt x="3036" y="45729"/>
                    <a:pt x="2944" y="44884"/>
                    <a:pt x="2762" y="44040"/>
                  </a:cubicBezTo>
                  <a:cubicBezTo>
                    <a:pt x="2808" y="44017"/>
                    <a:pt x="2853" y="43994"/>
                    <a:pt x="2876" y="43949"/>
                  </a:cubicBezTo>
                  <a:cubicBezTo>
                    <a:pt x="3081" y="43561"/>
                    <a:pt x="2990" y="43127"/>
                    <a:pt x="3104" y="42739"/>
                  </a:cubicBezTo>
                  <a:cubicBezTo>
                    <a:pt x="3081" y="42100"/>
                    <a:pt x="3515" y="41506"/>
                    <a:pt x="3241" y="40844"/>
                  </a:cubicBezTo>
                  <a:cubicBezTo>
                    <a:pt x="3241" y="40844"/>
                    <a:pt x="3218" y="40844"/>
                    <a:pt x="3218" y="40822"/>
                  </a:cubicBezTo>
                  <a:cubicBezTo>
                    <a:pt x="3652" y="40548"/>
                    <a:pt x="3629" y="40068"/>
                    <a:pt x="3652" y="39612"/>
                  </a:cubicBezTo>
                  <a:cubicBezTo>
                    <a:pt x="3629" y="39589"/>
                    <a:pt x="3629" y="39566"/>
                    <a:pt x="3629" y="39543"/>
                  </a:cubicBezTo>
                  <a:cubicBezTo>
                    <a:pt x="3880" y="39384"/>
                    <a:pt x="3926" y="39087"/>
                    <a:pt x="3949" y="38790"/>
                  </a:cubicBezTo>
                  <a:cubicBezTo>
                    <a:pt x="3926" y="38767"/>
                    <a:pt x="3926" y="38744"/>
                    <a:pt x="3926" y="38722"/>
                  </a:cubicBezTo>
                  <a:cubicBezTo>
                    <a:pt x="4291" y="38425"/>
                    <a:pt x="4337" y="38014"/>
                    <a:pt x="4246" y="37535"/>
                  </a:cubicBezTo>
                  <a:cubicBezTo>
                    <a:pt x="4291" y="37489"/>
                    <a:pt x="4337" y="37443"/>
                    <a:pt x="4382" y="37398"/>
                  </a:cubicBezTo>
                  <a:cubicBezTo>
                    <a:pt x="5113" y="35960"/>
                    <a:pt x="5684" y="34476"/>
                    <a:pt x="6391" y="33038"/>
                  </a:cubicBezTo>
                  <a:cubicBezTo>
                    <a:pt x="6414" y="32924"/>
                    <a:pt x="6437" y="32787"/>
                    <a:pt x="6482" y="32673"/>
                  </a:cubicBezTo>
                  <a:cubicBezTo>
                    <a:pt x="6505" y="32559"/>
                    <a:pt x="6574" y="32468"/>
                    <a:pt x="6642" y="32376"/>
                  </a:cubicBezTo>
                  <a:cubicBezTo>
                    <a:pt x="6665" y="32308"/>
                    <a:pt x="6688" y="32239"/>
                    <a:pt x="6688" y="32148"/>
                  </a:cubicBezTo>
                  <a:cubicBezTo>
                    <a:pt x="6665" y="32148"/>
                    <a:pt x="6665" y="32125"/>
                    <a:pt x="6665" y="32125"/>
                  </a:cubicBezTo>
                  <a:cubicBezTo>
                    <a:pt x="6756" y="32125"/>
                    <a:pt x="6825" y="32102"/>
                    <a:pt x="6825" y="32034"/>
                  </a:cubicBezTo>
                  <a:cubicBezTo>
                    <a:pt x="7190" y="31874"/>
                    <a:pt x="7350" y="31646"/>
                    <a:pt x="7213" y="31281"/>
                  </a:cubicBezTo>
                  <a:cubicBezTo>
                    <a:pt x="7281" y="31258"/>
                    <a:pt x="7327" y="31258"/>
                    <a:pt x="7395" y="31212"/>
                  </a:cubicBezTo>
                  <a:cubicBezTo>
                    <a:pt x="7510" y="31121"/>
                    <a:pt x="7624" y="31030"/>
                    <a:pt x="7532" y="30870"/>
                  </a:cubicBezTo>
                  <a:cubicBezTo>
                    <a:pt x="7601" y="30870"/>
                    <a:pt x="7669" y="30870"/>
                    <a:pt x="7738" y="30847"/>
                  </a:cubicBezTo>
                  <a:cubicBezTo>
                    <a:pt x="8377" y="30139"/>
                    <a:pt x="9062" y="29455"/>
                    <a:pt x="9381" y="28519"/>
                  </a:cubicBezTo>
                  <a:cubicBezTo>
                    <a:pt x="9381" y="28496"/>
                    <a:pt x="9381" y="28496"/>
                    <a:pt x="9358" y="28496"/>
                  </a:cubicBezTo>
                  <a:lnTo>
                    <a:pt x="9381" y="28496"/>
                  </a:lnTo>
                  <a:cubicBezTo>
                    <a:pt x="9495" y="28473"/>
                    <a:pt x="9541" y="28382"/>
                    <a:pt x="9541" y="28290"/>
                  </a:cubicBezTo>
                  <a:cubicBezTo>
                    <a:pt x="9655" y="28268"/>
                    <a:pt x="9701" y="28199"/>
                    <a:pt x="9724" y="28085"/>
                  </a:cubicBezTo>
                  <a:cubicBezTo>
                    <a:pt x="9815" y="28085"/>
                    <a:pt x="9861" y="28017"/>
                    <a:pt x="9883" y="27948"/>
                  </a:cubicBezTo>
                  <a:cubicBezTo>
                    <a:pt x="9952" y="27948"/>
                    <a:pt x="9998" y="27925"/>
                    <a:pt x="10043" y="27902"/>
                  </a:cubicBezTo>
                  <a:cubicBezTo>
                    <a:pt x="10157" y="27788"/>
                    <a:pt x="10271" y="27697"/>
                    <a:pt x="10386" y="27606"/>
                  </a:cubicBezTo>
                  <a:cubicBezTo>
                    <a:pt x="10591" y="27446"/>
                    <a:pt x="10819" y="27309"/>
                    <a:pt x="10956" y="27058"/>
                  </a:cubicBezTo>
                  <a:cubicBezTo>
                    <a:pt x="11002" y="26989"/>
                    <a:pt x="11025" y="26921"/>
                    <a:pt x="11070" y="26830"/>
                  </a:cubicBezTo>
                  <a:cubicBezTo>
                    <a:pt x="11184" y="26738"/>
                    <a:pt x="11299" y="26624"/>
                    <a:pt x="11390" y="26464"/>
                  </a:cubicBezTo>
                  <a:cubicBezTo>
                    <a:pt x="11390" y="26464"/>
                    <a:pt x="11390" y="26464"/>
                    <a:pt x="11367" y="26442"/>
                  </a:cubicBezTo>
                  <a:cubicBezTo>
                    <a:pt x="12280" y="26350"/>
                    <a:pt x="12691" y="25551"/>
                    <a:pt x="13330" y="25072"/>
                  </a:cubicBezTo>
                  <a:cubicBezTo>
                    <a:pt x="13353" y="25026"/>
                    <a:pt x="13376" y="24958"/>
                    <a:pt x="13398" y="24890"/>
                  </a:cubicBezTo>
                  <a:cubicBezTo>
                    <a:pt x="13741" y="24684"/>
                    <a:pt x="14060" y="24479"/>
                    <a:pt x="14380" y="24250"/>
                  </a:cubicBezTo>
                  <a:lnTo>
                    <a:pt x="14608" y="24250"/>
                  </a:lnTo>
                  <a:cubicBezTo>
                    <a:pt x="14928" y="24205"/>
                    <a:pt x="15179" y="24045"/>
                    <a:pt x="15384" y="23794"/>
                  </a:cubicBezTo>
                  <a:cubicBezTo>
                    <a:pt x="15384" y="23771"/>
                    <a:pt x="15384" y="23771"/>
                    <a:pt x="15384" y="23748"/>
                  </a:cubicBezTo>
                  <a:cubicBezTo>
                    <a:pt x="15431" y="23754"/>
                    <a:pt x="15477" y="23757"/>
                    <a:pt x="15520" y="23757"/>
                  </a:cubicBezTo>
                  <a:cubicBezTo>
                    <a:pt x="15837" y="23757"/>
                    <a:pt x="16063" y="23607"/>
                    <a:pt x="16183" y="23246"/>
                  </a:cubicBezTo>
                  <a:lnTo>
                    <a:pt x="16252" y="23246"/>
                  </a:lnTo>
                  <a:cubicBezTo>
                    <a:pt x="16297" y="23223"/>
                    <a:pt x="16343" y="23200"/>
                    <a:pt x="16389" y="23155"/>
                  </a:cubicBezTo>
                  <a:cubicBezTo>
                    <a:pt x="16480" y="23155"/>
                    <a:pt x="16571" y="23132"/>
                    <a:pt x="16617" y="23064"/>
                  </a:cubicBezTo>
                  <a:cubicBezTo>
                    <a:pt x="16651" y="23075"/>
                    <a:pt x="16685" y="23081"/>
                    <a:pt x="16717" y="23081"/>
                  </a:cubicBezTo>
                  <a:cubicBezTo>
                    <a:pt x="16748" y="23081"/>
                    <a:pt x="16777" y="23075"/>
                    <a:pt x="16799" y="23064"/>
                  </a:cubicBezTo>
                  <a:cubicBezTo>
                    <a:pt x="16914" y="23041"/>
                    <a:pt x="17005" y="23018"/>
                    <a:pt x="17096" y="22972"/>
                  </a:cubicBezTo>
                  <a:cubicBezTo>
                    <a:pt x="17165" y="22949"/>
                    <a:pt x="17233" y="22927"/>
                    <a:pt x="17279" y="22904"/>
                  </a:cubicBezTo>
                  <a:cubicBezTo>
                    <a:pt x="17416" y="22835"/>
                    <a:pt x="17553" y="22812"/>
                    <a:pt x="17690" y="22790"/>
                  </a:cubicBezTo>
                  <a:cubicBezTo>
                    <a:pt x="17781" y="22767"/>
                    <a:pt x="17872" y="22721"/>
                    <a:pt x="17918" y="22630"/>
                  </a:cubicBezTo>
                  <a:cubicBezTo>
                    <a:pt x="17941" y="22675"/>
                    <a:pt x="17986" y="22721"/>
                    <a:pt x="18055" y="22744"/>
                  </a:cubicBezTo>
                  <a:cubicBezTo>
                    <a:pt x="18418" y="22771"/>
                    <a:pt x="18777" y="22802"/>
                    <a:pt x="19133" y="22802"/>
                  </a:cubicBezTo>
                  <a:cubicBezTo>
                    <a:pt x="19672" y="22802"/>
                    <a:pt x="20203" y="22731"/>
                    <a:pt x="20725" y="22470"/>
                  </a:cubicBezTo>
                  <a:cubicBezTo>
                    <a:pt x="20725" y="22470"/>
                    <a:pt x="20725" y="22447"/>
                    <a:pt x="20725" y="22447"/>
                  </a:cubicBezTo>
                  <a:cubicBezTo>
                    <a:pt x="21684" y="22447"/>
                    <a:pt x="22643" y="22424"/>
                    <a:pt x="23624" y="22424"/>
                  </a:cubicBezTo>
                  <a:close/>
                  <a:moveTo>
                    <a:pt x="30175" y="51253"/>
                  </a:moveTo>
                  <a:cubicBezTo>
                    <a:pt x="30746" y="51253"/>
                    <a:pt x="31316" y="51276"/>
                    <a:pt x="31887" y="51276"/>
                  </a:cubicBezTo>
                  <a:cubicBezTo>
                    <a:pt x="32115" y="51298"/>
                    <a:pt x="32343" y="51321"/>
                    <a:pt x="32572" y="51412"/>
                  </a:cubicBezTo>
                  <a:cubicBezTo>
                    <a:pt x="32754" y="51481"/>
                    <a:pt x="32960" y="51504"/>
                    <a:pt x="33165" y="51527"/>
                  </a:cubicBezTo>
                  <a:lnTo>
                    <a:pt x="33279" y="51527"/>
                  </a:lnTo>
                  <a:cubicBezTo>
                    <a:pt x="33393" y="52052"/>
                    <a:pt x="33371" y="52577"/>
                    <a:pt x="33462" y="53102"/>
                  </a:cubicBezTo>
                  <a:cubicBezTo>
                    <a:pt x="33462" y="53238"/>
                    <a:pt x="33462" y="53353"/>
                    <a:pt x="33462" y="53467"/>
                  </a:cubicBezTo>
                  <a:cubicBezTo>
                    <a:pt x="33462" y="54106"/>
                    <a:pt x="33348" y="54745"/>
                    <a:pt x="33622" y="55361"/>
                  </a:cubicBezTo>
                  <a:cubicBezTo>
                    <a:pt x="33553" y="55521"/>
                    <a:pt x="33485" y="55681"/>
                    <a:pt x="33576" y="55863"/>
                  </a:cubicBezTo>
                  <a:cubicBezTo>
                    <a:pt x="33736" y="56206"/>
                    <a:pt x="33508" y="56388"/>
                    <a:pt x="33257" y="56571"/>
                  </a:cubicBezTo>
                  <a:cubicBezTo>
                    <a:pt x="33234" y="56560"/>
                    <a:pt x="33205" y="56554"/>
                    <a:pt x="33177" y="56554"/>
                  </a:cubicBezTo>
                  <a:cubicBezTo>
                    <a:pt x="33148" y="56554"/>
                    <a:pt x="33120" y="56560"/>
                    <a:pt x="33097" y="56571"/>
                  </a:cubicBezTo>
                  <a:cubicBezTo>
                    <a:pt x="33040" y="56543"/>
                    <a:pt x="32984" y="56523"/>
                    <a:pt x="32927" y="56523"/>
                  </a:cubicBezTo>
                  <a:cubicBezTo>
                    <a:pt x="32893" y="56523"/>
                    <a:pt x="32858" y="56531"/>
                    <a:pt x="32823" y="56548"/>
                  </a:cubicBezTo>
                  <a:cubicBezTo>
                    <a:pt x="32762" y="56512"/>
                    <a:pt x="32701" y="56488"/>
                    <a:pt x="32636" y="56488"/>
                  </a:cubicBezTo>
                  <a:cubicBezTo>
                    <a:pt x="32580" y="56488"/>
                    <a:pt x="32521" y="56506"/>
                    <a:pt x="32458" y="56548"/>
                  </a:cubicBezTo>
                  <a:lnTo>
                    <a:pt x="29833" y="56548"/>
                  </a:lnTo>
                  <a:cubicBezTo>
                    <a:pt x="29764" y="56137"/>
                    <a:pt x="29696" y="55726"/>
                    <a:pt x="29627" y="55293"/>
                  </a:cubicBezTo>
                  <a:cubicBezTo>
                    <a:pt x="29673" y="54676"/>
                    <a:pt x="29604" y="54037"/>
                    <a:pt x="29536" y="53421"/>
                  </a:cubicBezTo>
                  <a:cubicBezTo>
                    <a:pt x="29468" y="52714"/>
                    <a:pt x="29239" y="52052"/>
                    <a:pt x="29262" y="51321"/>
                  </a:cubicBezTo>
                  <a:lnTo>
                    <a:pt x="29262" y="51321"/>
                  </a:lnTo>
                  <a:cubicBezTo>
                    <a:pt x="29352" y="51385"/>
                    <a:pt x="29442" y="51414"/>
                    <a:pt x="29532" y="51414"/>
                  </a:cubicBezTo>
                  <a:cubicBezTo>
                    <a:pt x="29602" y="51414"/>
                    <a:pt x="29672" y="51397"/>
                    <a:pt x="29741" y="51367"/>
                  </a:cubicBezTo>
                  <a:cubicBezTo>
                    <a:pt x="29787" y="51344"/>
                    <a:pt x="29810" y="51298"/>
                    <a:pt x="29833" y="51276"/>
                  </a:cubicBezTo>
                  <a:lnTo>
                    <a:pt x="29992" y="51276"/>
                  </a:lnTo>
                  <a:lnTo>
                    <a:pt x="30084" y="51298"/>
                  </a:lnTo>
                  <a:lnTo>
                    <a:pt x="30175" y="51253"/>
                  </a:lnTo>
                  <a:close/>
                  <a:moveTo>
                    <a:pt x="34649" y="51321"/>
                  </a:moveTo>
                  <a:cubicBezTo>
                    <a:pt x="35090" y="51518"/>
                    <a:pt x="35536" y="51609"/>
                    <a:pt x="35983" y="51609"/>
                  </a:cubicBezTo>
                  <a:cubicBezTo>
                    <a:pt x="36415" y="51609"/>
                    <a:pt x="36847" y="51524"/>
                    <a:pt x="37274" y="51367"/>
                  </a:cubicBezTo>
                  <a:cubicBezTo>
                    <a:pt x="37319" y="51412"/>
                    <a:pt x="37342" y="51481"/>
                    <a:pt x="37388" y="51527"/>
                  </a:cubicBezTo>
                  <a:cubicBezTo>
                    <a:pt x="37411" y="51549"/>
                    <a:pt x="37456" y="51572"/>
                    <a:pt x="37479" y="51595"/>
                  </a:cubicBezTo>
                  <a:cubicBezTo>
                    <a:pt x="37502" y="52074"/>
                    <a:pt x="37570" y="52531"/>
                    <a:pt x="37890" y="52919"/>
                  </a:cubicBezTo>
                  <a:cubicBezTo>
                    <a:pt x="38164" y="53307"/>
                    <a:pt x="37936" y="53832"/>
                    <a:pt x="38187" y="54243"/>
                  </a:cubicBezTo>
                  <a:cubicBezTo>
                    <a:pt x="38232" y="54562"/>
                    <a:pt x="38095" y="54905"/>
                    <a:pt x="38347" y="55179"/>
                  </a:cubicBezTo>
                  <a:cubicBezTo>
                    <a:pt x="38438" y="55453"/>
                    <a:pt x="38232" y="55818"/>
                    <a:pt x="38529" y="56046"/>
                  </a:cubicBezTo>
                  <a:cubicBezTo>
                    <a:pt x="38575" y="56274"/>
                    <a:pt x="38643" y="56525"/>
                    <a:pt x="38255" y="56525"/>
                  </a:cubicBezTo>
                  <a:cubicBezTo>
                    <a:pt x="37799" y="56525"/>
                    <a:pt x="37319" y="56548"/>
                    <a:pt x="36863" y="56571"/>
                  </a:cubicBezTo>
                  <a:cubicBezTo>
                    <a:pt x="36840" y="56548"/>
                    <a:pt x="36817" y="56548"/>
                    <a:pt x="36794" y="56503"/>
                  </a:cubicBezTo>
                  <a:cubicBezTo>
                    <a:pt x="36666" y="56431"/>
                    <a:pt x="36538" y="56396"/>
                    <a:pt x="36404" y="56396"/>
                  </a:cubicBezTo>
                  <a:cubicBezTo>
                    <a:pt x="36323" y="56396"/>
                    <a:pt x="36241" y="56408"/>
                    <a:pt x="36155" y="56434"/>
                  </a:cubicBezTo>
                  <a:cubicBezTo>
                    <a:pt x="36087" y="56457"/>
                    <a:pt x="36041" y="56503"/>
                    <a:pt x="35996" y="56571"/>
                  </a:cubicBezTo>
                  <a:cubicBezTo>
                    <a:pt x="35899" y="56511"/>
                    <a:pt x="35809" y="56482"/>
                    <a:pt x="35722" y="56482"/>
                  </a:cubicBezTo>
                  <a:cubicBezTo>
                    <a:pt x="35644" y="56482"/>
                    <a:pt x="35569" y="56505"/>
                    <a:pt x="35493" y="56548"/>
                  </a:cubicBezTo>
                  <a:cubicBezTo>
                    <a:pt x="35448" y="56525"/>
                    <a:pt x="35425" y="56480"/>
                    <a:pt x="35379" y="56457"/>
                  </a:cubicBezTo>
                  <a:cubicBezTo>
                    <a:pt x="35231" y="56400"/>
                    <a:pt x="35083" y="56371"/>
                    <a:pt x="34934" y="56371"/>
                  </a:cubicBezTo>
                  <a:cubicBezTo>
                    <a:pt x="34786" y="56371"/>
                    <a:pt x="34637" y="56400"/>
                    <a:pt x="34489" y="56457"/>
                  </a:cubicBezTo>
                  <a:cubicBezTo>
                    <a:pt x="34443" y="56480"/>
                    <a:pt x="34421" y="56503"/>
                    <a:pt x="34398" y="56525"/>
                  </a:cubicBezTo>
                  <a:cubicBezTo>
                    <a:pt x="34329" y="56480"/>
                    <a:pt x="34284" y="56434"/>
                    <a:pt x="34215" y="56388"/>
                  </a:cubicBezTo>
                  <a:cubicBezTo>
                    <a:pt x="34170" y="55909"/>
                    <a:pt x="34215" y="55430"/>
                    <a:pt x="34033" y="54996"/>
                  </a:cubicBezTo>
                  <a:cubicBezTo>
                    <a:pt x="34147" y="54813"/>
                    <a:pt x="34147" y="54631"/>
                    <a:pt x="34033" y="54471"/>
                  </a:cubicBezTo>
                  <a:cubicBezTo>
                    <a:pt x="34010" y="54380"/>
                    <a:pt x="34010" y="54288"/>
                    <a:pt x="34010" y="54197"/>
                  </a:cubicBezTo>
                  <a:cubicBezTo>
                    <a:pt x="34010" y="54015"/>
                    <a:pt x="33987" y="53832"/>
                    <a:pt x="33987" y="53649"/>
                  </a:cubicBezTo>
                  <a:cubicBezTo>
                    <a:pt x="33987" y="53604"/>
                    <a:pt x="33987" y="53535"/>
                    <a:pt x="33964" y="53467"/>
                  </a:cubicBezTo>
                  <a:cubicBezTo>
                    <a:pt x="33987" y="53307"/>
                    <a:pt x="33941" y="53170"/>
                    <a:pt x="33850" y="53033"/>
                  </a:cubicBezTo>
                  <a:cubicBezTo>
                    <a:pt x="33896" y="52987"/>
                    <a:pt x="33896" y="52965"/>
                    <a:pt x="33850" y="52919"/>
                  </a:cubicBezTo>
                  <a:cubicBezTo>
                    <a:pt x="33873" y="52531"/>
                    <a:pt x="33850" y="52143"/>
                    <a:pt x="33667" y="51778"/>
                  </a:cubicBezTo>
                  <a:cubicBezTo>
                    <a:pt x="33690" y="51732"/>
                    <a:pt x="33690" y="51686"/>
                    <a:pt x="33667" y="51664"/>
                  </a:cubicBezTo>
                  <a:cubicBezTo>
                    <a:pt x="33690" y="51618"/>
                    <a:pt x="33690" y="51572"/>
                    <a:pt x="33713" y="51527"/>
                  </a:cubicBezTo>
                  <a:lnTo>
                    <a:pt x="33896" y="51527"/>
                  </a:lnTo>
                  <a:cubicBezTo>
                    <a:pt x="34101" y="51481"/>
                    <a:pt x="34306" y="51481"/>
                    <a:pt x="34512" y="51412"/>
                  </a:cubicBezTo>
                  <a:cubicBezTo>
                    <a:pt x="34558" y="51390"/>
                    <a:pt x="34603" y="51344"/>
                    <a:pt x="34649" y="51321"/>
                  </a:cubicBezTo>
                  <a:close/>
                  <a:moveTo>
                    <a:pt x="41017" y="51321"/>
                  </a:moveTo>
                  <a:cubicBezTo>
                    <a:pt x="41086" y="51390"/>
                    <a:pt x="41177" y="51412"/>
                    <a:pt x="41268" y="51435"/>
                  </a:cubicBezTo>
                  <a:cubicBezTo>
                    <a:pt x="41337" y="52234"/>
                    <a:pt x="41428" y="53033"/>
                    <a:pt x="41679" y="53809"/>
                  </a:cubicBezTo>
                  <a:cubicBezTo>
                    <a:pt x="41679" y="53900"/>
                    <a:pt x="41679" y="53992"/>
                    <a:pt x="41656" y="54083"/>
                  </a:cubicBezTo>
                  <a:cubicBezTo>
                    <a:pt x="41679" y="54174"/>
                    <a:pt x="41702" y="54243"/>
                    <a:pt x="41725" y="54334"/>
                  </a:cubicBezTo>
                  <a:cubicBezTo>
                    <a:pt x="41770" y="54471"/>
                    <a:pt x="41839" y="54585"/>
                    <a:pt x="41907" y="54676"/>
                  </a:cubicBezTo>
                  <a:cubicBezTo>
                    <a:pt x="41953" y="54722"/>
                    <a:pt x="41999" y="54745"/>
                    <a:pt x="42021" y="54768"/>
                  </a:cubicBezTo>
                  <a:cubicBezTo>
                    <a:pt x="41839" y="55087"/>
                    <a:pt x="42044" y="55316"/>
                    <a:pt x="42181" y="55544"/>
                  </a:cubicBezTo>
                  <a:cubicBezTo>
                    <a:pt x="42318" y="55704"/>
                    <a:pt x="42387" y="55863"/>
                    <a:pt x="42432" y="56046"/>
                  </a:cubicBezTo>
                  <a:cubicBezTo>
                    <a:pt x="42432" y="56114"/>
                    <a:pt x="42455" y="56183"/>
                    <a:pt x="42478" y="56251"/>
                  </a:cubicBezTo>
                  <a:cubicBezTo>
                    <a:pt x="42501" y="56343"/>
                    <a:pt x="42501" y="56434"/>
                    <a:pt x="42501" y="56525"/>
                  </a:cubicBezTo>
                  <a:cubicBezTo>
                    <a:pt x="42095" y="56341"/>
                    <a:pt x="41683" y="56256"/>
                    <a:pt x="41267" y="56256"/>
                  </a:cubicBezTo>
                  <a:cubicBezTo>
                    <a:pt x="40911" y="56256"/>
                    <a:pt x="40553" y="56318"/>
                    <a:pt x="40195" y="56434"/>
                  </a:cubicBezTo>
                  <a:cubicBezTo>
                    <a:pt x="40150" y="56480"/>
                    <a:pt x="40104" y="56525"/>
                    <a:pt x="40081" y="56571"/>
                  </a:cubicBezTo>
                  <a:cubicBezTo>
                    <a:pt x="40058" y="56571"/>
                    <a:pt x="40058" y="56548"/>
                    <a:pt x="40058" y="56548"/>
                  </a:cubicBezTo>
                  <a:cubicBezTo>
                    <a:pt x="39973" y="56445"/>
                    <a:pt x="39874" y="56433"/>
                    <a:pt x="39773" y="56433"/>
                  </a:cubicBezTo>
                  <a:cubicBezTo>
                    <a:pt x="39739" y="56433"/>
                    <a:pt x="39705" y="56434"/>
                    <a:pt x="39670" y="56434"/>
                  </a:cubicBezTo>
                  <a:cubicBezTo>
                    <a:pt x="39442" y="56434"/>
                    <a:pt x="39237" y="56434"/>
                    <a:pt x="39008" y="56411"/>
                  </a:cubicBezTo>
                  <a:cubicBezTo>
                    <a:pt x="38986" y="56297"/>
                    <a:pt x="38963" y="56160"/>
                    <a:pt x="38940" y="56023"/>
                  </a:cubicBezTo>
                  <a:cubicBezTo>
                    <a:pt x="39054" y="55589"/>
                    <a:pt x="38894" y="55156"/>
                    <a:pt x="38757" y="54745"/>
                  </a:cubicBezTo>
                  <a:cubicBezTo>
                    <a:pt x="38780" y="54311"/>
                    <a:pt x="38803" y="53878"/>
                    <a:pt x="38575" y="53467"/>
                  </a:cubicBezTo>
                  <a:cubicBezTo>
                    <a:pt x="38506" y="52828"/>
                    <a:pt x="38415" y="52189"/>
                    <a:pt x="38095" y="51595"/>
                  </a:cubicBezTo>
                  <a:cubicBezTo>
                    <a:pt x="38118" y="51595"/>
                    <a:pt x="38141" y="51595"/>
                    <a:pt x="38164" y="51572"/>
                  </a:cubicBezTo>
                  <a:cubicBezTo>
                    <a:pt x="38347" y="51504"/>
                    <a:pt x="38529" y="51458"/>
                    <a:pt x="38735" y="51390"/>
                  </a:cubicBezTo>
                  <a:cubicBezTo>
                    <a:pt x="39032" y="51347"/>
                    <a:pt x="39329" y="51329"/>
                    <a:pt x="39626" y="51329"/>
                  </a:cubicBezTo>
                  <a:cubicBezTo>
                    <a:pt x="39968" y="51329"/>
                    <a:pt x="40310" y="51353"/>
                    <a:pt x="40652" y="51390"/>
                  </a:cubicBezTo>
                  <a:lnTo>
                    <a:pt x="40926" y="51390"/>
                  </a:lnTo>
                  <a:cubicBezTo>
                    <a:pt x="40949" y="51367"/>
                    <a:pt x="40971" y="51344"/>
                    <a:pt x="41017" y="51321"/>
                  </a:cubicBezTo>
                  <a:close/>
                  <a:moveTo>
                    <a:pt x="3173" y="51116"/>
                  </a:moveTo>
                  <a:cubicBezTo>
                    <a:pt x="3949" y="51116"/>
                    <a:pt x="4725" y="51139"/>
                    <a:pt x="5501" y="51161"/>
                  </a:cubicBezTo>
                  <a:cubicBezTo>
                    <a:pt x="5638" y="51549"/>
                    <a:pt x="5478" y="51960"/>
                    <a:pt x="5524" y="52371"/>
                  </a:cubicBezTo>
                  <a:cubicBezTo>
                    <a:pt x="5296" y="52577"/>
                    <a:pt x="5364" y="52850"/>
                    <a:pt x="5364" y="53102"/>
                  </a:cubicBezTo>
                  <a:cubicBezTo>
                    <a:pt x="5341" y="53216"/>
                    <a:pt x="5341" y="53330"/>
                    <a:pt x="5318" y="53444"/>
                  </a:cubicBezTo>
                  <a:cubicBezTo>
                    <a:pt x="5227" y="53558"/>
                    <a:pt x="5159" y="53672"/>
                    <a:pt x="5181" y="53832"/>
                  </a:cubicBezTo>
                  <a:lnTo>
                    <a:pt x="5136" y="54015"/>
                  </a:lnTo>
                  <a:cubicBezTo>
                    <a:pt x="4907" y="54220"/>
                    <a:pt x="4999" y="54494"/>
                    <a:pt x="4976" y="54745"/>
                  </a:cubicBezTo>
                  <a:cubicBezTo>
                    <a:pt x="4816" y="55042"/>
                    <a:pt x="4702" y="55338"/>
                    <a:pt x="4816" y="55658"/>
                  </a:cubicBezTo>
                  <a:cubicBezTo>
                    <a:pt x="4771" y="55726"/>
                    <a:pt x="4771" y="55772"/>
                    <a:pt x="4793" y="55841"/>
                  </a:cubicBezTo>
                  <a:cubicBezTo>
                    <a:pt x="4611" y="55978"/>
                    <a:pt x="4565" y="56160"/>
                    <a:pt x="4588" y="56366"/>
                  </a:cubicBezTo>
                  <a:cubicBezTo>
                    <a:pt x="4372" y="56551"/>
                    <a:pt x="4132" y="56592"/>
                    <a:pt x="3886" y="56592"/>
                  </a:cubicBezTo>
                  <a:cubicBezTo>
                    <a:pt x="3688" y="56592"/>
                    <a:pt x="3486" y="56566"/>
                    <a:pt x="3289" y="56566"/>
                  </a:cubicBezTo>
                  <a:cubicBezTo>
                    <a:pt x="3188" y="56566"/>
                    <a:pt x="3088" y="56573"/>
                    <a:pt x="2990" y="56594"/>
                  </a:cubicBezTo>
                  <a:lnTo>
                    <a:pt x="2830" y="56594"/>
                  </a:lnTo>
                  <a:cubicBezTo>
                    <a:pt x="2808" y="56548"/>
                    <a:pt x="2762" y="56503"/>
                    <a:pt x="2693" y="56480"/>
                  </a:cubicBezTo>
                  <a:cubicBezTo>
                    <a:pt x="2627" y="56453"/>
                    <a:pt x="2560" y="56442"/>
                    <a:pt x="2493" y="56442"/>
                  </a:cubicBezTo>
                  <a:cubicBezTo>
                    <a:pt x="2446" y="56442"/>
                    <a:pt x="2398" y="56447"/>
                    <a:pt x="2351" y="56457"/>
                  </a:cubicBezTo>
                  <a:cubicBezTo>
                    <a:pt x="2192" y="56501"/>
                    <a:pt x="2037" y="56535"/>
                    <a:pt x="1893" y="56535"/>
                  </a:cubicBezTo>
                  <a:cubicBezTo>
                    <a:pt x="1664" y="56535"/>
                    <a:pt x="1464" y="56449"/>
                    <a:pt x="1324" y="56183"/>
                  </a:cubicBezTo>
                  <a:cubicBezTo>
                    <a:pt x="1415" y="56092"/>
                    <a:pt x="1415" y="56000"/>
                    <a:pt x="1370" y="55886"/>
                  </a:cubicBezTo>
                  <a:cubicBezTo>
                    <a:pt x="1507" y="55841"/>
                    <a:pt x="1598" y="55749"/>
                    <a:pt x="1666" y="55635"/>
                  </a:cubicBezTo>
                  <a:cubicBezTo>
                    <a:pt x="1963" y="55065"/>
                    <a:pt x="2305" y="54517"/>
                    <a:pt x="2100" y="53832"/>
                  </a:cubicBezTo>
                  <a:cubicBezTo>
                    <a:pt x="2100" y="53809"/>
                    <a:pt x="2077" y="53809"/>
                    <a:pt x="2077" y="53809"/>
                  </a:cubicBezTo>
                  <a:lnTo>
                    <a:pt x="2123" y="53786"/>
                  </a:lnTo>
                  <a:lnTo>
                    <a:pt x="2100" y="53718"/>
                  </a:lnTo>
                  <a:lnTo>
                    <a:pt x="2168" y="53718"/>
                  </a:lnTo>
                  <a:cubicBezTo>
                    <a:pt x="2420" y="53604"/>
                    <a:pt x="2511" y="53375"/>
                    <a:pt x="2579" y="53147"/>
                  </a:cubicBezTo>
                  <a:cubicBezTo>
                    <a:pt x="2648" y="52919"/>
                    <a:pt x="2693" y="52691"/>
                    <a:pt x="2716" y="52462"/>
                  </a:cubicBezTo>
                  <a:cubicBezTo>
                    <a:pt x="2716" y="52371"/>
                    <a:pt x="2716" y="52303"/>
                    <a:pt x="2671" y="52257"/>
                  </a:cubicBezTo>
                  <a:cubicBezTo>
                    <a:pt x="2648" y="52234"/>
                    <a:pt x="2625" y="52234"/>
                    <a:pt x="2602" y="52234"/>
                  </a:cubicBezTo>
                  <a:cubicBezTo>
                    <a:pt x="2602" y="52234"/>
                    <a:pt x="2602" y="52234"/>
                    <a:pt x="2602" y="52211"/>
                  </a:cubicBezTo>
                  <a:cubicBezTo>
                    <a:pt x="2625" y="52211"/>
                    <a:pt x="2625" y="52234"/>
                    <a:pt x="2648" y="52234"/>
                  </a:cubicBezTo>
                  <a:cubicBezTo>
                    <a:pt x="2625" y="52211"/>
                    <a:pt x="2625" y="52189"/>
                    <a:pt x="2625" y="52189"/>
                  </a:cubicBezTo>
                  <a:cubicBezTo>
                    <a:pt x="2625" y="52166"/>
                    <a:pt x="2625" y="52166"/>
                    <a:pt x="2648" y="52143"/>
                  </a:cubicBezTo>
                  <a:cubicBezTo>
                    <a:pt x="2648" y="52211"/>
                    <a:pt x="2693" y="52257"/>
                    <a:pt x="2762" y="52257"/>
                  </a:cubicBezTo>
                  <a:cubicBezTo>
                    <a:pt x="2830" y="52234"/>
                    <a:pt x="2876" y="52166"/>
                    <a:pt x="2899" y="52120"/>
                  </a:cubicBezTo>
                  <a:cubicBezTo>
                    <a:pt x="2922" y="52006"/>
                    <a:pt x="2899" y="51892"/>
                    <a:pt x="2853" y="51801"/>
                  </a:cubicBezTo>
                  <a:cubicBezTo>
                    <a:pt x="2853" y="51755"/>
                    <a:pt x="2830" y="51732"/>
                    <a:pt x="2808" y="51686"/>
                  </a:cubicBezTo>
                  <a:cubicBezTo>
                    <a:pt x="2876" y="51458"/>
                    <a:pt x="2967" y="51253"/>
                    <a:pt x="3173" y="51116"/>
                  </a:cubicBezTo>
                  <a:close/>
                  <a:moveTo>
                    <a:pt x="19904" y="51298"/>
                  </a:moveTo>
                  <a:cubicBezTo>
                    <a:pt x="19904" y="51298"/>
                    <a:pt x="19904" y="51298"/>
                    <a:pt x="19904" y="51321"/>
                  </a:cubicBezTo>
                  <a:cubicBezTo>
                    <a:pt x="19904" y="51321"/>
                    <a:pt x="19904" y="51321"/>
                    <a:pt x="19904" y="51344"/>
                  </a:cubicBezTo>
                  <a:cubicBezTo>
                    <a:pt x="19904" y="51367"/>
                    <a:pt x="19904" y="51390"/>
                    <a:pt x="19904" y="51412"/>
                  </a:cubicBezTo>
                  <a:cubicBezTo>
                    <a:pt x="19858" y="51572"/>
                    <a:pt x="19858" y="51709"/>
                    <a:pt x="19927" y="51846"/>
                  </a:cubicBezTo>
                  <a:cubicBezTo>
                    <a:pt x="19927" y="51846"/>
                    <a:pt x="19927" y="51846"/>
                    <a:pt x="19949" y="51869"/>
                  </a:cubicBezTo>
                  <a:cubicBezTo>
                    <a:pt x="19835" y="52143"/>
                    <a:pt x="19904" y="52440"/>
                    <a:pt x="19927" y="52714"/>
                  </a:cubicBezTo>
                  <a:cubicBezTo>
                    <a:pt x="19972" y="53992"/>
                    <a:pt x="20018" y="55293"/>
                    <a:pt x="19927" y="56571"/>
                  </a:cubicBezTo>
                  <a:cubicBezTo>
                    <a:pt x="19906" y="56564"/>
                    <a:pt x="19888" y="56562"/>
                    <a:pt x="19872" y="56562"/>
                  </a:cubicBezTo>
                  <a:cubicBezTo>
                    <a:pt x="19831" y="56562"/>
                    <a:pt x="19799" y="56578"/>
                    <a:pt x="19767" y="56594"/>
                  </a:cubicBezTo>
                  <a:cubicBezTo>
                    <a:pt x="19744" y="56582"/>
                    <a:pt x="19727" y="56577"/>
                    <a:pt x="19710" y="56577"/>
                  </a:cubicBezTo>
                  <a:cubicBezTo>
                    <a:pt x="19693" y="56577"/>
                    <a:pt x="19675" y="56582"/>
                    <a:pt x="19653" y="56594"/>
                  </a:cubicBezTo>
                  <a:cubicBezTo>
                    <a:pt x="19630" y="56548"/>
                    <a:pt x="19584" y="56503"/>
                    <a:pt x="19516" y="56457"/>
                  </a:cubicBezTo>
                  <a:cubicBezTo>
                    <a:pt x="19302" y="56374"/>
                    <a:pt x="19089" y="56334"/>
                    <a:pt x="18872" y="56334"/>
                  </a:cubicBezTo>
                  <a:cubicBezTo>
                    <a:pt x="18672" y="56334"/>
                    <a:pt x="18469" y="56368"/>
                    <a:pt x="18260" y="56434"/>
                  </a:cubicBezTo>
                  <a:cubicBezTo>
                    <a:pt x="18192" y="56480"/>
                    <a:pt x="18123" y="56525"/>
                    <a:pt x="18078" y="56594"/>
                  </a:cubicBezTo>
                  <a:lnTo>
                    <a:pt x="15202" y="56594"/>
                  </a:lnTo>
                  <a:lnTo>
                    <a:pt x="15202" y="56571"/>
                  </a:lnTo>
                  <a:cubicBezTo>
                    <a:pt x="15179" y="56525"/>
                    <a:pt x="15179" y="56457"/>
                    <a:pt x="15179" y="56411"/>
                  </a:cubicBezTo>
                  <a:cubicBezTo>
                    <a:pt x="15225" y="56274"/>
                    <a:pt x="15225" y="56137"/>
                    <a:pt x="15133" y="56023"/>
                  </a:cubicBezTo>
                  <a:cubicBezTo>
                    <a:pt x="15316" y="55544"/>
                    <a:pt x="15156" y="55042"/>
                    <a:pt x="15202" y="54562"/>
                  </a:cubicBezTo>
                  <a:cubicBezTo>
                    <a:pt x="15202" y="54448"/>
                    <a:pt x="15202" y="54334"/>
                    <a:pt x="15202" y="54197"/>
                  </a:cubicBezTo>
                  <a:cubicBezTo>
                    <a:pt x="15202" y="53900"/>
                    <a:pt x="15202" y="53581"/>
                    <a:pt x="15179" y="53284"/>
                  </a:cubicBezTo>
                  <a:cubicBezTo>
                    <a:pt x="15247" y="53102"/>
                    <a:pt x="15270" y="52919"/>
                    <a:pt x="15202" y="52736"/>
                  </a:cubicBezTo>
                  <a:cubicBezTo>
                    <a:pt x="15202" y="52417"/>
                    <a:pt x="15293" y="52097"/>
                    <a:pt x="15042" y="51801"/>
                  </a:cubicBezTo>
                  <a:lnTo>
                    <a:pt x="15065" y="51801"/>
                  </a:lnTo>
                  <a:cubicBezTo>
                    <a:pt x="15065" y="51709"/>
                    <a:pt x="15065" y="51618"/>
                    <a:pt x="15065" y="51527"/>
                  </a:cubicBezTo>
                  <a:cubicBezTo>
                    <a:pt x="16617" y="51527"/>
                    <a:pt x="18169" y="51527"/>
                    <a:pt x="19721" y="51435"/>
                  </a:cubicBezTo>
                  <a:cubicBezTo>
                    <a:pt x="19790" y="51412"/>
                    <a:pt x="19858" y="51367"/>
                    <a:pt x="19904" y="51298"/>
                  </a:cubicBezTo>
                  <a:close/>
                  <a:moveTo>
                    <a:pt x="24469" y="51344"/>
                  </a:moveTo>
                  <a:cubicBezTo>
                    <a:pt x="24172" y="51778"/>
                    <a:pt x="24286" y="52211"/>
                    <a:pt x="24332" y="52668"/>
                  </a:cubicBezTo>
                  <a:cubicBezTo>
                    <a:pt x="24286" y="52805"/>
                    <a:pt x="24514" y="52873"/>
                    <a:pt x="24537" y="52987"/>
                  </a:cubicBezTo>
                  <a:cubicBezTo>
                    <a:pt x="24537" y="52987"/>
                    <a:pt x="24537" y="53010"/>
                    <a:pt x="24537" y="53010"/>
                  </a:cubicBezTo>
                  <a:cubicBezTo>
                    <a:pt x="24537" y="53056"/>
                    <a:pt x="24514" y="53102"/>
                    <a:pt x="24423" y="53147"/>
                  </a:cubicBezTo>
                  <a:cubicBezTo>
                    <a:pt x="24400" y="53261"/>
                    <a:pt x="24400" y="53375"/>
                    <a:pt x="24469" y="53467"/>
                  </a:cubicBezTo>
                  <a:cubicBezTo>
                    <a:pt x="24537" y="53421"/>
                    <a:pt x="24583" y="53421"/>
                    <a:pt x="24629" y="53421"/>
                  </a:cubicBezTo>
                  <a:cubicBezTo>
                    <a:pt x="24606" y="53444"/>
                    <a:pt x="24583" y="53444"/>
                    <a:pt x="24560" y="53467"/>
                  </a:cubicBezTo>
                  <a:cubicBezTo>
                    <a:pt x="24446" y="54015"/>
                    <a:pt x="24514" y="54562"/>
                    <a:pt x="24514" y="55110"/>
                  </a:cubicBezTo>
                  <a:cubicBezTo>
                    <a:pt x="24560" y="55065"/>
                    <a:pt x="24606" y="55065"/>
                    <a:pt x="24629" y="55065"/>
                  </a:cubicBezTo>
                  <a:cubicBezTo>
                    <a:pt x="24606" y="55065"/>
                    <a:pt x="24560" y="55087"/>
                    <a:pt x="24514" y="55110"/>
                  </a:cubicBezTo>
                  <a:cubicBezTo>
                    <a:pt x="24492" y="55589"/>
                    <a:pt x="24469" y="56069"/>
                    <a:pt x="24446" y="56525"/>
                  </a:cubicBezTo>
                  <a:cubicBezTo>
                    <a:pt x="24400" y="56525"/>
                    <a:pt x="24377" y="56548"/>
                    <a:pt x="24332" y="56571"/>
                  </a:cubicBezTo>
                  <a:cubicBezTo>
                    <a:pt x="23305" y="56594"/>
                    <a:pt x="22255" y="56594"/>
                    <a:pt x="21228" y="56594"/>
                  </a:cubicBezTo>
                  <a:cubicBezTo>
                    <a:pt x="21159" y="56617"/>
                    <a:pt x="21113" y="56617"/>
                    <a:pt x="21045" y="56617"/>
                  </a:cubicBezTo>
                  <a:cubicBezTo>
                    <a:pt x="20976" y="56594"/>
                    <a:pt x="20908" y="56594"/>
                    <a:pt x="20840" y="56571"/>
                  </a:cubicBezTo>
                  <a:cubicBezTo>
                    <a:pt x="20862" y="56525"/>
                    <a:pt x="20885" y="56457"/>
                    <a:pt x="20908" y="56388"/>
                  </a:cubicBezTo>
                  <a:cubicBezTo>
                    <a:pt x="20976" y="55544"/>
                    <a:pt x="20976" y="54699"/>
                    <a:pt x="20840" y="53878"/>
                  </a:cubicBezTo>
                  <a:cubicBezTo>
                    <a:pt x="20748" y="53102"/>
                    <a:pt x="20908" y="52280"/>
                    <a:pt x="20634" y="51549"/>
                  </a:cubicBezTo>
                  <a:cubicBezTo>
                    <a:pt x="20657" y="51504"/>
                    <a:pt x="20703" y="51481"/>
                    <a:pt x="20748" y="51458"/>
                  </a:cubicBezTo>
                  <a:cubicBezTo>
                    <a:pt x="21381" y="51517"/>
                    <a:pt x="22007" y="51575"/>
                    <a:pt x="22633" y="51575"/>
                  </a:cubicBezTo>
                  <a:cubicBezTo>
                    <a:pt x="23228" y="51575"/>
                    <a:pt x="23823" y="51522"/>
                    <a:pt x="24423" y="51367"/>
                  </a:cubicBezTo>
                  <a:cubicBezTo>
                    <a:pt x="24423" y="51367"/>
                    <a:pt x="24446" y="51344"/>
                    <a:pt x="24446" y="51344"/>
                  </a:cubicBezTo>
                  <a:close/>
                  <a:moveTo>
                    <a:pt x="27915" y="51116"/>
                  </a:moveTo>
                  <a:cubicBezTo>
                    <a:pt x="28024" y="51224"/>
                    <a:pt x="28140" y="51252"/>
                    <a:pt x="28260" y="51252"/>
                  </a:cubicBezTo>
                  <a:cubicBezTo>
                    <a:pt x="28342" y="51252"/>
                    <a:pt x="28425" y="51239"/>
                    <a:pt x="28509" y="51230"/>
                  </a:cubicBezTo>
                  <a:cubicBezTo>
                    <a:pt x="28577" y="51253"/>
                    <a:pt x="28623" y="51276"/>
                    <a:pt x="28691" y="51298"/>
                  </a:cubicBezTo>
                  <a:cubicBezTo>
                    <a:pt x="28806" y="51435"/>
                    <a:pt x="28874" y="51595"/>
                    <a:pt x="28897" y="51778"/>
                  </a:cubicBezTo>
                  <a:cubicBezTo>
                    <a:pt x="29057" y="53330"/>
                    <a:pt x="29125" y="54859"/>
                    <a:pt x="29034" y="56411"/>
                  </a:cubicBezTo>
                  <a:cubicBezTo>
                    <a:pt x="29001" y="56405"/>
                    <a:pt x="28968" y="56400"/>
                    <a:pt x="28936" y="56400"/>
                  </a:cubicBezTo>
                  <a:cubicBezTo>
                    <a:pt x="28857" y="56400"/>
                    <a:pt x="28786" y="56428"/>
                    <a:pt x="28737" y="56525"/>
                  </a:cubicBezTo>
                  <a:cubicBezTo>
                    <a:pt x="28539" y="56586"/>
                    <a:pt x="28331" y="56586"/>
                    <a:pt x="28120" y="56586"/>
                  </a:cubicBezTo>
                  <a:cubicBezTo>
                    <a:pt x="28014" y="56586"/>
                    <a:pt x="27908" y="56586"/>
                    <a:pt x="27801" y="56594"/>
                  </a:cubicBezTo>
                  <a:cubicBezTo>
                    <a:pt x="27299" y="56571"/>
                    <a:pt x="26797" y="56548"/>
                    <a:pt x="26295" y="56525"/>
                  </a:cubicBezTo>
                  <a:cubicBezTo>
                    <a:pt x="26195" y="56437"/>
                    <a:pt x="26090" y="56391"/>
                    <a:pt x="25982" y="56391"/>
                  </a:cubicBezTo>
                  <a:cubicBezTo>
                    <a:pt x="25868" y="56391"/>
                    <a:pt x="25750" y="56442"/>
                    <a:pt x="25633" y="56548"/>
                  </a:cubicBezTo>
                  <a:lnTo>
                    <a:pt x="25633" y="56617"/>
                  </a:lnTo>
                  <a:cubicBezTo>
                    <a:pt x="25496" y="56571"/>
                    <a:pt x="25359" y="56548"/>
                    <a:pt x="25222" y="56525"/>
                  </a:cubicBezTo>
                  <a:cubicBezTo>
                    <a:pt x="25199" y="56457"/>
                    <a:pt x="25154" y="56434"/>
                    <a:pt x="25085" y="56411"/>
                  </a:cubicBezTo>
                  <a:cubicBezTo>
                    <a:pt x="24994" y="56046"/>
                    <a:pt x="24994" y="55681"/>
                    <a:pt x="25062" y="55293"/>
                  </a:cubicBezTo>
                  <a:cubicBezTo>
                    <a:pt x="25062" y="54745"/>
                    <a:pt x="25039" y="54197"/>
                    <a:pt x="25039" y="53649"/>
                  </a:cubicBezTo>
                  <a:cubicBezTo>
                    <a:pt x="25108" y="52942"/>
                    <a:pt x="24994" y="52211"/>
                    <a:pt x="24948" y="51504"/>
                  </a:cubicBezTo>
                  <a:lnTo>
                    <a:pt x="25017" y="51504"/>
                  </a:lnTo>
                  <a:cubicBezTo>
                    <a:pt x="25125" y="51504"/>
                    <a:pt x="25233" y="51511"/>
                    <a:pt x="25339" y="51511"/>
                  </a:cubicBezTo>
                  <a:cubicBezTo>
                    <a:pt x="25568" y="51511"/>
                    <a:pt x="25788" y="51479"/>
                    <a:pt x="25975" y="51276"/>
                  </a:cubicBezTo>
                  <a:cubicBezTo>
                    <a:pt x="25998" y="51253"/>
                    <a:pt x="25998" y="51253"/>
                    <a:pt x="25998" y="51230"/>
                  </a:cubicBezTo>
                  <a:cubicBezTo>
                    <a:pt x="26067" y="51298"/>
                    <a:pt x="26112" y="51344"/>
                    <a:pt x="26158" y="51435"/>
                  </a:cubicBezTo>
                  <a:cubicBezTo>
                    <a:pt x="26425" y="51491"/>
                    <a:pt x="26698" y="51547"/>
                    <a:pt x="26968" y="51547"/>
                  </a:cubicBezTo>
                  <a:cubicBezTo>
                    <a:pt x="27252" y="51547"/>
                    <a:pt x="27532" y="51485"/>
                    <a:pt x="27801" y="51298"/>
                  </a:cubicBezTo>
                  <a:cubicBezTo>
                    <a:pt x="27824" y="51230"/>
                    <a:pt x="27824" y="51184"/>
                    <a:pt x="27801" y="51116"/>
                  </a:cubicBezTo>
                  <a:lnTo>
                    <a:pt x="27801" y="51116"/>
                  </a:lnTo>
                  <a:lnTo>
                    <a:pt x="27847" y="51139"/>
                  </a:lnTo>
                  <a:lnTo>
                    <a:pt x="27915" y="51116"/>
                  </a:lnTo>
                  <a:close/>
                  <a:moveTo>
                    <a:pt x="13170" y="51116"/>
                  </a:moveTo>
                  <a:cubicBezTo>
                    <a:pt x="13170" y="51184"/>
                    <a:pt x="13170" y="51230"/>
                    <a:pt x="13216" y="51321"/>
                  </a:cubicBezTo>
                  <a:cubicBezTo>
                    <a:pt x="13453" y="51496"/>
                    <a:pt x="13711" y="51527"/>
                    <a:pt x="13974" y="51527"/>
                  </a:cubicBezTo>
                  <a:cubicBezTo>
                    <a:pt x="14121" y="51527"/>
                    <a:pt x="14270" y="51518"/>
                    <a:pt x="14418" y="51518"/>
                  </a:cubicBezTo>
                  <a:cubicBezTo>
                    <a:pt x="14489" y="51518"/>
                    <a:pt x="14560" y="51520"/>
                    <a:pt x="14631" y="51527"/>
                  </a:cubicBezTo>
                  <a:cubicBezTo>
                    <a:pt x="14631" y="51869"/>
                    <a:pt x="14631" y="52234"/>
                    <a:pt x="14677" y="52554"/>
                  </a:cubicBezTo>
                  <a:cubicBezTo>
                    <a:pt x="14814" y="53307"/>
                    <a:pt x="14448" y="54060"/>
                    <a:pt x="14791" y="54791"/>
                  </a:cubicBezTo>
                  <a:cubicBezTo>
                    <a:pt x="14608" y="55361"/>
                    <a:pt x="14700" y="55978"/>
                    <a:pt x="14654" y="56571"/>
                  </a:cubicBezTo>
                  <a:cubicBezTo>
                    <a:pt x="13513" y="56594"/>
                    <a:pt x="12371" y="56617"/>
                    <a:pt x="11230" y="56639"/>
                  </a:cubicBezTo>
                  <a:lnTo>
                    <a:pt x="11093" y="56639"/>
                  </a:lnTo>
                  <a:cubicBezTo>
                    <a:pt x="11005" y="56602"/>
                    <a:pt x="10917" y="56585"/>
                    <a:pt x="10833" y="56585"/>
                  </a:cubicBezTo>
                  <a:cubicBezTo>
                    <a:pt x="10764" y="56585"/>
                    <a:pt x="10698" y="56596"/>
                    <a:pt x="10637" y="56617"/>
                  </a:cubicBezTo>
                  <a:cubicBezTo>
                    <a:pt x="10294" y="56548"/>
                    <a:pt x="10294" y="56343"/>
                    <a:pt x="10271" y="55658"/>
                  </a:cubicBezTo>
                  <a:cubicBezTo>
                    <a:pt x="10271" y="55544"/>
                    <a:pt x="10271" y="55430"/>
                    <a:pt x="10294" y="55293"/>
                  </a:cubicBezTo>
                  <a:cubicBezTo>
                    <a:pt x="10363" y="55065"/>
                    <a:pt x="10363" y="54813"/>
                    <a:pt x="10271" y="54562"/>
                  </a:cubicBezTo>
                  <a:cubicBezTo>
                    <a:pt x="10340" y="54494"/>
                    <a:pt x="10386" y="54425"/>
                    <a:pt x="10431" y="54334"/>
                  </a:cubicBezTo>
                  <a:cubicBezTo>
                    <a:pt x="10522" y="54288"/>
                    <a:pt x="10568" y="54220"/>
                    <a:pt x="10591" y="54152"/>
                  </a:cubicBezTo>
                  <a:cubicBezTo>
                    <a:pt x="10591" y="53535"/>
                    <a:pt x="10659" y="52919"/>
                    <a:pt x="10522" y="52303"/>
                  </a:cubicBezTo>
                  <a:cubicBezTo>
                    <a:pt x="10500" y="52280"/>
                    <a:pt x="10477" y="52234"/>
                    <a:pt x="10431" y="52211"/>
                  </a:cubicBezTo>
                  <a:cubicBezTo>
                    <a:pt x="10386" y="52143"/>
                    <a:pt x="10317" y="52074"/>
                    <a:pt x="10271" y="52006"/>
                  </a:cubicBezTo>
                  <a:cubicBezTo>
                    <a:pt x="10249" y="52006"/>
                    <a:pt x="10226" y="51983"/>
                    <a:pt x="10226" y="51960"/>
                  </a:cubicBezTo>
                  <a:cubicBezTo>
                    <a:pt x="10226" y="51937"/>
                    <a:pt x="10226" y="51937"/>
                    <a:pt x="10226" y="51937"/>
                  </a:cubicBezTo>
                  <a:cubicBezTo>
                    <a:pt x="10226" y="51960"/>
                    <a:pt x="10249" y="51983"/>
                    <a:pt x="10271" y="52006"/>
                  </a:cubicBezTo>
                  <a:cubicBezTo>
                    <a:pt x="10271" y="51960"/>
                    <a:pt x="10271" y="51892"/>
                    <a:pt x="10249" y="51823"/>
                  </a:cubicBezTo>
                  <a:cubicBezTo>
                    <a:pt x="10249" y="51709"/>
                    <a:pt x="10249" y="51595"/>
                    <a:pt x="10249" y="51458"/>
                  </a:cubicBezTo>
                  <a:cubicBezTo>
                    <a:pt x="10271" y="51435"/>
                    <a:pt x="10294" y="51412"/>
                    <a:pt x="10294" y="51390"/>
                  </a:cubicBezTo>
                  <a:lnTo>
                    <a:pt x="10340" y="51390"/>
                  </a:lnTo>
                  <a:cubicBezTo>
                    <a:pt x="10659" y="51321"/>
                    <a:pt x="11002" y="51321"/>
                    <a:pt x="11344" y="51321"/>
                  </a:cubicBezTo>
                  <a:lnTo>
                    <a:pt x="11595" y="51321"/>
                  </a:lnTo>
                  <a:cubicBezTo>
                    <a:pt x="11732" y="51298"/>
                    <a:pt x="11892" y="51276"/>
                    <a:pt x="12052" y="51253"/>
                  </a:cubicBezTo>
                  <a:cubicBezTo>
                    <a:pt x="12189" y="51253"/>
                    <a:pt x="12303" y="51253"/>
                    <a:pt x="12417" y="51230"/>
                  </a:cubicBezTo>
                  <a:cubicBezTo>
                    <a:pt x="12508" y="51230"/>
                    <a:pt x="12600" y="51253"/>
                    <a:pt x="12668" y="51276"/>
                  </a:cubicBezTo>
                  <a:cubicBezTo>
                    <a:pt x="12851" y="51276"/>
                    <a:pt x="13010" y="51253"/>
                    <a:pt x="13147" y="51116"/>
                  </a:cubicBezTo>
                  <a:close/>
                  <a:moveTo>
                    <a:pt x="43117" y="51276"/>
                  </a:moveTo>
                  <a:cubicBezTo>
                    <a:pt x="43140" y="51276"/>
                    <a:pt x="43163" y="51298"/>
                    <a:pt x="43186" y="51321"/>
                  </a:cubicBezTo>
                  <a:cubicBezTo>
                    <a:pt x="43254" y="51344"/>
                    <a:pt x="43345" y="51367"/>
                    <a:pt x="43437" y="51390"/>
                  </a:cubicBezTo>
                  <a:cubicBezTo>
                    <a:pt x="43642" y="51390"/>
                    <a:pt x="43870" y="51435"/>
                    <a:pt x="44076" y="51481"/>
                  </a:cubicBezTo>
                  <a:cubicBezTo>
                    <a:pt x="44175" y="51489"/>
                    <a:pt x="44271" y="51496"/>
                    <a:pt x="44365" y="51496"/>
                  </a:cubicBezTo>
                  <a:cubicBezTo>
                    <a:pt x="44552" y="51496"/>
                    <a:pt x="44730" y="51466"/>
                    <a:pt x="44897" y="51344"/>
                  </a:cubicBezTo>
                  <a:lnTo>
                    <a:pt x="44897" y="51344"/>
                  </a:lnTo>
                  <a:cubicBezTo>
                    <a:pt x="44875" y="51390"/>
                    <a:pt x="44875" y="51435"/>
                    <a:pt x="44875" y="51481"/>
                  </a:cubicBezTo>
                  <a:cubicBezTo>
                    <a:pt x="45012" y="52052"/>
                    <a:pt x="45194" y="52599"/>
                    <a:pt x="45514" y="53124"/>
                  </a:cubicBezTo>
                  <a:cubicBezTo>
                    <a:pt x="45559" y="53147"/>
                    <a:pt x="45605" y="53147"/>
                    <a:pt x="45651" y="53147"/>
                  </a:cubicBezTo>
                  <a:cubicBezTo>
                    <a:pt x="45377" y="53558"/>
                    <a:pt x="45582" y="53900"/>
                    <a:pt x="45902" y="54197"/>
                  </a:cubicBezTo>
                  <a:cubicBezTo>
                    <a:pt x="45947" y="54220"/>
                    <a:pt x="46016" y="54266"/>
                    <a:pt x="46084" y="54266"/>
                  </a:cubicBezTo>
                  <a:cubicBezTo>
                    <a:pt x="46084" y="54334"/>
                    <a:pt x="46107" y="54403"/>
                    <a:pt x="46130" y="54471"/>
                  </a:cubicBezTo>
                  <a:cubicBezTo>
                    <a:pt x="46130" y="54471"/>
                    <a:pt x="46130" y="54471"/>
                    <a:pt x="46130" y="54494"/>
                  </a:cubicBezTo>
                  <a:cubicBezTo>
                    <a:pt x="46153" y="54540"/>
                    <a:pt x="46198" y="54608"/>
                    <a:pt x="46221" y="54676"/>
                  </a:cubicBezTo>
                  <a:cubicBezTo>
                    <a:pt x="46221" y="54745"/>
                    <a:pt x="46244" y="54836"/>
                    <a:pt x="46244" y="54905"/>
                  </a:cubicBezTo>
                  <a:cubicBezTo>
                    <a:pt x="46244" y="55019"/>
                    <a:pt x="46221" y="55133"/>
                    <a:pt x="46221" y="55247"/>
                  </a:cubicBezTo>
                  <a:cubicBezTo>
                    <a:pt x="46290" y="55612"/>
                    <a:pt x="46267" y="56046"/>
                    <a:pt x="46723" y="56229"/>
                  </a:cubicBezTo>
                  <a:cubicBezTo>
                    <a:pt x="46746" y="56229"/>
                    <a:pt x="46769" y="56206"/>
                    <a:pt x="46792" y="56206"/>
                  </a:cubicBezTo>
                  <a:cubicBezTo>
                    <a:pt x="46792" y="56206"/>
                    <a:pt x="46792" y="56229"/>
                    <a:pt x="46792" y="56229"/>
                  </a:cubicBezTo>
                  <a:cubicBezTo>
                    <a:pt x="46769" y="56251"/>
                    <a:pt x="46769" y="56297"/>
                    <a:pt x="46769" y="56320"/>
                  </a:cubicBezTo>
                  <a:cubicBezTo>
                    <a:pt x="46769" y="56434"/>
                    <a:pt x="46769" y="56525"/>
                    <a:pt x="46792" y="56639"/>
                  </a:cubicBezTo>
                  <a:cubicBezTo>
                    <a:pt x="46792" y="56662"/>
                    <a:pt x="46769" y="56662"/>
                    <a:pt x="46769" y="56685"/>
                  </a:cubicBezTo>
                  <a:cubicBezTo>
                    <a:pt x="46723" y="56685"/>
                    <a:pt x="46678" y="56662"/>
                    <a:pt x="46632" y="56639"/>
                  </a:cubicBezTo>
                  <a:cubicBezTo>
                    <a:pt x="46564" y="56617"/>
                    <a:pt x="46472" y="56617"/>
                    <a:pt x="46404" y="56594"/>
                  </a:cubicBezTo>
                  <a:cubicBezTo>
                    <a:pt x="46290" y="56594"/>
                    <a:pt x="46198" y="56594"/>
                    <a:pt x="46084" y="56617"/>
                  </a:cubicBezTo>
                  <a:cubicBezTo>
                    <a:pt x="45941" y="56590"/>
                    <a:pt x="45798" y="56580"/>
                    <a:pt x="45653" y="56580"/>
                  </a:cubicBezTo>
                  <a:cubicBezTo>
                    <a:pt x="45429" y="56580"/>
                    <a:pt x="45202" y="56603"/>
                    <a:pt x="44966" y="56617"/>
                  </a:cubicBezTo>
                  <a:cubicBezTo>
                    <a:pt x="44966" y="56594"/>
                    <a:pt x="44966" y="56594"/>
                    <a:pt x="44943" y="56571"/>
                  </a:cubicBezTo>
                  <a:cubicBezTo>
                    <a:pt x="44875" y="56525"/>
                    <a:pt x="44806" y="56480"/>
                    <a:pt x="44738" y="56457"/>
                  </a:cubicBezTo>
                  <a:cubicBezTo>
                    <a:pt x="44591" y="56408"/>
                    <a:pt x="44451" y="56385"/>
                    <a:pt x="44310" y="56385"/>
                  </a:cubicBezTo>
                  <a:cubicBezTo>
                    <a:pt x="44188" y="56385"/>
                    <a:pt x="44066" y="56402"/>
                    <a:pt x="43939" y="56434"/>
                  </a:cubicBezTo>
                  <a:cubicBezTo>
                    <a:pt x="43870" y="56480"/>
                    <a:pt x="43802" y="56525"/>
                    <a:pt x="43733" y="56571"/>
                  </a:cubicBezTo>
                  <a:lnTo>
                    <a:pt x="43505" y="56571"/>
                  </a:lnTo>
                  <a:cubicBezTo>
                    <a:pt x="43414" y="56571"/>
                    <a:pt x="43300" y="56571"/>
                    <a:pt x="43208" y="56548"/>
                  </a:cubicBezTo>
                  <a:cubicBezTo>
                    <a:pt x="43094" y="56366"/>
                    <a:pt x="43163" y="56114"/>
                    <a:pt x="42980" y="55932"/>
                  </a:cubicBezTo>
                  <a:cubicBezTo>
                    <a:pt x="43003" y="55886"/>
                    <a:pt x="42980" y="55863"/>
                    <a:pt x="42934" y="55841"/>
                  </a:cubicBezTo>
                  <a:cubicBezTo>
                    <a:pt x="42912" y="55681"/>
                    <a:pt x="42912" y="55521"/>
                    <a:pt x="42797" y="55407"/>
                  </a:cubicBezTo>
                  <a:cubicBezTo>
                    <a:pt x="42820" y="55201"/>
                    <a:pt x="42752" y="55065"/>
                    <a:pt x="42592" y="54928"/>
                  </a:cubicBezTo>
                  <a:cubicBezTo>
                    <a:pt x="42592" y="54882"/>
                    <a:pt x="42569" y="54813"/>
                    <a:pt x="42569" y="54745"/>
                  </a:cubicBezTo>
                  <a:cubicBezTo>
                    <a:pt x="42569" y="54654"/>
                    <a:pt x="42546" y="54562"/>
                    <a:pt x="42455" y="54540"/>
                  </a:cubicBezTo>
                  <a:cubicBezTo>
                    <a:pt x="42455" y="54562"/>
                    <a:pt x="42455" y="54585"/>
                    <a:pt x="42455" y="54608"/>
                  </a:cubicBezTo>
                  <a:cubicBezTo>
                    <a:pt x="42455" y="54585"/>
                    <a:pt x="42432" y="54562"/>
                    <a:pt x="42455" y="54540"/>
                  </a:cubicBezTo>
                  <a:cubicBezTo>
                    <a:pt x="42387" y="54403"/>
                    <a:pt x="42318" y="54266"/>
                    <a:pt x="42250" y="54152"/>
                  </a:cubicBezTo>
                  <a:cubicBezTo>
                    <a:pt x="42272" y="54106"/>
                    <a:pt x="42250" y="54060"/>
                    <a:pt x="42227" y="54015"/>
                  </a:cubicBezTo>
                  <a:lnTo>
                    <a:pt x="42204" y="53535"/>
                  </a:lnTo>
                  <a:cubicBezTo>
                    <a:pt x="42136" y="53512"/>
                    <a:pt x="42090" y="53490"/>
                    <a:pt x="42044" y="53467"/>
                  </a:cubicBezTo>
                  <a:cubicBezTo>
                    <a:pt x="41999" y="53330"/>
                    <a:pt x="41930" y="53193"/>
                    <a:pt x="41930" y="53056"/>
                  </a:cubicBezTo>
                  <a:cubicBezTo>
                    <a:pt x="41884" y="52462"/>
                    <a:pt x="41474" y="51937"/>
                    <a:pt x="41725" y="51321"/>
                  </a:cubicBezTo>
                  <a:cubicBezTo>
                    <a:pt x="41884" y="51298"/>
                    <a:pt x="42067" y="51276"/>
                    <a:pt x="42227" y="51276"/>
                  </a:cubicBezTo>
                  <a:close/>
                  <a:moveTo>
                    <a:pt x="7464" y="51230"/>
                  </a:moveTo>
                  <a:cubicBezTo>
                    <a:pt x="7532" y="51276"/>
                    <a:pt x="7601" y="51298"/>
                    <a:pt x="7692" y="51298"/>
                  </a:cubicBezTo>
                  <a:cubicBezTo>
                    <a:pt x="7852" y="51321"/>
                    <a:pt x="8035" y="51344"/>
                    <a:pt x="8194" y="51344"/>
                  </a:cubicBezTo>
                  <a:cubicBezTo>
                    <a:pt x="8507" y="51344"/>
                    <a:pt x="8820" y="51329"/>
                    <a:pt x="9133" y="51329"/>
                  </a:cubicBezTo>
                  <a:cubicBezTo>
                    <a:pt x="9368" y="51329"/>
                    <a:pt x="9603" y="51337"/>
                    <a:pt x="9838" y="51367"/>
                  </a:cubicBezTo>
                  <a:cubicBezTo>
                    <a:pt x="9906" y="51458"/>
                    <a:pt x="9929" y="51595"/>
                    <a:pt x="9952" y="51869"/>
                  </a:cubicBezTo>
                  <a:cubicBezTo>
                    <a:pt x="10066" y="52645"/>
                    <a:pt x="9746" y="53421"/>
                    <a:pt x="9929" y="54197"/>
                  </a:cubicBezTo>
                  <a:cubicBezTo>
                    <a:pt x="9883" y="54243"/>
                    <a:pt x="9883" y="54311"/>
                    <a:pt x="9906" y="54357"/>
                  </a:cubicBezTo>
                  <a:cubicBezTo>
                    <a:pt x="9609" y="55065"/>
                    <a:pt x="9815" y="55841"/>
                    <a:pt x="9724" y="56571"/>
                  </a:cubicBezTo>
                  <a:cubicBezTo>
                    <a:pt x="9655" y="56617"/>
                    <a:pt x="9564" y="56639"/>
                    <a:pt x="9495" y="56662"/>
                  </a:cubicBezTo>
                  <a:cubicBezTo>
                    <a:pt x="9404" y="56617"/>
                    <a:pt x="9336" y="56594"/>
                    <a:pt x="9244" y="56594"/>
                  </a:cubicBezTo>
                  <a:cubicBezTo>
                    <a:pt x="9214" y="56590"/>
                    <a:pt x="9184" y="56588"/>
                    <a:pt x="9155" y="56588"/>
                  </a:cubicBezTo>
                  <a:cubicBezTo>
                    <a:pt x="9009" y="56588"/>
                    <a:pt x="8879" y="56636"/>
                    <a:pt x="8765" y="56731"/>
                  </a:cubicBezTo>
                  <a:cubicBezTo>
                    <a:pt x="8480" y="56697"/>
                    <a:pt x="8189" y="56679"/>
                    <a:pt x="7898" y="56679"/>
                  </a:cubicBezTo>
                  <a:cubicBezTo>
                    <a:pt x="7607" y="56679"/>
                    <a:pt x="7316" y="56697"/>
                    <a:pt x="7030" y="56731"/>
                  </a:cubicBezTo>
                  <a:cubicBezTo>
                    <a:pt x="6784" y="56507"/>
                    <a:pt x="6522" y="56437"/>
                    <a:pt x="6251" y="56437"/>
                  </a:cubicBezTo>
                  <a:cubicBezTo>
                    <a:pt x="5969" y="56437"/>
                    <a:pt x="5678" y="56513"/>
                    <a:pt x="5387" y="56571"/>
                  </a:cubicBezTo>
                  <a:cubicBezTo>
                    <a:pt x="5410" y="56411"/>
                    <a:pt x="5364" y="56274"/>
                    <a:pt x="5273" y="56137"/>
                  </a:cubicBezTo>
                  <a:cubicBezTo>
                    <a:pt x="5273" y="56092"/>
                    <a:pt x="5296" y="56046"/>
                    <a:pt x="5318" y="55978"/>
                  </a:cubicBezTo>
                  <a:cubicBezTo>
                    <a:pt x="5387" y="55841"/>
                    <a:pt x="5455" y="55726"/>
                    <a:pt x="5478" y="55567"/>
                  </a:cubicBezTo>
                  <a:cubicBezTo>
                    <a:pt x="5524" y="55384"/>
                    <a:pt x="5547" y="55224"/>
                    <a:pt x="5547" y="55042"/>
                  </a:cubicBezTo>
                  <a:cubicBezTo>
                    <a:pt x="5547" y="54928"/>
                    <a:pt x="5547" y="54813"/>
                    <a:pt x="5547" y="54722"/>
                  </a:cubicBezTo>
                  <a:cubicBezTo>
                    <a:pt x="5547" y="54608"/>
                    <a:pt x="5592" y="54517"/>
                    <a:pt x="5615" y="54403"/>
                  </a:cubicBezTo>
                  <a:cubicBezTo>
                    <a:pt x="5638" y="54357"/>
                    <a:pt x="5638" y="54288"/>
                    <a:pt x="5638" y="54243"/>
                  </a:cubicBezTo>
                  <a:cubicBezTo>
                    <a:pt x="5684" y="54129"/>
                    <a:pt x="5706" y="54015"/>
                    <a:pt x="5706" y="53878"/>
                  </a:cubicBezTo>
                  <a:cubicBezTo>
                    <a:pt x="5775" y="53809"/>
                    <a:pt x="5820" y="53741"/>
                    <a:pt x="5866" y="53649"/>
                  </a:cubicBezTo>
                  <a:cubicBezTo>
                    <a:pt x="6026" y="53353"/>
                    <a:pt x="6117" y="53010"/>
                    <a:pt x="6072" y="52645"/>
                  </a:cubicBezTo>
                  <a:cubicBezTo>
                    <a:pt x="6049" y="52577"/>
                    <a:pt x="6026" y="52508"/>
                    <a:pt x="6003" y="52440"/>
                  </a:cubicBezTo>
                  <a:cubicBezTo>
                    <a:pt x="6391" y="51937"/>
                    <a:pt x="6848" y="51481"/>
                    <a:pt x="7464" y="51230"/>
                  </a:cubicBezTo>
                  <a:close/>
                  <a:moveTo>
                    <a:pt x="18123" y="56731"/>
                  </a:moveTo>
                  <a:cubicBezTo>
                    <a:pt x="18123" y="56731"/>
                    <a:pt x="18146" y="56754"/>
                    <a:pt x="18146" y="56754"/>
                  </a:cubicBezTo>
                  <a:lnTo>
                    <a:pt x="18123" y="56754"/>
                  </a:lnTo>
                  <a:lnTo>
                    <a:pt x="18123" y="56731"/>
                  </a:lnTo>
                  <a:close/>
                  <a:moveTo>
                    <a:pt x="4268" y="57849"/>
                  </a:moveTo>
                  <a:cubicBezTo>
                    <a:pt x="4268" y="57849"/>
                    <a:pt x="4246" y="57872"/>
                    <a:pt x="4246" y="57872"/>
                  </a:cubicBezTo>
                  <a:cubicBezTo>
                    <a:pt x="4246" y="57872"/>
                    <a:pt x="4246" y="57872"/>
                    <a:pt x="4246" y="57849"/>
                  </a:cubicBezTo>
                  <a:close/>
                  <a:moveTo>
                    <a:pt x="40698" y="84007"/>
                  </a:moveTo>
                  <a:cubicBezTo>
                    <a:pt x="40652" y="84053"/>
                    <a:pt x="40629" y="84075"/>
                    <a:pt x="40583" y="84144"/>
                  </a:cubicBezTo>
                  <a:cubicBezTo>
                    <a:pt x="40583" y="84121"/>
                    <a:pt x="40583" y="84098"/>
                    <a:pt x="40561" y="84075"/>
                  </a:cubicBezTo>
                  <a:cubicBezTo>
                    <a:pt x="40606" y="84030"/>
                    <a:pt x="40652" y="84007"/>
                    <a:pt x="40698" y="84007"/>
                  </a:cubicBezTo>
                  <a:close/>
                  <a:moveTo>
                    <a:pt x="42592" y="57119"/>
                  </a:moveTo>
                  <a:lnTo>
                    <a:pt x="43322" y="57142"/>
                  </a:lnTo>
                  <a:cubicBezTo>
                    <a:pt x="43345" y="57164"/>
                    <a:pt x="43368" y="57187"/>
                    <a:pt x="43414" y="57187"/>
                  </a:cubicBezTo>
                  <a:cubicBezTo>
                    <a:pt x="43368" y="57301"/>
                    <a:pt x="43322" y="57416"/>
                    <a:pt x="43300" y="57552"/>
                  </a:cubicBezTo>
                  <a:cubicBezTo>
                    <a:pt x="43277" y="58146"/>
                    <a:pt x="42934" y="58739"/>
                    <a:pt x="43208" y="59310"/>
                  </a:cubicBezTo>
                  <a:cubicBezTo>
                    <a:pt x="43186" y="59401"/>
                    <a:pt x="43163" y="59493"/>
                    <a:pt x="43117" y="59584"/>
                  </a:cubicBezTo>
                  <a:cubicBezTo>
                    <a:pt x="42706" y="60702"/>
                    <a:pt x="42775" y="61866"/>
                    <a:pt x="42797" y="63008"/>
                  </a:cubicBezTo>
                  <a:cubicBezTo>
                    <a:pt x="42820" y="63282"/>
                    <a:pt x="43163" y="63396"/>
                    <a:pt x="43163" y="63692"/>
                  </a:cubicBezTo>
                  <a:cubicBezTo>
                    <a:pt x="43084" y="63566"/>
                    <a:pt x="43005" y="63472"/>
                    <a:pt x="42903" y="63472"/>
                  </a:cubicBezTo>
                  <a:cubicBezTo>
                    <a:pt x="42857" y="63472"/>
                    <a:pt x="42808" y="63491"/>
                    <a:pt x="42752" y="63533"/>
                  </a:cubicBezTo>
                  <a:cubicBezTo>
                    <a:pt x="42432" y="63944"/>
                    <a:pt x="42546" y="64423"/>
                    <a:pt x="42546" y="64879"/>
                  </a:cubicBezTo>
                  <a:cubicBezTo>
                    <a:pt x="42546" y="64948"/>
                    <a:pt x="42569" y="65039"/>
                    <a:pt x="42592" y="65108"/>
                  </a:cubicBezTo>
                  <a:cubicBezTo>
                    <a:pt x="42113" y="65610"/>
                    <a:pt x="42295" y="66317"/>
                    <a:pt x="42204" y="66934"/>
                  </a:cubicBezTo>
                  <a:cubicBezTo>
                    <a:pt x="42204" y="67048"/>
                    <a:pt x="42250" y="67139"/>
                    <a:pt x="42318" y="67230"/>
                  </a:cubicBezTo>
                  <a:cubicBezTo>
                    <a:pt x="42295" y="67276"/>
                    <a:pt x="42295" y="67299"/>
                    <a:pt x="42295" y="67345"/>
                  </a:cubicBezTo>
                  <a:cubicBezTo>
                    <a:pt x="42295" y="67550"/>
                    <a:pt x="42318" y="67755"/>
                    <a:pt x="42272" y="67961"/>
                  </a:cubicBezTo>
                  <a:cubicBezTo>
                    <a:pt x="42250" y="68029"/>
                    <a:pt x="42227" y="68098"/>
                    <a:pt x="42227" y="68189"/>
                  </a:cubicBezTo>
                  <a:cubicBezTo>
                    <a:pt x="42227" y="68280"/>
                    <a:pt x="42250" y="68372"/>
                    <a:pt x="42250" y="68440"/>
                  </a:cubicBezTo>
                  <a:cubicBezTo>
                    <a:pt x="42227" y="68646"/>
                    <a:pt x="42227" y="68828"/>
                    <a:pt x="42227" y="69011"/>
                  </a:cubicBezTo>
                  <a:cubicBezTo>
                    <a:pt x="42204" y="69125"/>
                    <a:pt x="42158" y="69239"/>
                    <a:pt x="42090" y="69353"/>
                  </a:cubicBezTo>
                  <a:cubicBezTo>
                    <a:pt x="42067" y="69444"/>
                    <a:pt x="42044" y="69513"/>
                    <a:pt x="42044" y="69604"/>
                  </a:cubicBezTo>
                  <a:cubicBezTo>
                    <a:pt x="42044" y="70061"/>
                    <a:pt x="42136" y="70517"/>
                    <a:pt x="41793" y="70905"/>
                  </a:cubicBezTo>
                  <a:cubicBezTo>
                    <a:pt x="41565" y="71727"/>
                    <a:pt x="41474" y="72571"/>
                    <a:pt x="41542" y="73416"/>
                  </a:cubicBezTo>
                  <a:cubicBezTo>
                    <a:pt x="41595" y="73522"/>
                    <a:pt x="41656" y="73597"/>
                    <a:pt x="41728" y="73597"/>
                  </a:cubicBezTo>
                  <a:cubicBezTo>
                    <a:pt x="41781" y="73597"/>
                    <a:pt x="41840" y="73558"/>
                    <a:pt x="41907" y="73462"/>
                  </a:cubicBezTo>
                  <a:lnTo>
                    <a:pt x="41907" y="73462"/>
                  </a:lnTo>
                  <a:cubicBezTo>
                    <a:pt x="41907" y="73713"/>
                    <a:pt x="41679" y="73599"/>
                    <a:pt x="41565" y="73667"/>
                  </a:cubicBezTo>
                  <a:cubicBezTo>
                    <a:pt x="41200" y="74215"/>
                    <a:pt x="41131" y="74786"/>
                    <a:pt x="41474" y="75356"/>
                  </a:cubicBezTo>
                  <a:cubicBezTo>
                    <a:pt x="41451" y="75402"/>
                    <a:pt x="41405" y="75447"/>
                    <a:pt x="41382" y="75470"/>
                  </a:cubicBezTo>
                  <a:cubicBezTo>
                    <a:pt x="41314" y="75653"/>
                    <a:pt x="41291" y="75836"/>
                    <a:pt x="41314" y="75995"/>
                  </a:cubicBezTo>
                  <a:cubicBezTo>
                    <a:pt x="41314" y="76269"/>
                    <a:pt x="41337" y="76566"/>
                    <a:pt x="41314" y="76840"/>
                  </a:cubicBezTo>
                  <a:cubicBezTo>
                    <a:pt x="41131" y="76977"/>
                    <a:pt x="41200" y="77205"/>
                    <a:pt x="41131" y="77388"/>
                  </a:cubicBezTo>
                  <a:cubicBezTo>
                    <a:pt x="41177" y="77662"/>
                    <a:pt x="41154" y="77958"/>
                    <a:pt x="41131" y="78232"/>
                  </a:cubicBezTo>
                  <a:cubicBezTo>
                    <a:pt x="41086" y="78369"/>
                    <a:pt x="41040" y="78506"/>
                    <a:pt x="40994" y="78666"/>
                  </a:cubicBezTo>
                  <a:cubicBezTo>
                    <a:pt x="40971" y="78734"/>
                    <a:pt x="40949" y="78826"/>
                    <a:pt x="40926" y="78917"/>
                  </a:cubicBezTo>
                  <a:cubicBezTo>
                    <a:pt x="40903" y="79191"/>
                    <a:pt x="40812" y="79465"/>
                    <a:pt x="40743" y="79739"/>
                  </a:cubicBezTo>
                  <a:cubicBezTo>
                    <a:pt x="40561" y="80834"/>
                    <a:pt x="40218" y="81930"/>
                    <a:pt x="40378" y="83071"/>
                  </a:cubicBezTo>
                  <a:cubicBezTo>
                    <a:pt x="40446" y="83277"/>
                    <a:pt x="40424" y="83505"/>
                    <a:pt x="40424" y="83733"/>
                  </a:cubicBezTo>
                  <a:cubicBezTo>
                    <a:pt x="40401" y="83893"/>
                    <a:pt x="40401" y="84053"/>
                    <a:pt x="40401" y="84235"/>
                  </a:cubicBezTo>
                  <a:cubicBezTo>
                    <a:pt x="40378" y="84258"/>
                    <a:pt x="40355" y="84281"/>
                    <a:pt x="40332" y="84304"/>
                  </a:cubicBezTo>
                  <a:cubicBezTo>
                    <a:pt x="40332" y="84372"/>
                    <a:pt x="40310" y="84441"/>
                    <a:pt x="40332" y="84509"/>
                  </a:cubicBezTo>
                  <a:cubicBezTo>
                    <a:pt x="40355" y="84578"/>
                    <a:pt x="40355" y="84669"/>
                    <a:pt x="40355" y="84760"/>
                  </a:cubicBezTo>
                  <a:cubicBezTo>
                    <a:pt x="40218" y="84943"/>
                    <a:pt x="40287" y="85217"/>
                    <a:pt x="40173" y="85422"/>
                  </a:cubicBezTo>
                  <a:cubicBezTo>
                    <a:pt x="40173" y="85468"/>
                    <a:pt x="40195" y="85536"/>
                    <a:pt x="40195" y="85582"/>
                  </a:cubicBezTo>
                  <a:cubicBezTo>
                    <a:pt x="40173" y="85650"/>
                    <a:pt x="40150" y="85742"/>
                    <a:pt x="40127" y="85833"/>
                  </a:cubicBezTo>
                  <a:cubicBezTo>
                    <a:pt x="40127" y="85901"/>
                    <a:pt x="40104" y="85970"/>
                    <a:pt x="40104" y="86061"/>
                  </a:cubicBezTo>
                  <a:cubicBezTo>
                    <a:pt x="40127" y="86198"/>
                    <a:pt x="40127" y="86335"/>
                    <a:pt x="40104" y="86495"/>
                  </a:cubicBezTo>
                  <a:cubicBezTo>
                    <a:pt x="40081" y="86563"/>
                    <a:pt x="40058" y="86632"/>
                    <a:pt x="40058" y="86700"/>
                  </a:cubicBezTo>
                  <a:cubicBezTo>
                    <a:pt x="40013" y="86906"/>
                    <a:pt x="40036" y="87134"/>
                    <a:pt x="39990" y="87339"/>
                  </a:cubicBezTo>
                  <a:cubicBezTo>
                    <a:pt x="39967" y="87454"/>
                    <a:pt x="39921" y="87545"/>
                    <a:pt x="39899" y="87659"/>
                  </a:cubicBezTo>
                  <a:cubicBezTo>
                    <a:pt x="39853" y="87819"/>
                    <a:pt x="39853" y="87956"/>
                    <a:pt x="39876" y="88115"/>
                  </a:cubicBezTo>
                  <a:cubicBezTo>
                    <a:pt x="39876" y="88184"/>
                    <a:pt x="39899" y="88275"/>
                    <a:pt x="39921" y="88344"/>
                  </a:cubicBezTo>
                  <a:cubicBezTo>
                    <a:pt x="39921" y="88367"/>
                    <a:pt x="39921" y="88367"/>
                    <a:pt x="39921" y="88389"/>
                  </a:cubicBezTo>
                  <a:cubicBezTo>
                    <a:pt x="39739" y="88549"/>
                    <a:pt x="39648" y="88755"/>
                    <a:pt x="39625" y="89006"/>
                  </a:cubicBezTo>
                  <a:cubicBezTo>
                    <a:pt x="39625" y="89257"/>
                    <a:pt x="39625" y="89508"/>
                    <a:pt x="39762" y="89713"/>
                  </a:cubicBezTo>
                  <a:cubicBezTo>
                    <a:pt x="39739" y="89782"/>
                    <a:pt x="39739" y="89873"/>
                    <a:pt x="39739" y="89942"/>
                  </a:cubicBezTo>
                  <a:cubicBezTo>
                    <a:pt x="39876" y="90375"/>
                    <a:pt x="39602" y="90718"/>
                    <a:pt x="39465" y="91083"/>
                  </a:cubicBezTo>
                  <a:cubicBezTo>
                    <a:pt x="39305" y="91790"/>
                    <a:pt x="39054" y="92498"/>
                    <a:pt x="39282" y="93251"/>
                  </a:cubicBezTo>
                  <a:cubicBezTo>
                    <a:pt x="39442" y="94119"/>
                    <a:pt x="39008" y="94940"/>
                    <a:pt x="39100" y="95808"/>
                  </a:cubicBezTo>
                  <a:lnTo>
                    <a:pt x="39100" y="95853"/>
                  </a:lnTo>
                  <a:cubicBezTo>
                    <a:pt x="39054" y="95853"/>
                    <a:pt x="38986" y="95853"/>
                    <a:pt x="38872" y="95876"/>
                  </a:cubicBezTo>
                  <a:cubicBezTo>
                    <a:pt x="38483" y="96606"/>
                    <a:pt x="38803" y="97451"/>
                    <a:pt x="38575" y="98204"/>
                  </a:cubicBezTo>
                  <a:cubicBezTo>
                    <a:pt x="38506" y="98661"/>
                    <a:pt x="38438" y="99140"/>
                    <a:pt x="38643" y="99574"/>
                  </a:cubicBezTo>
                  <a:cubicBezTo>
                    <a:pt x="38689" y="99619"/>
                    <a:pt x="38712" y="99642"/>
                    <a:pt x="38757" y="99665"/>
                  </a:cubicBezTo>
                  <a:cubicBezTo>
                    <a:pt x="38392" y="99893"/>
                    <a:pt x="38392" y="100213"/>
                    <a:pt x="38575" y="100532"/>
                  </a:cubicBezTo>
                  <a:cubicBezTo>
                    <a:pt x="38529" y="100555"/>
                    <a:pt x="38483" y="100578"/>
                    <a:pt x="38461" y="100624"/>
                  </a:cubicBezTo>
                  <a:cubicBezTo>
                    <a:pt x="38301" y="100920"/>
                    <a:pt x="38187" y="101217"/>
                    <a:pt x="38278" y="101560"/>
                  </a:cubicBezTo>
                  <a:cubicBezTo>
                    <a:pt x="38483" y="101765"/>
                    <a:pt x="38392" y="101948"/>
                    <a:pt x="38232" y="102107"/>
                  </a:cubicBezTo>
                  <a:cubicBezTo>
                    <a:pt x="38095" y="102358"/>
                    <a:pt x="37959" y="102610"/>
                    <a:pt x="38141" y="102861"/>
                  </a:cubicBezTo>
                  <a:cubicBezTo>
                    <a:pt x="38141" y="102929"/>
                    <a:pt x="38118" y="102998"/>
                    <a:pt x="38118" y="103066"/>
                  </a:cubicBezTo>
                  <a:cubicBezTo>
                    <a:pt x="38187" y="103203"/>
                    <a:pt x="38164" y="103317"/>
                    <a:pt x="38095" y="103431"/>
                  </a:cubicBezTo>
                  <a:cubicBezTo>
                    <a:pt x="38050" y="103568"/>
                    <a:pt x="38050" y="103705"/>
                    <a:pt x="38118" y="103842"/>
                  </a:cubicBezTo>
                  <a:cubicBezTo>
                    <a:pt x="38324" y="103956"/>
                    <a:pt x="38141" y="104048"/>
                    <a:pt x="38118" y="104139"/>
                  </a:cubicBezTo>
                  <a:cubicBezTo>
                    <a:pt x="38073" y="104253"/>
                    <a:pt x="38095" y="104367"/>
                    <a:pt x="38141" y="104481"/>
                  </a:cubicBezTo>
                  <a:cubicBezTo>
                    <a:pt x="38164" y="104504"/>
                    <a:pt x="38164" y="104527"/>
                    <a:pt x="38187" y="104550"/>
                  </a:cubicBezTo>
                  <a:cubicBezTo>
                    <a:pt x="38141" y="104550"/>
                    <a:pt x="38050" y="104573"/>
                    <a:pt x="37959" y="104641"/>
                  </a:cubicBezTo>
                  <a:cubicBezTo>
                    <a:pt x="37707" y="105166"/>
                    <a:pt x="37685" y="105668"/>
                    <a:pt x="37981" y="106193"/>
                  </a:cubicBezTo>
                  <a:cubicBezTo>
                    <a:pt x="37959" y="106182"/>
                    <a:pt x="37930" y="106176"/>
                    <a:pt x="37901" y="106176"/>
                  </a:cubicBezTo>
                  <a:cubicBezTo>
                    <a:pt x="37873" y="106176"/>
                    <a:pt x="37844" y="106182"/>
                    <a:pt x="37822" y="106193"/>
                  </a:cubicBezTo>
                  <a:cubicBezTo>
                    <a:pt x="37753" y="106262"/>
                    <a:pt x="37707" y="106330"/>
                    <a:pt x="37685" y="106421"/>
                  </a:cubicBezTo>
                  <a:cubicBezTo>
                    <a:pt x="37570" y="106832"/>
                    <a:pt x="37639" y="107266"/>
                    <a:pt x="37570" y="107700"/>
                  </a:cubicBezTo>
                  <a:cubicBezTo>
                    <a:pt x="37570" y="107905"/>
                    <a:pt x="37434" y="107973"/>
                    <a:pt x="37297" y="108065"/>
                  </a:cubicBezTo>
                  <a:cubicBezTo>
                    <a:pt x="36999" y="108050"/>
                    <a:pt x="36703" y="108045"/>
                    <a:pt x="36407" y="108045"/>
                  </a:cubicBezTo>
                  <a:cubicBezTo>
                    <a:pt x="35794" y="108045"/>
                    <a:pt x="35185" y="108067"/>
                    <a:pt x="34577" y="108067"/>
                  </a:cubicBezTo>
                  <a:cubicBezTo>
                    <a:pt x="34152" y="108067"/>
                    <a:pt x="33727" y="108056"/>
                    <a:pt x="33302" y="108019"/>
                  </a:cubicBezTo>
                  <a:cubicBezTo>
                    <a:pt x="33201" y="107932"/>
                    <a:pt x="33081" y="107901"/>
                    <a:pt x="32961" y="107901"/>
                  </a:cubicBezTo>
                  <a:cubicBezTo>
                    <a:pt x="32891" y="107901"/>
                    <a:pt x="32821" y="107911"/>
                    <a:pt x="32754" y="107928"/>
                  </a:cubicBezTo>
                  <a:cubicBezTo>
                    <a:pt x="32709" y="107951"/>
                    <a:pt x="32686" y="107973"/>
                    <a:pt x="32640" y="107996"/>
                  </a:cubicBezTo>
                  <a:cubicBezTo>
                    <a:pt x="32617" y="107973"/>
                    <a:pt x="32595" y="107951"/>
                    <a:pt x="32572" y="107928"/>
                  </a:cubicBezTo>
                  <a:cubicBezTo>
                    <a:pt x="32491" y="107912"/>
                    <a:pt x="32410" y="107896"/>
                    <a:pt x="32330" y="107896"/>
                  </a:cubicBezTo>
                  <a:cubicBezTo>
                    <a:pt x="32296" y="107896"/>
                    <a:pt x="32263" y="107898"/>
                    <a:pt x="32229" y="107905"/>
                  </a:cubicBezTo>
                  <a:cubicBezTo>
                    <a:pt x="32161" y="107905"/>
                    <a:pt x="32070" y="107928"/>
                    <a:pt x="32001" y="107951"/>
                  </a:cubicBezTo>
                  <a:cubicBezTo>
                    <a:pt x="31978" y="107973"/>
                    <a:pt x="31955" y="107996"/>
                    <a:pt x="31910" y="108019"/>
                  </a:cubicBezTo>
                  <a:cubicBezTo>
                    <a:pt x="31887" y="108042"/>
                    <a:pt x="31864" y="108088"/>
                    <a:pt x="31841" y="108110"/>
                  </a:cubicBezTo>
                  <a:cubicBezTo>
                    <a:pt x="31819" y="108110"/>
                    <a:pt x="31796" y="108088"/>
                    <a:pt x="31750" y="108088"/>
                  </a:cubicBezTo>
                  <a:lnTo>
                    <a:pt x="31682" y="108088"/>
                  </a:lnTo>
                  <a:cubicBezTo>
                    <a:pt x="31522" y="108247"/>
                    <a:pt x="31271" y="108133"/>
                    <a:pt x="31088" y="108225"/>
                  </a:cubicBezTo>
                  <a:cubicBezTo>
                    <a:pt x="31088" y="108225"/>
                    <a:pt x="31088" y="108225"/>
                    <a:pt x="31088" y="108247"/>
                  </a:cubicBezTo>
                  <a:cubicBezTo>
                    <a:pt x="31042" y="108202"/>
                    <a:pt x="30997" y="108156"/>
                    <a:pt x="30974" y="108110"/>
                  </a:cubicBezTo>
                  <a:cubicBezTo>
                    <a:pt x="30887" y="108084"/>
                    <a:pt x="30804" y="108068"/>
                    <a:pt x="30724" y="108068"/>
                  </a:cubicBezTo>
                  <a:cubicBezTo>
                    <a:pt x="30593" y="108068"/>
                    <a:pt x="30471" y="108111"/>
                    <a:pt x="30358" y="108225"/>
                  </a:cubicBezTo>
                  <a:cubicBezTo>
                    <a:pt x="30335" y="108202"/>
                    <a:pt x="30312" y="108179"/>
                    <a:pt x="30289" y="108133"/>
                  </a:cubicBezTo>
                  <a:cubicBezTo>
                    <a:pt x="30004" y="108031"/>
                    <a:pt x="29713" y="107973"/>
                    <a:pt x="29422" y="107973"/>
                  </a:cubicBezTo>
                  <a:cubicBezTo>
                    <a:pt x="29131" y="107973"/>
                    <a:pt x="28840" y="108031"/>
                    <a:pt x="28554" y="108156"/>
                  </a:cubicBezTo>
                  <a:cubicBezTo>
                    <a:pt x="28532" y="108202"/>
                    <a:pt x="28509" y="108225"/>
                    <a:pt x="28486" y="108247"/>
                  </a:cubicBezTo>
                  <a:lnTo>
                    <a:pt x="28395" y="108247"/>
                  </a:lnTo>
                  <a:cubicBezTo>
                    <a:pt x="28303" y="108133"/>
                    <a:pt x="28189" y="108065"/>
                    <a:pt x="28052" y="108042"/>
                  </a:cubicBezTo>
                  <a:cubicBezTo>
                    <a:pt x="27783" y="108010"/>
                    <a:pt x="27509" y="107988"/>
                    <a:pt x="27237" y="107988"/>
                  </a:cubicBezTo>
                  <a:cubicBezTo>
                    <a:pt x="26932" y="107988"/>
                    <a:pt x="26630" y="108015"/>
                    <a:pt x="26340" y="108088"/>
                  </a:cubicBezTo>
                  <a:cubicBezTo>
                    <a:pt x="26249" y="108110"/>
                    <a:pt x="26181" y="108179"/>
                    <a:pt x="26135" y="108247"/>
                  </a:cubicBezTo>
                  <a:cubicBezTo>
                    <a:pt x="26065" y="108178"/>
                    <a:pt x="25996" y="108148"/>
                    <a:pt x="25916" y="108148"/>
                  </a:cubicBezTo>
                  <a:cubicBezTo>
                    <a:pt x="25891" y="108148"/>
                    <a:pt x="25865" y="108151"/>
                    <a:pt x="25838" y="108156"/>
                  </a:cubicBezTo>
                  <a:cubicBezTo>
                    <a:pt x="25770" y="108179"/>
                    <a:pt x="25724" y="108202"/>
                    <a:pt x="25679" y="108247"/>
                  </a:cubicBezTo>
                  <a:lnTo>
                    <a:pt x="24880" y="108247"/>
                  </a:lnTo>
                  <a:cubicBezTo>
                    <a:pt x="24638" y="108187"/>
                    <a:pt x="24400" y="108166"/>
                    <a:pt x="24163" y="108166"/>
                  </a:cubicBezTo>
                  <a:cubicBezTo>
                    <a:pt x="23864" y="108166"/>
                    <a:pt x="23565" y="108199"/>
                    <a:pt x="23259" y="108225"/>
                  </a:cubicBezTo>
                  <a:cubicBezTo>
                    <a:pt x="23213" y="108225"/>
                    <a:pt x="23191" y="108247"/>
                    <a:pt x="23168" y="108247"/>
                  </a:cubicBezTo>
                  <a:lnTo>
                    <a:pt x="21981" y="108247"/>
                  </a:lnTo>
                  <a:cubicBezTo>
                    <a:pt x="21752" y="108178"/>
                    <a:pt x="21515" y="108152"/>
                    <a:pt x="21273" y="108152"/>
                  </a:cubicBezTo>
                  <a:cubicBezTo>
                    <a:pt x="20959" y="108152"/>
                    <a:pt x="20637" y="108196"/>
                    <a:pt x="20315" y="108247"/>
                  </a:cubicBezTo>
                  <a:lnTo>
                    <a:pt x="19402" y="108247"/>
                  </a:lnTo>
                  <a:cubicBezTo>
                    <a:pt x="19310" y="108270"/>
                    <a:pt x="19196" y="108270"/>
                    <a:pt x="19105" y="108339"/>
                  </a:cubicBezTo>
                  <a:lnTo>
                    <a:pt x="18968" y="108339"/>
                  </a:lnTo>
                  <a:cubicBezTo>
                    <a:pt x="18945" y="108339"/>
                    <a:pt x="18922" y="108339"/>
                    <a:pt x="18899" y="108362"/>
                  </a:cubicBezTo>
                  <a:cubicBezTo>
                    <a:pt x="18851" y="108342"/>
                    <a:pt x="18799" y="108335"/>
                    <a:pt x="18746" y="108335"/>
                  </a:cubicBezTo>
                  <a:cubicBezTo>
                    <a:pt x="18674" y="108335"/>
                    <a:pt x="18600" y="108348"/>
                    <a:pt x="18534" y="108362"/>
                  </a:cubicBezTo>
                  <a:cubicBezTo>
                    <a:pt x="18489" y="108339"/>
                    <a:pt x="18420" y="108339"/>
                    <a:pt x="18352" y="108316"/>
                  </a:cubicBezTo>
                  <a:cubicBezTo>
                    <a:pt x="18283" y="108293"/>
                    <a:pt x="18215" y="108293"/>
                    <a:pt x="18146" y="108293"/>
                  </a:cubicBezTo>
                  <a:cubicBezTo>
                    <a:pt x="17964" y="108339"/>
                    <a:pt x="17758" y="108293"/>
                    <a:pt x="17576" y="108407"/>
                  </a:cubicBezTo>
                  <a:lnTo>
                    <a:pt x="17576" y="108430"/>
                  </a:lnTo>
                  <a:cubicBezTo>
                    <a:pt x="17028" y="108430"/>
                    <a:pt x="16480" y="108430"/>
                    <a:pt x="15932" y="108407"/>
                  </a:cubicBezTo>
                  <a:cubicBezTo>
                    <a:pt x="15845" y="108353"/>
                    <a:pt x="15758" y="108324"/>
                    <a:pt x="15671" y="108324"/>
                  </a:cubicBezTo>
                  <a:cubicBezTo>
                    <a:pt x="15575" y="108324"/>
                    <a:pt x="15480" y="108358"/>
                    <a:pt x="15384" y="108430"/>
                  </a:cubicBezTo>
                  <a:cubicBezTo>
                    <a:pt x="15026" y="108396"/>
                    <a:pt x="14668" y="108384"/>
                    <a:pt x="14309" y="108384"/>
                  </a:cubicBezTo>
                  <a:cubicBezTo>
                    <a:pt x="13573" y="108384"/>
                    <a:pt x="12835" y="108433"/>
                    <a:pt x="12089" y="108433"/>
                  </a:cubicBezTo>
                  <a:cubicBezTo>
                    <a:pt x="11993" y="108433"/>
                    <a:pt x="11897" y="108432"/>
                    <a:pt x="11801" y="108430"/>
                  </a:cubicBezTo>
                  <a:cubicBezTo>
                    <a:pt x="11755" y="108384"/>
                    <a:pt x="11709" y="108316"/>
                    <a:pt x="11618" y="108270"/>
                  </a:cubicBezTo>
                  <a:cubicBezTo>
                    <a:pt x="11299" y="108019"/>
                    <a:pt x="10888" y="108042"/>
                    <a:pt x="10500" y="107996"/>
                  </a:cubicBezTo>
                  <a:cubicBezTo>
                    <a:pt x="10500" y="107996"/>
                    <a:pt x="10477" y="107973"/>
                    <a:pt x="10454" y="107973"/>
                  </a:cubicBezTo>
                  <a:cubicBezTo>
                    <a:pt x="10477" y="107882"/>
                    <a:pt x="10500" y="107768"/>
                    <a:pt x="10500" y="107654"/>
                  </a:cubicBezTo>
                  <a:cubicBezTo>
                    <a:pt x="10500" y="107312"/>
                    <a:pt x="10545" y="106969"/>
                    <a:pt x="10386" y="106650"/>
                  </a:cubicBezTo>
                  <a:cubicBezTo>
                    <a:pt x="10363" y="106650"/>
                    <a:pt x="10340" y="106627"/>
                    <a:pt x="10340" y="106627"/>
                  </a:cubicBezTo>
                  <a:cubicBezTo>
                    <a:pt x="10340" y="106604"/>
                    <a:pt x="10340" y="106581"/>
                    <a:pt x="10340" y="106558"/>
                  </a:cubicBezTo>
                  <a:cubicBezTo>
                    <a:pt x="10340" y="106056"/>
                    <a:pt x="10386" y="105554"/>
                    <a:pt x="10271" y="105052"/>
                  </a:cubicBezTo>
                  <a:cubicBezTo>
                    <a:pt x="10203" y="104869"/>
                    <a:pt x="10112" y="104687"/>
                    <a:pt x="9929" y="104595"/>
                  </a:cubicBezTo>
                  <a:cubicBezTo>
                    <a:pt x="9975" y="104573"/>
                    <a:pt x="9998" y="104527"/>
                    <a:pt x="10043" y="104458"/>
                  </a:cubicBezTo>
                  <a:cubicBezTo>
                    <a:pt x="10340" y="103523"/>
                    <a:pt x="9929" y="102632"/>
                    <a:pt x="9929" y="101719"/>
                  </a:cubicBezTo>
                  <a:cubicBezTo>
                    <a:pt x="9769" y="101286"/>
                    <a:pt x="9838" y="100829"/>
                    <a:pt x="9746" y="100395"/>
                  </a:cubicBezTo>
                  <a:cubicBezTo>
                    <a:pt x="9541" y="99848"/>
                    <a:pt x="9769" y="99231"/>
                    <a:pt x="9358" y="98729"/>
                  </a:cubicBezTo>
                  <a:lnTo>
                    <a:pt x="9199" y="98729"/>
                  </a:lnTo>
                  <a:cubicBezTo>
                    <a:pt x="9221" y="98706"/>
                    <a:pt x="9221" y="98706"/>
                    <a:pt x="9221" y="98706"/>
                  </a:cubicBezTo>
                  <a:cubicBezTo>
                    <a:pt x="9336" y="98524"/>
                    <a:pt x="9336" y="98364"/>
                    <a:pt x="9176" y="98204"/>
                  </a:cubicBezTo>
                  <a:cubicBezTo>
                    <a:pt x="9221" y="98181"/>
                    <a:pt x="9244" y="98136"/>
                    <a:pt x="9290" y="98113"/>
                  </a:cubicBezTo>
                  <a:cubicBezTo>
                    <a:pt x="9427" y="97793"/>
                    <a:pt x="9427" y="97474"/>
                    <a:pt x="9336" y="97154"/>
                  </a:cubicBezTo>
                  <a:cubicBezTo>
                    <a:pt x="9313" y="97086"/>
                    <a:pt x="9267" y="97017"/>
                    <a:pt x="9221" y="96972"/>
                  </a:cubicBezTo>
                  <a:cubicBezTo>
                    <a:pt x="9221" y="96972"/>
                    <a:pt x="9244" y="96949"/>
                    <a:pt x="9244" y="96926"/>
                  </a:cubicBezTo>
                  <a:cubicBezTo>
                    <a:pt x="9244" y="96606"/>
                    <a:pt x="9244" y="96287"/>
                    <a:pt x="9176" y="95967"/>
                  </a:cubicBezTo>
                  <a:cubicBezTo>
                    <a:pt x="9107" y="95762"/>
                    <a:pt x="9039" y="95534"/>
                    <a:pt x="8948" y="95351"/>
                  </a:cubicBezTo>
                  <a:cubicBezTo>
                    <a:pt x="8925" y="95305"/>
                    <a:pt x="8879" y="95260"/>
                    <a:pt x="8833" y="95237"/>
                  </a:cubicBezTo>
                  <a:cubicBezTo>
                    <a:pt x="8856" y="95191"/>
                    <a:pt x="8856" y="95146"/>
                    <a:pt x="8833" y="95123"/>
                  </a:cubicBezTo>
                  <a:lnTo>
                    <a:pt x="8833" y="95100"/>
                  </a:lnTo>
                  <a:cubicBezTo>
                    <a:pt x="8879" y="95032"/>
                    <a:pt x="8879" y="94963"/>
                    <a:pt x="8833" y="94872"/>
                  </a:cubicBezTo>
                  <a:cubicBezTo>
                    <a:pt x="8788" y="94096"/>
                    <a:pt x="8605" y="93320"/>
                    <a:pt x="8651" y="92544"/>
                  </a:cubicBezTo>
                  <a:cubicBezTo>
                    <a:pt x="8925" y="91927"/>
                    <a:pt x="8811" y="91380"/>
                    <a:pt x="8400" y="90877"/>
                  </a:cubicBezTo>
                  <a:lnTo>
                    <a:pt x="8354" y="90877"/>
                  </a:lnTo>
                  <a:cubicBezTo>
                    <a:pt x="8354" y="90832"/>
                    <a:pt x="8331" y="90786"/>
                    <a:pt x="8308" y="90718"/>
                  </a:cubicBezTo>
                  <a:cubicBezTo>
                    <a:pt x="8308" y="90718"/>
                    <a:pt x="8331" y="90718"/>
                    <a:pt x="8331" y="90695"/>
                  </a:cubicBezTo>
                  <a:cubicBezTo>
                    <a:pt x="8491" y="90444"/>
                    <a:pt x="8491" y="90170"/>
                    <a:pt x="8468" y="89873"/>
                  </a:cubicBezTo>
                  <a:cubicBezTo>
                    <a:pt x="8445" y="89645"/>
                    <a:pt x="8400" y="89417"/>
                    <a:pt x="8194" y="89280"/>
                  </a:cubicBezTo>
                  <a:cubicBezTo>
                    <a:pt x="8171" y="89280"/>
                    <a:pt x="8171" y="89280"/>
                    <a:pt x="8171" y="89257"/>
                  </a:cubicBezTo>
                  <a:cubicBezTo>
                    <a:pt x="8126" y="89120"/>
                    <a:pt x="8080" y="88960"/>
                    <a:pt x="8194" y="88800"/>
                  </a:cubicBezTo>
                  <a:cubicBezTo>
                    <a:pt x="8194" y="88732"/>
                    <a:pt x="8194" y="88640"/>
                    <a:pt x="8171" y="88549"/>
                  </a:cubicBezTo>
                  <a:cubicBezTo>
                    <a:pt x="8103" y="88138"/>
                    <a:pt x="8149" y="87705"/>
                    <a:pt x="8126" y="87294"/>
                  </a:cubicBezTo>
                  <a:cubicBezTo>
                    <a:pt x="8103" y="87157"/>
                    <a:pt x="8080" y="87043"/>
                    <a:pt x="8057" y="86929"/>
                  </a:cubicBezTo>
                  <a:cubicBezTo>
                    <a:pt x="7943" y="86609"/>
                    <a:pt x="7943" y="86267"/>
                    <a:pt x="7875" y="85947"/>
                  </a:cubicBezTo>
                  <a:cubicBezTo>
                    <a:pt x="7852" y="85879"/>
                    <a:pt x="7806" y="85810"/>
                    <a:pt x="7761" y="85742"/>
                  </a:cubicBezTo>
                  <a:cubicBezTo>
                    <a:pt x="7578" y="85628"/>
                    <a:pt x="7875" y="85628"/>
                    <a:pt x="7806" y="85536"/>
                  </a:cubicBezTo>
                  <a:cubicBezTo>
                    <a:pt x="7852" y="85422"/>
                    <a:pt x="7829" y="85285"/>
                    <a:pt x="7738" y="85194"/>
                  </a:cubicBezTo>
                  <a:cubicBezTo>
                    <a:pt x="7688" y="85160"/>
                    <a:pt x="7625" y="85139"/>
                    <a:pt x="7569" y="85139"/>
                  </a:cubicBezTo>
                  <a:cubicBezTo>
                    <a:pt x="7548" y="85139"/>
                    <a:pt x="7528" y="85142"/>
                    <a:pt x="7510" y="85148"/>
                  </a:cubicBezTo>
                  <a:cubicBezTo>
                    <a:pt x="7806" y="84874"/>
                    <a:pt x="7761" y="84486"/>
                    <a:pt x="7783" y="84121"/>
                  </a:cubicBezTo>
                  <a:cubicBezTo>
                    <a:pt x="7783" y="83802"/>
                    <a:pt x="7783" y="83482"/>
                    <a:pt x="7555" y="83231"/>
                  </a:cubicBezTo>
                  <a:cubicBezTo>
                    <a:pt x="7555" y="83048"/>
                    <a:pt x="7532" y="82866"/>
                    <a:pt x="7532" y="82683"/>
                  </a:cubicBezTo>
                  <a:cubicBezTo>
                    <a:pt x="7350" y="82409"/>
                    <a:pt x="7441" y="82090"/>
                    <a:pt x="7350" y="81793"/>
                  </a:cubicBezTo>
                  <a:cubicBezTo>
                    <a:pt x="7373" y="81770"/>
                    <a:pt x="7418" y="81724"/>
                    <a:pt x="7464" y="81679"/>
                  </a:cubicBezTo>
                  <a:cubicBezTo>
                    <a:pt x="7601" y="81268"/>
                    <a:pt x="7350" y="80880"/>
                    <a:pt x="7418" y="80469"/>
                  </a:cubicBezTo>
                  <a:cubicBezTo>
                    <a:pt x="7418" y="80378"/>
                    <a:pt x="7418" y="80286"/>
                    <a:pt x="7418" y="80195"/>
                  </a:cubicBezTo>
                  <a:cubicBezTo>
                    <a:pt x="7395" y="79716"/>
                    <a:pt x="7213" y="79259"/>
                    <a:pt x="7213" y="78757"/>
                  </a:cubicBezTo>
                  <a:cubicBezTo>
                    <a:pt x="7122" y="78301"/>
                    <a:pt x="7122" y="77798"/>
                    <a:pt x="7030" y="77319"/>
                  </a:cubicBezTo>
                  <a:cubicBezTo>
                    <a:pt x="6870" y="76269"/>
                    <a:pt x="7099" y="75151"/>
                    <a:pt x="6460" y="74169"/>
                  </a:cubicBezTo>
                  <a:cubicBezTo>
                    <a:pt x="6802" y="73416"/>
                    <a:pt x="6642" y="72754"/>
                    <a:pt x="6117" y="72115"/>
                  </a:cubicBezTo>
                  <a:cubicBezTo>
                    <a:pt x="6140" y="72092"/>
                    <a:pt x="6140" y="72047"/>
                    <a:pt x="6140" y="72024"/>
                  </a:cubicBezTo>
                  <a:cubicBezTo>
                    <a:pt x="6094" y="71932"/>
                    <a:pt x="6003" y="71841"/>
                    <a:pt x="6140" y="71727"/>
                  </a:cubicBezTo>
                  <a:cubicBezTo>
                    <a:pt x="6163" y="71681"/>
                    <a:pt x="6163" y="71613"/>
                    <a:pt x="6163" y="71544"/>
                  </a:cubicBezTo>
                  <a:cubicBezTo>
                    <a:pt x="6117" y="71407"/>
                    <a:pt x="6186" y="71293"/>
                    <a:pt x="6231" y="71179"/>
                  </a:cubicBezTo>
                  <a:cubicBezTo>
                    <a:pt x="6254" y="71019"/>
                    <a:pt x="6231" y="70882"/>
                    <a:pt x="6209" y="70723"/>
                  </a:cubicBezTo>
                  <a:cubicBezTo>
                    <a:pt x="6117" y="70426"/>
                    <a:pt x="6117" y="70084"/>
                    <a:pt x="6049" y="69787"/>
                  </a:cubicBezTo>
                  <a:cubicBezTo>
                    <a:pt x="5957" y="69536"/>
                    <a:pt x="5935" y="69285"/>
                    <a:pt x="5820" y="69079"/>
                  </a:cubicBezTo>
                  <a:cubicBezTo>
                    <a:pt x="5798" y="69056"/>
                    <a:pt x="5775" y="69034"/>
                    <a:pt x="5752" y="69011"/>
                  </a:cubicBezTo>
                  <a:cubicBezTo>
                    <a:pt x="5775" y="68988"/>
                    <a:pt x="5798" y="68965"/>
                    <a:pt x="5820" y="68942"/>
                  </a:cubicBezTo>
                  <a:cubicBezTo>
                    <a:pt x="5980" y="68577"/>
                    <a:pt x="5935" y="68189"/>
                    <a:pt x="5889" y="67801"/>
                  </a:cubicBezTo>
                  <a:cubicBezTo>
                    <a:pt x="5752" y="67093"/>
                    <a:pt x="5957" y="66340"/>
                    <a:pt x="5501" y="65678"/>
                  </a:cubicBezTo>
                  <a:cubicBezTo>
                    <a:pt x="5469" y="65694"/>
                    <a:pt x="5425" y="65711"/>
                    <a:pt x="5386" y="65711"/>
                  </a:cubicBezTo>
                  <a:cubicBezTo>
                    <a:pt x="5370" y="65711"/>
                    <a:pt x="5355" y="65708"/>
                    <a:pt x="5341" y="65701"/>
                  </a:cubicBezTo>
                  <a:cubicBezTo>
                    <a:pt x="5364" y="65701"/>
                    <a:pt x="5364" y="65678"/>
                    <a:pt x="5364" y="65655"/>
                  </a:cubicBezTo>
                  <a:cubicBezTo>
                    <a:pt x="5684" y="65290"/>
                    <a:pt x="5592" y="64857"/>
                    <a:pt x="5569" y="64423"/>
                  </a:cubicBezTo>
                  <a:cubicBezTo>
                    <a:pt x="5432" y="63989"/>
                    <a:pt x="5501" y="63464"/>
                    <a:pt x="5159" y="63076"/>
                  </a:cubicBezTo>
                  <a:cubicBezTo>
                    <a:pt x="5318" y="62597"/>
                    <a:pt x="5318" y="62118"/>
                    <a:pt x="5090" y="61684"/>
                  </a:cubicBezTo>
                  <a:cubicBezTo>
                    <a:pt x="5090" y="61615"/>
                    <a:pt x="5113" y="61547"/>
                    <a:pt x="5136" y="61501"/>
                  </a:cubicBezTo>
                  <a:cubicBezTo>
                    <a:pt x="5227" y="60794"/>
                    <a:pt x="5067" y="60109"/>
                    <a:pt x="4976" y="59447"/>
                  </a:cubicBezTo>
                  <a:cubicBezTo>
                    <a:pt x="4930" y="59196"/>
                    <a:pt x="4885" y="58899"/>
                    <a:pt x="4634" y="58762"/>
                  </a:cubicBezTo>
                  <a:cubicBezTo>
                    <a:pt x="4930" y="58397"/>
                    <a:pt x="4885" y="58032"/>
                    <a:pt x="4748" y="57644"/>
                  </a:cubicBezTo>
                  <a:cubicBezTo>
                    <a:pt x="4679" y="57575"/>
                    <a:pt x="4634" y="57530"/>
                    <a:pt x="4611" y="57507"/>
                  </a:cubicBezTo>
                  <a:cubicBezTo>
                    <a:pt x="6642" y="57484"/>
                    <a:pt x="8674" y="57461"/>
                    <a:pt x="10682" y="57461"/>
                  </a:cubicBezTo>
                  <a:cubicBezTo>
                    <a:pt x="10789" y="57461"/>
                    <a:pt x="10893" y="57466"/>
                    <a:pt x="10994" y="57466"/>
                  </a:cubicBezTo>
                  <a:cubicBezTo>
                    <a:pt x="11197" y="57466"/>
                    <a:pt x="11390" y="57446"/>
                    <a:pt x="11572" y="57324"/>
                  </a:cubicBezTo>
                  <a:cubicBezTo>
                    <a:pt x="11687" y="57347"/>
                    <a:pt x="11801" y="57347"/>
                    <a:pt x="11915" y="57347"/>
                  </a:cubicBezTo>
                  <a:cubicBezTo>
                    <a:pt x="11915" y="57324"/>
                    <a:pt x="11915" y="57279"/>
                    <a:pt x="11915" y="57233"/>
                  </a:cubicBezTo>
                  <a:cubicBezTo>
                    <a:pt x="11938" y="57256"/>
                    <a:pt x="11938" y="57256"/>
                    <a:pt x="11960" y="57256"/>
                  </a:cubicBezTo>
                  <a:cubicBezTo>
                    <a:pt x="11938" y="57279"/>
                    <a:pt x="11938" y="57324"/>
                    <a:pt x="11915" y="57347"/>
                  </a:cubicBezTo>
                  <a:cubicBezTo>
                    <a:pt x="12118" y="57474"/>
                    <a:pt x="12328" y="57502"/>
                    <a:pt x="12541" y="57502"/>
                  </a:cubicBezTo>
                  <a:cubicBezTo>
                    <a:pt x="12711" y="57502"/>
                    <a:pt x="12884" y="57484"/>
                    <a:pt x="13056" y="57484"/>
                  </a:cubicBezTo>
                  <a:cubicBezTo>
                    <a:pt x="14631" y="57484"/>
                    <a:pt x="16183" y="57484"/>
                    <a:pt x="17758" y="57461"/>
                  </a:cubicBezTo>
                  <a:cubicBezTo>
                    <a:pt x="18056" y="57461"/>
                    <a:pt x="18354" y="57498"/>
                    <a:pt x="18648" y="57498"/>
                  </a:cubicBezTo>
                  <a:cubicBezTo>
                    <a:pt x="18918" y="57498"/>
                    <a:pt x="19185" y="57467"/>
                    <a:pt x="19447" y="57347"/>
                  </a:cubicBezTo>
                  <a:lnTo>
                    <a:pt x="19584" y="57347"/>
                  </a:lnTo>
                  <a:cubicBezTo>
                    <a:pt x="19607" y="57324"/>
                    <a:pt x="19653" y="57301"/>
                    <a:pt x="19675" y="57256"/>
                  </a:cubicBezTo>
                  <a:cubicBezTo>
                    <a:pt x="19949" y="57279"/>
                    <a:pt x="20246" y="57301"/>
                    <a:pt x="20520" y="57324"/>
                  </a:cubicBezTo>
                  <a:lnTo>
                    <a:pt x="20497" y="57301"/>
                  </a:lnTo>
                  <a:cubicBezTo>
                    <a:pt x="20543" y="57256"/>
                    <a:pt x="20634" y="57233"/>
                    <a:pt x="20657" y="57164"/>
                  </a:cubicBezTo>
                  <a:cubicBezTo>
                    <a:pt x="20725" y="57233"/>
                    <a:pt x="20794" y="57301"/>
                    <a:pt x="20862" y="57347"/>
                  </a:cubicBezTo>
                  <a:cubicBezTo>
                    <a:pt x="20891" y="57356"/>
                    <a:pt x="20919" y="57362"/>
                    <a:pt x="20947" y="57362"/>
                  </a:cubicBezTo>
                  <a:cubicBezTo>
                    <a:pt x="20988" y="57362"/>
                    <a:pt x="21028" y="57351"/>
                    <a:pt x="21068" y="57324"/>
                  </a:cubicBezTo>
                  <a:cubicBezTo>
                    <a:pt x="21182" y="57308"/>
                    <a:pt x="21296" y="57302"/>
                    <a:pt x="21411" y="57302"/>
                  </a:cubicBezTo>
                  <a:cubicBezTo>
                    <a:pt x="21843" y="57302"/>
                    <a:pt x="22275" y="57392"/>
                    <a:pt x="22698" y="57392"/>
                  </a:cubicBezTo>
                  <a:cubicBezTo>
                    <a:pt x="22809" y="57392"/>
                    <a:pt x="22920" y="57386"/>
                    <a:pt x="23031" y="57370"/>
                  </a:cubicBezTo>
                  <a:cubicBezTo>
                    <a:pt x="23122" y="57370"/>
                    <a:pt x="23213" y="57370"/>
                    <a:pt x="23305" y="57324"/>
                  </a:cubicBezTo>
                  <a:cubicBezTo>
                    <a:pt x="23356" y="57336"/>
                    <a:pt x="23408" y="57340"/>
                    <a:pt x="23462" y="57340"/>
                  </a:cubicBezTo>
                  <a:cubicBezTo>
                    <a:pt x="23634" y="57340"/>
                    <a:pt x="23817" y="57295"/>
                    <a:pt x="23989" y="57295"/>
                  </a:cubicBezTo>
                  <a:cubicBezTo>
                    <a:pt x="24195" y="57295"/>
                    <a:pt x="24383" y="57360"/>
                    <a:pt x="24514" y="57644"/>
                  </a:cubicBezTo>
                  <a:cubicBezTo>
                    <a:pt x="24608" y="57722"/>
                    <a:pt x="24686" y="57755"/>
                    <a:pt x="24753" y="57755"/>
                  </a:cubicBezTo>
                  <a:cubicBezTo>
                    <a:pt x="24882" y="57755"/>
                    <a:pt x="24972" y="57634"/>
                    <a:pt x="25062" y="57484"/>
                  </a:cubicBezTo>
                  <a:cubicBezTo>
                    <a:pt x="25162" y="57322"/>
                    <a:pt x="25303" y="57289"/>
                    <a:pt x="25451" y="57289"/>
                  </a:cubicBezTo>
                  <a:cubicBezTo>
                    <a:pt x="25551" y="57289"/>
                    <a:pt x="25654" y="57304"/>
                    <a:pt x="25750" y="57304"/>
                  </a:cubicBezTo>
                  <a:cubicBezTo>
                    <a:pt x="25772" y="57304"/>
                    <a:pt x="25794" y="57303"/>
                    <a:pt x="25815" y="57301"/>
                  </a:cubicBezTo>
                  <a:cubicBezTo>
                    <a:pt x="25998" y="57301"/>
                    <a:pt x="26181" y="57336"/>
                    <a:pt x="26363" y="57336"/>
                  </a:cubicBezTo>
                  <a:cubicBezTo>
                    <a:pt x="26477" y="57336"/>
                    <a:pt x="26592" y="57322"/>
                    <a:pt x="26706" y="57279"/>
                  </a:cubicBezTo>
                  <a:cubicBezTo>
                    <a:pt x="27051" y="57328"/>
                    <a:pt x="27396" y="57352"/>
                    <a:pt x="27740" y="57352"/>
                  </a:cubicBezTo>
                  <a:cubicBezTo>
                    <a:pt x="28191" y="57352"/>
                    <a:pt x="28639" y="57311"/>
                    <a:pt x="29079" y="57233"/>
                  </a:cubicBezTo>
                  <a:cubicBezTo>
                    <a:pt x="29148" y="57256"/>
                    <a:pt x="29216" y="57256"/>
                    <a:pt x="29262" y="57279"/>
                  </a:cubicBezTo>
                  <a:cubicBezTo>
                    <a:pt x="29388" y="57233"/>
                    <a:pt x="29513" y="57204"/>
                    <a:pt x="29636" y="57204"/>
                  </a:cubicBezTo>
                  <a:cubicBezTo>
                    <a:pt x="29759" y="57204"/>
                    <a:pt x="29878" y="57233"/>
                    <a:pt x="29992" y="57301"/>
                  </a:cubicBezTo>
                  <a:lnTo>
                    <a:pt x="30358" y="57301"/>
                  </a:lnTo>
                  <a:cubicBezTo>
                    <a:pt x="30457" y="57299"/>
                    <a:pt x="30558" y="57298"/>
                    <a:pt x="30658" y="57298"/>
                  </a:cubicBezTo>
                  <a:cubicBezTo>
                    <a:pt x="31111" y="57298"/>
                    <a:pt x="31568" y="57320"/>
                    <a:pt x="32024" y="57320"/>
                  </a:cubicBezTo>
                  <a:cubicBezTo>
                    <a:pt x="32322" y="57320"/>
                    <a:pt x="32619" y="57310"/>
                    <a:pt x="32914" y="57279"/>
                  </a:cubicBezTo>
                  <a:cubicBezTo>
                    <a:pt x="33040" y="57233"/>
                    <a:pt x="33159" y="57210"/>
                    <a:pt x="33279" y="57210"/>
                  </a:cubicBezTo>
                  <a:cubicBezTo>
                    <a:pt x="33399" y="57210"/>
                    <a:pt x="33519" y="57233"/>
                    <a:pt x="33645" y="57279"/>
                  </a:cubicBezTo>
                  <a:lnTo>
                    <a:pt x="33827" y="57279"/>
                  </a:lnTo>
                  <a:cubicBezTo>
                    <a:pt x="33900" y="57242"/>
                    <a:pt x="33967" y="57218"/>
                    <a:pt x="34031" y="57218"/>
                  </a:cubicBezTo>
                  <a:cubicBezTo>
                    <a:pt x="34086" y="57218"/>
                    <a:pt x="34139" y="57236"/>
                    <a:pt x="34192" y="57279"/>
                  </a:cubicBezTo>
                  <a:cubicBezTo>
                    <a:pt x="34261" y="57279"/>
                    <a:pt x="34306" y="57279"/>
                    <a:pt x="34375" y="57256"/>
                  </a:cubicBezTo>
                  <a:cubicBezTo>
                    <a:pt x="34425" y="57279"/>
                    <a:pt x="34475" y="57287"/>
                    <a:pt x="34525" y="57287"/>
                  </a:cubicBezTo>
                  <a:cubicBezTo>
                    <a:pt x="34654" y="57287"/>
                    <a:pt x="34782" y="57232"/>
                    <a:pt x="34905" y="57232"/>
                  </a:cubicBezTo>
                  <a:cubicBezTo>
                    <a:pt x="34973" y="57232"/>
                    <a:pt x="35040" y="57249"/>
                    <a:pt x="35105" y="57301"/>
                  </a:cubicBezTo>
                  <a:cubicBezTo>
                    <a:pt x="35288" y="57301"/>
                    <a:pt x="35471" y="57279"/>
                    <a:pt x="35653" y="57279"/>
                  </a:cubicBezTo>
                  <a:cubicBezTo>
                    <a:pt x="36361" y="57305"/>
                    <a:pt x="37072" y="57315"/>
                    <a:pt x="37785" y="57315"/>
                  </a:cubicBezTo>
                  <a:cubicBezTo>
                    <a:pt x="38889" y="57315"/>
                    <a:pt x="39999" y="57292"/>
                    <a:pt x="41108" y="57279"/>
                  </a:cubicBezTo>
                  <a:cubicBezTo>
                    <a:pt x="41139" y="57277"/>
                    <a:pt x="41170" y="57276"/>
                    <a:pt x="41201" y="57276"/>
                  </a:cubicBezTo>
                  <a:cubicBezTo>
                    <a:pt x="41398" y="57276"/>
                    <a:pt x="41599" y="57304"/>
                    <a:pt x="41799" y="57304"/>
                  </a:cubicBezTo>
                  <a:cubicBezTo>
                    <a:pt x="42012" y="57304"/>
                    <a:pt x="42225" y="57273"/>
                    <a:pt x="42432" y="57142"/>
                  </a:cubicBezTo>
                  <a:cubicBezTo>
                    <a:pt x="42446" y="57148"/>
                    <a:pt x="42461" y="57151"/>
                    <a:pt x="42477" y="57151"/>
                  </a:cubicBezTo>
                  <a:cubicBezTo>
                    <a:pt x="42516" y="57151"/>
                    <a:pt x="42560" y="57135"/>
                    <a:pt x="42592" y="57119"/>
                  </a:cubicBezTo>
                  <a:close/>
                  <a:moveTo>
                    <a:pt x="34740" y="108750"/>
                  </a:moveTo>
                  <a:cubicBezTo>
                    <a:pt x="34803" y="108787"/>
                    <a:pt x="34873" y="108804"/>
                    <a:pt x="34942" y="108804"/>
                  </a:cubicBezTo>
                  <a:cubicBezTo>
                    <a:pt x="34998" y="108804"/>
                    <a:pt x="35054" y="108793"/>
                    <a:pt x="35105" y="108772"/>
                  </a:cubicBezTo>
                  <a:cubicBezTo>
                    <a:pt x="35425" y="108772"/>
                    <a:pt x="35767" y="108795"/>
                    <a:pt x="36087" y="108795"/>
                  </a:cubicBezTo>
                  <a:cubicBezTo>
                    <a:pt x="36087" y="108818"/>
                    <a:pt x="36110" y="108841"/>
                    <a:pt x="36110" y="108864"/>
                  </a:cubicBezTo>
                  <a:cubicBezTo>
                    <a:pt x="36132" y="108955"/>
                    <a:pt x="36155" y="109023"/>
                    <a:pt x="36178" y="109115"/>
                  </a:cubicBezTo>
                  <a:cubicBezTo>
                    <a:pt x="36178" y="109320"/>
                    <a:pt x="36155" y="109526"/>
                    <a:pt x="36155" y="109731"/>
                  </a:cubicBezTo>
                  <a:cubicBezTo>
                    <a:pt x="36155" y="109731"/>
                    <a:pt x="36155" y="109754"/>
                    <a:pt x="36155" y="109754"/>
                  </a:cubicBezTo>
                  <a:cubicBezTo>
                    <a:pt x="36132" y="109777"/>
                    <a:pt x="36132" y="109799"/>
                    <a:pt x="36132" y="109845"/>
                  </a:cubicBezTo>
                  <a:cubicBezTo>
                    <a:pt x="36087" y="109845"/>
                    <a:pt x="36064" y="109845"/>
                    <a:pt x="36041" y="109868"/>
                  </a:cubicBezTo>
                  <a:cubicBezTo>
                    <a:pt x="36041" y="109868"/>
                    <a:pt x="36041" y="109845"/>
                    <a:pt x="36041" y="109845"/>
                  </a:cubicBezTo>
                  <a:cubicBezTo>
                    <a:pt x="35973" y="109799"/>
                    <a:pt x="35904" y="109754"/>
                    <a:pt x="35836" y="109708"/>
                  </a:cubicBezTo>
                  <a:cubicBezTo>
                    <a:pt x="35286" y="109688"/>
                    <a:pt x="34740" y="109658"/>
                    <a:pt x="34197" y="109658"/>
                  </a:cubicBezTo>
                  <a:cubicBezTo>
                    <a:pt x="33523" y="109658"/>
                    <a:pt x="32853" y="109704"/>
                    <a:pt x="32184" y="109868"/>
                  </a:cubicBezTo>
                  <a:cubicBezTo>
                    <a:pt x="32184" y="109959"/>
                    <a:pt x="32138" y="110028"/>
                    <a:pt x="32115" y="110028"/>
                  </a:cubicBezTo>
                  <a:lnTo>
                    <a:pt x="32092" y="110028"/>
                  </a:lnTo>
                  <a:cubicBezTo>
                    <a:pt x="32088" y="110032"/>
                    <a:pt x="32084" y="110034"/>
                    <a:pt x="32079" y="110034"/>
                  </a:cubicBezTo>
                  <a:cubicBezTo>
                    <a:pt x="32053" y="110034"/>
                    <a:pt x="32012" y="109989"/>
                    <a:pt x="31955" y="109914"/>
                  </a:cubicBezTo>
                  <a:cubicBezTo>
                    <a:pt x="31780" y="109826"/>
                    <a:pt x="31606" y="109732"/>
                    <a:pt x="31438" y="109732"/>
                  </a:cubicBezTo>
                  <a:cubicBezTo>
                    <a:pt x="31300" y="109732"/>
                    <a:pt x="31166" y="109796"/>
                    <a:pt x="31042" y="109982"/>
                  </a:cubicBezTo>
                  <a:cubicBezTo>
                    <a:pt x="31042" y="110005"/>
                    <a:pt x="31065" y="110028"/>
                    <a:pt x="31065" y="110051"/>
                  </a:cubicBezTo>
                  <a:lnTo>
                    <a:pt x="31042" y="110051"/>
                  </a:lnTo>
                  <a:cubicBezTo>
                    <a:pt x="30808" y="109890"/>
                    <a:pt x="30573" y="109809"/>
                    <a:pt x="30338" y="109809"/>
                  </a:cubicBezTo>
                  <a:cubicBezTo>
                    <a:pt x="30139" y="109809"/>
                    <a:pt x="29940" y="109867"/>
                    <a:pt x="29741" y="109982"/>
                  </a:cubicBezTo>
                  <a:cubicBezTo>
                    <a:pt x="29673" y="109959"/>
                    <a:pt x="29604" y="109936"/>
                    <a:pt x="29559" y="109891"/>
                  </a:cubicBezTo>
                  <a:cubicBezTo>
                    <a:pt x="28981" y="109804"/>
                    <a:pt x="28403" y="109774"/>
                    <a:pt x="27825" y="109774"/>
                  </a:cubicBezTo>
                  <a:cubicBezTo>
                    <a:pt x="27193" y="109774"/>
                    <a:pt x="26561" y="109809"/>
                    <a:pt x="25930" y="109845"/>
                  </a:cubicBezTo>
                  <a:cubicBezTo>
                    <a:pt x="25838" y="109868"/>
                    <a:pt x="25747" y="109914"/>
                    <a:pt x="25656" y="109959"/>
                  </a:cubicBezTo>
                  <a:cubicBezTo>
                    <a:pt x="25633" y="110005"/>
                    <a:pt x="25610" y="110051"/>
                    <a:pt x="25587" y="110096"/>
                  </a:cubicBezTo>
                  <a:cubicBezTo>
                    <a:pt x="25374" y="110096"/>
                    <a:pt x="25161" y="110076"/>
                    <a:pt x="24948" y="110076"/>
                  </a:cubicBezTo>
                  <a:cubicBezTo>
                    <a:pt x="24842" y="110076"/>
                    <a:pt x="24735" y="110081"/>
                    <a:pt x="24629" y="110096"/>
                  </a:cubicBezTo>
                  <a:cubicBezTo>
                    <a:pt x="24510" y="110106"/>
                    <a:pt x="24391" y="110110"/>
                    <a:pt x="24272" y="110110"/>
                  </a:cubicBezTo>
                  <a:cubicBezTo>
                    <a:pt x="23913" y="110110"/>
                    <a:pt x="23551" y="110076"/>
                    <a:pt x="23189" y="110076"/>
                  </a:cubicBezTo>
                  <a:cubicBezTo>
                    <a:pt x="22838" y="110076"/>
                    <a:pt x="22487" y="110108"/>
                    <a:pt x="22141" y="110233"/>
                  </a:cubicBezTo>
                  <a:cubicBezTo>
                    <a:pt x="22118" y="110210"/>
                    <a:pt x="22095" y="110210"/>
                    <a:pt x="22072" y="110210"/>
                  </a:cubicBezTo>
                  <a:cubicBezTo>
                    <a:pt x="22004" y="110165"/>
                    <a:pt x="21912" y="110119"/>
                    <a:pt x="21844" y="110073"/>
                  </a:cubicBezTo>
                  <a:cubicBezTo>
                    <a:pt x="21524" y="110007"/>
                    <a:pt x="21204" y="109968"/>
                    <a:pt x="20884" y="109968"/>
                  </a:cubicBezTo>
                  <a:cubicBezTo>
                    <a:pt x="20542" y="109968"/>
                    <a:pt x="20200" y="110013"/>
                    <a:pt x="19858" y="110119"/>
                  </a:cubicBezTo>
                  <a:cubicBezTo>
                    <a:pt x="19790" y="110165"/>
                    <a:pt x="19744" y="110210"/>
                    <a:pt x="19721" y="110279"/>
                  </a:cubicBezTo>
                  <a:lnTo>
                    <a:pt x="18123" y="110279"/>
                  </a:lnTo>
                  <a:cubicBezTo>
                    <a:pt x="18041" y="110248"/>
                    <a:pt x="17958" y="110236"/>
                    <a:pt x="17876" y="110236"/>
                  </a:cubicBezTo>
                  <a:cubicBezTo>
                    <a:pt x="17776" y="110236"/>
                    <a:pt x="17676" y="110254"/>
                    <a:pt x="17576" y="110279"/>
                  </a:cubicBezTo>
                  <a:cubicBezTo>
                    <a:pt x="17553" y="110233"/>
                    <a:pt x="17530" y="110188"/>
                    <a:pt x="17461" y="110119"/>
                  </a:cubicBezTo>
                  <a:cubicBezTo>
                    <a:pt x="17120" y="110034"/>
                    <a:pt x="16779" y="110013"/>
                    <a:pt x="16435" y="110013"/>
                  </a:cubicBezTo>
                  <a:cubicBezTo>
                    <a:pt x="16116" y="110013"/>
                    <a:pt x="15795" y="110031"/>
                    <a:pt x="15470" y="110031"/>
                  </a:cubicBezTo>
                  <a:cubicBezTo>
                    <a:pt x="15396" y="110031"/>
                    <a:pt x="15322" y="110030"/>
                    <a:pt x="15247" y="110028"/>
                  </a:cubicBezTo>
                  <a:cubicBezTo>
                    <a:pt x="15215" y="110025"/>
                    <a:pt x="15182" y="110023"/>
                    <a:pt x="15149" y="110023"/>
                  </a:cubicBezTo>
                  <a:cubicBezTo>
                    <a:pt x="14946" y="110023"/>
                    <a:pt x="14732" y="110092"/>
                    <a:pt x="14654" y="110347"/>
                  </a:cubicBezTo>
                  <a:cubicBezTo>
                    <a:pt x="14631" y="110302"/>
                    <a:pt x="14585" y="110279"/>
                    <a:pt x="14540" y="110233"/>
                  </a:cubicBezTo>
                  <a:cubicBezTo>
                    <a:pt x="14061" y="110220"/>
                    <a:pt x="13575" y="110152"/>
                    <a:pt x="13090" y="110152"/>
                  </a:cubicBezTo>
                  <a:cubicBezTo>
                    <a:pt x="12742" y="110152"/>
                    <a:pt x="12395" y="110187"/>
                    <a:pt x="12052" y="110302"/>
                  </a:cubicBezTo>
                  <a:cubicBezTo>
                    <a:pt x="12032" y="110341"/>
                    <a:pt x="11996" y="110363"/>
                    <a:pt x="11957" y="110397"/>
                  </a:cubicBezTo>
                  <a:lnTo>
                    <a:pt x="11957" y="110397"/>
                  </a:lnTo>
                  <a:cubicBezTo>
                    <a:pt x="11913" y="110130"/>
                    <a:pt x="11869" y="109862"/>
                    <a:pt x="11869" y="109594"/>
                  </a:cubicBezTo>
                  <a:cubicBezTo>
                    <a:pt x="11869" y="109480"/>
                    <a:pt x="11869" y="109366"/>
                    <a:pt x="11869" y="109275"/>
                  </a:cubicBezTo>
                  <a:cubicBezTo>
                    <a:pt x="11892" y="109229"/>
                    <a:pt x="11915" y="109160"/>
                    <a:pt x="11938" y="109092"/>
                  </a:cubicBezTo>
                  <a:cubicBezTo>
                    <a:pt x="12017" y="109013"/>
                    <a:pt x="12131" y="108951"/>
                    <a:pt x="12339" y="108951"/>
                  </a:cubicBezTo>
                  <a:cubicBezTo>
                    <a:pt x="12370" y="108951"/>
                    <a:pt x="12404" y="108952"/>
                    <a:pt x="12440" y="108955"/>
                  </a:cubicBezTo>
                  <a:cubicBezTo>
                    <a:pt x="13233" y="108984"/>
                    <a:pt x="14027" y="108996"/>
                    <a:pt x="14820" y="108996"/>
                  </a:cubicBezTo>
                  <a:cubicBezTo>
                    <a:pt x="15921" y="108996"/>
                    <a:pt x="17022" y="108972"/>
                    <a:pt x="18123" y="108932"/>
                  </a:cubicBezTo>
                  <a:lnTo>
                    <a:pt x="18671" y="108932"/>
                  </a:lnTo>
                  <a:cubicBezTo>
                    <a:pt x="18740" y="108932"/>
                    <a:pt x="18785" y="108932"/>
                    <a:pt x="18854" y="108955"/>
                  </a:cubicBezTo>
                  <a:cubicBezTo>
                    <a:pt x="19219" y="108955"/>
                    <a:pt x="19584" y="108932"/>
                    <a:pt x="19949" y="108932"/>
                  </a:cubicBezTo>
                  <a:cubicBezTo>
                    <a:pt x="19992" y="108934"/>
                    <a:pt x="20034" y="108934"/>
                    <a:pt x="20077" y="108934"/>
                  </a:cubicBezTo>
                  <a:cubicBezTo>
                    <a:pt x="20440" y="108934"/>
                    <a:pt x="20803" y="108883"/>
                    <a:pt x="21160" y="108883"/>
                  </a:cubicBezTo>
                  <a:cubicBezTo>
                    <a:pt x="21367" y="108883"/>
                    <a:pt x="21573" y="108900"/>
                    <a:pt x="21775" y="108955"/>
                  </a:cubicBezTo>
                  <a:cubicBezTo>
                    <a:pt x="22506" y="108932"/>
                    <a:pt x="23213" y="108909"/>
                    <a:pt x="23944" y="108909"/>
                  </a:cubicBezTo>
                  <a:cubicBezTo>
                    <a:pt x="24012" y="108932"/>
                    <a:pt x="24081" y="108944"/>
                    <a:pt x="24149" y="108944"/>
                  </a:cubicBezTo>
                  <a:cubicBezTo>
                    <a:pt x="24218" y="108944"/>
                    <a:pt x="24286" y="108932"/>
                    <a:pt x="24355" y="108909"/>
                  </a:cubicBezTo>
                  <a:cubicBezTo>
                    <a:pt x="24394" y="108907"/>
                    <a:pt x="24433" y="108907"/>
                    <a:pt x="24473" y="108907"/>
                  </a:cubicBezTo>
                  <a:cubicBezTo>
                    <a:pt x="24701" y="108907"/>
                    <a:pt x="24933" y="108933"/>
                    <a:pt x="25165" y="108933"/>
                  </a:cubicBezTo>
                  <a:cubicBezTo>
                    <a:pt x="25384" y="108933"/>
                    <a:pt x="25602" y="108910"/>
                    <a:pt x="25815" y="108818"/>
                  </a:cubicBezTo>
                  <a:lnTo>
                    <a:pt x="25952" y="108818"/>
                  </a:lnTo>
                  <a:cubicBezTo>
                    <a:pt x="26311" y="108899"/>
                    <a:pt x="26672" y="108927"/>
                    <a:pt x="27036" y="108927"/>
                  </a:cubicBezTo>
                  <a:cubicBezTo>
                    <a:pt x="27600" y="108927"/>
                    <a:pt x="28168" y="108860"/>
                    <a:pt x="28737" y="108818"/>
                  </a:cubicBezTo>
                  <a:cubicBezTo>
                    <a:pt x="29148" y="108795"/>
                    <a:pt x="29559" y="108795"/>
                    <a:pt x="29992" y="108795"/>
                  </a:cubicBezTo>
                  <a:cubicBezTo>
                    <a:pt x="30161" y="108845"/>
                    <a:pt x="30328" y="108863"/>
                    <a:pt x="30494" y="108863"/>
                  </a:cubicBezTo>
                  <a:cubicBezTo>
                    <a:pt x="30883" y="108863"/>
                    <a:pt x="31268" y="108767"/>
                    <a:pt x="31660" y="108767"/>
                  </a:cubicBezTo>
                  <a:cubicBezTo>
                    <a:pt x="31713" y="108767"/>
                    <a:pt x="31765" y="108768"/>
                    <a:pt x="31819" y="108772"/>
                  </a:cubicBezTo>
                  <a:cubicBezTo>
                    <a:pt x="32047" y="108772"/>
                    <a:pt x="32298" y="108795"/>
                    <a:pt x="32549" y="108795"/>
                  </a:cubicBezTo>
                  <a:cubicBezTo>
                    <a:pt x="33028" y="108795"/>
                    <a:pt x="33530" y="108772"/>
                    <a:pt x="34010" y="108772"/>
                  </a:cubicBezTo>
                  <a:cubicBezTo>
                    <a:pt x="34078" y="108772"/>
                    <a:pt x="34124" y="108772"/>
                    <a:pt x="34192" y="108750"/>
                  </a:cubicBezTo>
                  <a:close/>
                  <a:moveTo>
                    <a:pt x="42372" y="1"/>
                  </a:moveTo>
                  <a:cubicBezTo>
                    <a:pt x="42301" y="1"/>
                    <a:pt x="42222" y="25"/>
                    <a:pt x="42136" y="78"/>
                  </a:cubicBezTo>
                  <a:cubicBezTo>
                    <a:pt x="41656" y="375"/>
                    <a:pt x="41086" y="558"/>
                    <a:pt x="40743" y="1037"/>
                  </a:cubicBezTo>
                  <a:cubicBezTo>
                    <a:pt x="39853" y="1357"/>
                    <a:pt x="39077" y="1882"/>
                    <a:pt x="38369" y="2521"/>
                  </a:cubicBezTo>
                  <a:cubicBezTo>
                    <a:pt x="38232" y="2544"/>
                    <a:pt x="38095" y="2589"/>
                    <a:pt x="38004" y="2703"/>
                  </a:cubicBezTo>
                  <a:cubicBezTo>
                    <a:pt x="37388" y="2977"/>
                    <a:pt x="36863" y="3365"/>
                    <a:pt x="36361" y="3799"/>
                  </a:cubicBezTo>
                  <a:cubicBezTo>
                    <a:pt x="36269" y="3822"/>
                    <a:pt x="36201" y="3867"/>
                    <a:pt x="36132" y="3890"/>
                  </a:cubicBezTo>
                  <a:cubicBezTo>
                    <a:pt x="36132" y="3890"/>
                    <a:pt x="36087" y="3936"/>
                    <a:pt x="36087" y="3936"/>
                  </a:cubicBezTo>
                  <a:lnTo>
                    <a:pt x="35950" y="4073"/>
                  </a:lnTo>
                  <a:lnTo>
                    <a:pt x="35904" y="4073"/>
                  </a:lnTo>
                  <a:cubicBezTo>
                    <a:pt x="35904" y="4073"/>
                    <a:pt x="35904" y="4119"/>
                    <a:pt x="35904" y="4119"/>
                  </a:cubicBezTo>
                  <a:cubicBezTo>
                    <a:pt x="35014" y="4507"/>
                    <a:pt x="34215" y="5054"/>
                    <a:pt x="33462" y="5648"/>
                  </a:cubicBezTo>
                  <a:cubicBezTo>
                    <a:pt x="33348" y="5648"/>
                    <a:pt x="33279" y="5716"/>
                    <a:pt x="33257" y="5808"/>
                  </a:cubicBezTo>
                  <a:cubicBezTo>
                    <a:pt x="33051" y="5830"/>
                    <a:pt x="32868" y="5922"/>
                    <a:pt x="32732" y="6059"/>
                  </a:cubicBezTo>
                  <a:cubicBezTo>
                    <a:pt x="31636" y="6789"/>
                    <a:pt x="30540" y="7497"/>
                    <a:pt x="29445" y="8204"/>
                  </a:cubicBezTo>
                  <a:cubicBezTo>
                    <a:pt x="28965" y="8501"/>
                    <a:pt x="28509" y="8821"/>
                    <a:pt x="28007" y="9094"/>
                  </a:cubicBezTo>
                  <a:cubicBezTo>
                    <a:pt x="27824" y="9209"/>
                    <a:pt x="27664" y="9323"/>
                    <a:pt x="27664" y="9574"/>
                  </a:cubicBezTo>
                  <a:cubicBezTo>
                    <a:pt x="27664" y="10144"/>
                    <a:pt x="27368" y="10669"/>
                    <a:pt x="27413" y="11263"/>
                  </a:cubicBezTo>
                  <a:cubicBezTo>
                    <a:pt x="27231" y="11697"/>
                    <a:pt x="27299" y="12153"/>
                    <a:pt x="27276" y="12587"/>
                  </a:cubicBezTo>
                  <a:cubicBezTo>
                    <a:pt x="27231" y="12632"/>
                    <a:pt x="27231" y="12678"/>
                    <a:pt x="27253" y="12746"/>
                  </a:cubicBezTo>
                  <a:cubicBezTo>
                    <a:pt x="26980" y="13637"/>
                    <a:pt x="26843" y="14573"/>
                    <a:pt x="26888" y="15508"/>
                  </a:cubicBezTo>
                  <a:cubicBezTo>
                    <a:pt x="26843" y="15531"/>
                    <a:pt x="26843" y="15577"/>
                    <a:pt x="26865" y="15645"/>
                  </a:cubicBezTo>
                  <a:cubicBezTo>
                    <a:pt x="26569" y="16809"/>
                    <a:pt x="26432" y="18019"/>
                    <a:pt x="26318" y="19229"/>
                  </a:cubicBezTo>
                  <a:cubicBezTo>
                    <a:pt x="26135" y="19343"/>
                    <a:pt x="26158" y="19480"/>
                    <a:pt x="26203" y="19663"/>
                  </a:cubicBezTo>
                  <a:cubicBezTo>
                    <a:pt x="26135" y="20096"/>
                    <a:pt x="26089" y="20530"/>
                    <a:pt x="26135" y="20964"/>
                  </a:cubicBezTo>
                  <a:cubicBezTo>
                    <a:pt x="25930" y="21169"/>
                    <a:pt x="25975" y="21443"/>
                    <a:pt x="25975" y="21671"/>
                  </a:cubicBezTo>
                  <a:cubicBezTo>
                    <a:pt x="25176" y="21694"/>
                    <a:pt x="24400" y="21694"/>
                    <a:pt x="23601" y="21717"/>
                  </a:cubicBezTo>
                  <a:cubicBezTo>
                    <a:pt x="22597" y="21785"/>
                    <a:pt x="21570" y="21694"/>
                    <a:pt x="20566" y="21854"/>
                  </a:cubicBezTo>
                  <a:cubicBezTo>
                    <a:pt x="20185" y="21915"/>
                    <a:pt x="19795" y="21986"/>
                    <a:pt x="19394" y="21986"/>
                  </a:cubicBezTo>
                  <a:cubicBezTo>
                    <a:pt x="19194" y="21986"/>
                    <a:pt x="18991" y="21968"/>
                    <a:pt x="18785" y="21922"/>
                  </a:cubicBezTo>
                  <a:cubicBezTo>
                    <a:pt x="18725" y="21909"/>
                    <a:pt x="18660" y="21901"/>
                    <a:pt x="18592" y="21901"/>
                  </a:cubicBezTo>
                  <a:cubicBezTo>
                    <a:pt x="18426" y="21901"/>
                    <a:pt x="18246" y="21946"/>
                    <a:pt x="18100" y="22059"/>
                  </a:cubicBezTo>
                  <a:cubicBezTo>
                    <a:pt x="17986" y="22059"/>
                    <a:pt x="17872" y="22082"/>
                    <a:pt x="17758" y="22082"/>
                  </a:cubicBezTo>
                  <a:lnTo>
                    <a:pt x="17576" y="22105"/>
                  </a:lnTo>
                  <a:cubicBezTo>
                    <a:pt x="17549" y="22107"/>
                    <a:pt x="17522" y="22108"/>
                    <a:pt x="17495" y="22108"/>
                  </a:cubicBezTo>
                  <a:cubicBezTo>
                    <a:pt x="17370" y="22108"/>
                    <a:pt x="17245" y="22090"/>
                    <a:pt x="17124" y="22090"/>
                  </a:cubicBezTo>
                  <a:cubicBezTo>
                    <a:pt x="16962" y="22090"/>
                    <a:pt x="16806" y="22121"/>
                    <a:pt x="16663" y="22265"/>
                  </a:cubicBezTo>
                  <a:cubicBezTo>
                    <a:pt x="16503" y="22265"/>
                    <a:pt x="16343" y="22265"/>
                    <a:pt x="16252" y="22424"/>
                  </a:cubicBezTo>
                  <a:cubicBezTo>
                    <a:pt x="16235" y="22419"/>
                    <a:pt x="16219" y="22416"/>
                    <a:pt x="16205" y="22416"/>
                  </a:cubicBezTo>
                  <a:cubicBezTo>
                    <a:pt x="16162" y="22416"/>
                    <a:pt x="16132" y="22442"/>
                    <a:pt x="16115" y="22493"/>
                  </a:cubicBezTo>
                  <a:cubicBezTo>
                    <a:pt x="15635" y="22607"/>
                    <a:pt x="15225" y="22881"/>
                    <a:pt x="14836" y="23178"/>
                  </a:cubicBezTo>
                  <a:cubicBezTo>
                    <a:pt x="14471" y="23360"/>
                    <a:pt x="14060" y="23452"/>
                    <a:pt x="13764" y="23771"/>
                  </a:cubicBezTo>
                  <a:cubicBezTo>
                    <a:pt x="13718" y="23771"/>
                    <a:pt x="13695" y="23794"/>
                    <a:pt x="13672" y="23817"/>
                  </a:cubicBezTo>
                  <a:cubicBezTo>
                    <a:pt x="13650" y="23840"/>
                    <a:pt x="13604" y="23885"/>
                    <a:pt x="13558" y="23908"/>
                  </a:cubicBezTo>
                  <a:cubicBezTo>
                    <a:pt x="13467" y="23908"/>
                    <a:pt x="13398" y="23954"/>
                    <a:pt x="13353" y="24045"/>
                  </a:cubicBezTo>
                  <a:cubicBezTo>
                    <a:pt x="13307" y="24068"/>
                    <a:pt x="13262" y="24113"/>
                    <a:pt x="13193" y="24136"/>
                  </a:cubicBezTo>
                  <a:cubicBezTo>
                    <a:pt x="13147" y="24182"/>
                    <a:pt x="13079" y="24228"/>
                    <a:pt x="13033" y="24273"/>
                  </a:cubicBezTo>
                  <a:cubicBezTo>
                    <a:pt x="12326" y="24638"/>
                    <a:pt x="11732" y="25141"/>
                    <a:pt x="11184" y="25711"/>
                  </a:cubicBezTo>
                  <a:cubicBezTo>
                    <a:pt x="11047" y="25825"/>
                    <a:pt x="10888" y="25939"/>
                    <a:pt x="10751" y="26054"/>
                  </a:cubicBezTo>
                  <a:cubicBezTo>
                    <a:pt x="10271" y="26373"/>
                    <a:pt x="9975" y="26852"/>
                    <a:pt x="9564" y="27218"/>
                  </a:cubicBezTo>
                  <a:cubicBezTo>
                    <a:pt x="9358" y="27332"/>
                    <a:pt x="9267" y="27537"/>
                    <a:pt x="9153" y="27720"/>
                  </a:cubicBezTo>
                  <a:cubicBezTo>
                    <a:pt x="8377" y="28313"/>
                    <a:pt x="7920" y="29158"/>
                    <a:pt x="7327" y="29911"/>
                  </a:cubicBezTo>
                  <a:cubicBezTo>
                    <a:pt x="7076" y="30276"/>
                    <a:pt x="6825" y="30641"/>
                    <a:pt x="6574" y="31007"/>
                  </a:cubicBezTo>
                  <a:cubicBezTo>
                    <a:pt x="6482" y="31189"/>
                    <a:pt x="6368" y="31372"/>
                    <a:pt x="6254" y="31577"/>
                  </a:cubicBezTo>
                  <a:cubicBezTo>
                    <a:pt x="6072" y="31874"/>
                    <a:pt x="5729" y="32079"/>
                    <a:pt x="5729" y="32490"/>
                  </a:cubicBezTo>
                  <a:cubicBezTo>
                    <a:pt x="5615" y="32513"/>
                    <a:pt x="5569" y="32582"/>
                    <a:pt x="5569" y="32673"/>
                  </a:cubicBezTo>
                  <a:cubicBezTo>
                    <a:pt x="5524" y="32719"/>
                    <a:pt x="5501" y="32764"/>
                    <a:pt x="5524" y="32810"/>
                  </a:cubicBezTo>
                  <a:lnTo>
                    <a:pt x="4976" y="33769"/>
                  </a:lnTo>
                  <a:cubicBezTo>
                    <a:pt x="4451" y="34727"/>
                    <a:pt x="4063" y="35777"/>
                    <a:pt x="3675" y="36827"/>
                  </a:cubicBezTo>
                  <a:cubicBezTo>
                    <a:pt x="3584" y="36941"/>
                    <a:pt x="3538" y="37078"/>
                    <a:pt x="3561" y="37238"/>
                  </a:cubicBezTo>
                  <a:cubicBezTo>
                    <a:pt x="3538" y="37284"/>
                    <a:pt x="3538" y="37352"/>
                    <a:pt x="3515" y="37398"/>
                  </a:cubicBezTo>
                  <a:cubicBezTo>
                    <a:pt x="3287" y="37603"/>
                    <a:pt x="3264" y="37877"/>
                    <a:pt x="3196" y="38151"/>
                  </a:cubicBezTo>
                  <a:cubicBezTo>
                    <a:pt x="3104" y="38311"/>
                    <a:pt x="3104" y="38471"/>
                    <a:pt x="3127" y="38630"/>
                  </a:cubicBezTo>
                  <a:cubicBezTo>
                    <a:pt x="2876" y="39292"/>
                    <a:pt x="2716" y="40000"/>
                    <a:pt x="2625" y="40707"/>
                  </a:cubicBezTo>
                  <a:cubicBezTo>
                    <a:pt x="2260" y="41187"/>
                    <a:pt x="2442" y="41803"/>
                    <a:pt x="2260" y="42328"/>
                  </a:cubicBezTo>
                  <a:cubicBezTo>
                    <a:pt x="2260" y="42579"/>
                    <a:pt x="2077" y="42830"/>
                    <a:pt x="2260" y="43058"/>
                  </a:cubicBezTo>
                  <a:cubicBezTo>
                    <a:pt x="2260" y="43127"/>
                    <a:pt x="2237" y="43173"/>
                    <a:pt x="2237" y="43241"/>
                  </a:cubicBezTo>
                  <a:cubicBezTo>
                    <a:pt x="1917" y="43561"/>
                    <a:pt x="2077" y="43971"/>
                    <a:pt x="2054" y="44337"/>
                  </a:cubicBezTo>
                  <a:cubicBezTo>
                    <a:pt x="2031" y="44382"/>
                    <a:pt x="2031" y="44451"/>
                    <a:pt x="2031" y="44496"/>
                  </a:cubicBezTo>
                  <a:cubicBezTo>
                    <a:pt x="1872" y="44679"/>
                    <a:pt x="1917" y="44884"/>
                    <a:pt x="1917" y="45090"/>
                  </a:cubicBezTo>
                  <a:cubicBezTo>
                    <a:pt x="1895" y="45136"/>
                    <a:pt x="1895" y="45204"/>
                    <a:pt x="1917" y="45250"/>
                  </a:cubicBezTo>
                  <a:cubicBezTo>
                    <a:pt x="1895" y="45661"/>
                    <a:pt x="1826" y="46071"/>
                    <a:pt x="1872" y="46482"/>
                  </a:cubicBezTo>
                  <a:cubicBezTo>
                    <a:pt x="1917" y="47053"/>
                    <a:pt x="1689" y="47669"/>
                    <a:pt x="2031" y="48217"/>
                  </a:cubicBezTo>
                  <a:cubicBezTo>
                    <a:pt x="1895" y="48696"/>
                    <a:pt x="2100" y="49176"/>
                    <a:pt x="2054" y="49655"/>
                  </a:cubicBezTo>
                  <a:cubicBezTo>
                    <a:pt x="2054" y="50020"/>
                    <a:pt x="2146" y="50385"/>
                    <a:pt x="2237" y="50728"/>
                  </a:cubicBezTo>
                  <a:cubicBezTo>
                    <a:pt x="2305" y="51412"/>
                    <a:pt x="2191" y="52029"/>
                    <a:pt x="1826" y="52622"/>
                  </a:cubicBezTo>
                  <a:cubicBezTo>
                    <a:pt x="1643" y="52919"/>
                    <a:pt x="1598" y="53284"/>
                    <a:pt x="1484" y="53627"/>
                  </a:cubicBezTo>
                  <a:cubicBezTo>
                    <a:pt x="1392" y="53649"/>
                    <a:pt x="1324" y="53718"/>
                    <a:pt x="1347" y="53832"/>
                  </a:cubicBezTo>
                  <a:lnTo>
                    <a:pt x="1347" y="54015"/>
                  </a:lnTo>
                  <a:cubicBezTo>
                    <a:pt x="1096" y="54425"/>
                    <a:pt x="890" y="54836"/>
                    <a:pt x="799" y="55293"/>
                  </a:cubicBezTo>
                  <a:cubicBezTo>
                    <a:pt x="639" y="55704"/>
                    <a:pt x="479" y="56114"/>
                    <a:pt x="342" y="56548"/>
                  </a:cubicBezTo>
                  <a:cubicBezTo>
                    <a:pt x="274" y="56799"/>
                    <a:pt x="0" y="57096"/>
                    <a:pt x="388" y="57324"/>
                  </a:cubicBezTo>
                  <a:cubicBezTo>
                    <a:pt x="457" y="57370"/>
                    <a:pt x="548" y="57416"/>
                    <a:pt x="616" y="57461"/>
                  </a:cubicBezTo>
                  <a:lnTo>
                    <a:pt x="959" y="57461"/>
                  </a:lnTo>
                  <a:cubicBezTo>
                    <a:pt x="1026" y="57463"/>
                    <a:pt x="1094" y="57463"/>
                    <a:pt x="1162" y="57463"/>
                  </a:cubicBezTo>
                  <a:cubicBezTo>
                    <a:pt x="1738" y="57463"/>
                    <a:pt x="2308" y="57412"/>
                    <a:pt x="2880" y="57412"/>
                  </a:cubicBezTo>
                  <a:cubicBezTo>
                    <a:pt x="3212" y="57412"/>
                    <a:pt x="3545" y="57429"/>
                    <a:pt x="3880" y="57484"/>
                  </a:cubicBezTo>
                  <a:cubicBezTo>
                    <a:pt x="3880" y="57484"/>
                    <a:pt x="3903" y="57461"/>
                    <a:pt x="3903" y="57438"/>
                  </a:cubicBezTo>
                  <a:cubicBezTo>
                    <a:pt x="3903" y="57461"/>
                    <a:pt x="3926" y="57461"/>
                    <a:pt x="3949" y="57484"/>
                  </a:cubicBezTo>
                  <a:lnTo>
                    <a:pt x="3880" y="57484"/>
                  </a:lnTo>
                  <a:cubicBezTo>
                    <a:pt x="3903" y="58214"/>
                    <a:pt x="4040" y="58922"/>
                    <a:pt x="4040" y="59652"/>
                  </a:cubicBezTo>
                  <a:cubicBezTo>
                    <a:pt x="4040" y="60086"/>
                    <a:pt x="3972" y="60588"/>
                    <a:pt x="4246" y="60976"/>
                  </a:cubicBezTo>
                  <a:cubicBezTo>
                    <a:pt x="4177" y="61433"/>
                    <a:pt x="4223" y="61844"/>
                    <a:pt x="4451" y="62232"/>
                  </a:cubicBezTo>
                  <a:cubicBezTo>
                    <a:pt x="4428" y="62620"/>
                    <a:pt x="4474" y="63008"/>
                    <a:pt x="4588" y="63373"/>
                  </a:cubicBezTo>
                  <a:cubicBezTo>
                    <a:pt x="4542" y="64103"/>
                    <a:pt x="4611" y="64811"/>
                    <a:pt x="4793" y="65518"/>
                  </a:cubicBezTo>
                  <a:cubicBezTo>
                    <a:pt x="4793" y="66751"/>
                    <a:pt x="5044" y="67961"/>
                    <a:pt x="5181" y="69171"/>
                  </a:cubicBezTo>
                  <a:cubicBezTo>
                    <a:pt x="5181" y="69673"/>
                    <a:pt x="5113" y="70175"/>
                    <a:pt x="5364" y="70631"/>
                  </a:cubicBezTo>
                  <a:cubicBezTo>
                    <a:pt x="5410" y="71065"/>
                    <a:pt x="5296" y="71499"/>
                    <a:pt x="5501" y="71910"/>
                  </a:cubicBezTo>
                  <a:cubicBezTo>
                    <a:pt x="5501" y="71978"/>
                    <a:pt x="5524" y="72024"/>
                    <a:pt x="5524" y="72092"/>
                  </a:cubicBezTo>
                  <a:cubicBezTo>
                    <a:pt x="5547" y="73096"/>
                    <a:pt x="5706" y="74101"/>
                    <a:pt x="5866" y="75082"/>
                  </a:cubicBezTo>
                  <a:lnTo>
                    <a:pt x="5866" y="75105"/>
                  </a:lnTo>
                  <a:cubicBezTo>
                    <a:pt x="5820" y="76155"/>
                    <a:pt x="6072" y="77182"/>
                    <a:pt x="6186" y="78232"/>
                  </a:cubicBezTo>
                  <a:cubicBezTo>
                    <a:pt x="6231" y="78757"/>
                    <a:pt x="6140" y="79305"/>
                    <a:pt x="6414" y="79830"/>
                  </a:cubicBezTo>
                  <a:cubicBezTo>
                    <a:pt x="6437" y="80560"/>
                    <a:pt x="6345" y="81291"/>
                    <a:pt x="6619" y="81998"/>
                  </a:cubicBezTo>
                  <a:cubicBezTo>
                    <a:pt x="6802" y="83003"/>
                    <a:pt x="6688" y="84053"/>
                    <a:pt x="6985" y="85057"/>
                  </a:cubicBezTo>
                  <a:cubicBezTo>
                    <a:pt x="6985" y="85491"/>
                    <a:pt x="6939" y="85947"/>
                    <a:pt x="7167" y="86358"/>
                  </a:cubicBezTo>
                  <a:cubicBezTo>
                    <a:pt x="7167" y="86837"/>
                    <a:pt x="7144" y="87339"/>
                    <a:pt x="7327" y="87796"/>
                  </a:cubicBezTo>
                  <a:cubicBezTo>
                    <a:pt x="7373" y="88298"/>
                    <a:pt x="7258" y="88823"/>
                    <a:pt x="7510" y="89302"/>
                  </a:cubicBezTo>
                  <a:cubicBezTo>
                    <a:pt x="7532" y="89417"/>
                    <a:pt x="7532" y="89508"/>
                    <a:pt x="7532" y="89622"/>
                  </a:cubicBezTo>
                  <a:cubicBezTo>
                    <a:pt x="7532" y="90056"/>
                    <a:pt x="7373" y="90512"/>
                    <a:pt x="7715" y="90900"/>
                  </a:cubicBezTo>
                  <a:cubicBezTo>
                    <a:pt x="7738" y="91014"/>
                    <a:pt x="7738" y="91128"/>
                    <a:pt x="7761" y="91243"/>
                  </a:cubicBezTo>
                  <a:cubicBezTo>
                    <a:pt x="7761" y="91311"/>
                    <a:pt x="7738" y="91380"/>
                    <a:pt x="7738" y="91448"/>
                  </a:cubicBezTo>
                  <a:cubicBezTo>
                    <a:pt x="7715" y="91516"/>
                    <a:pt x="7715" y="91562"/>
                    <a:pt x="7761" y="91631"/>
                  </a:cubicBezTo>
                  <a:cubicBezTo>
                    <a:pt x="7761" y="91699"/>
                    <a:pt x="7783" y="91768"/>
                    <a:pt x="7783" y="91836"/>
                  </a:cubicBezTo>
                  <a:cubicBezTo>
                    <a:pt x="7761" y="91950"/>
                    <a:pt x="7738" y="92087"/>
                    <a:pt x="7875" y="92201"/>
                  </a:cubicBezTo>
                  <a:cubicBezTo>
                    <a:pt x="7920" y="92863"/>
                    <a:pt x="7783" y="93571"/>
                    <a:pt x="8080" y="94210"/>
                  </a:cubicBezTo>
                  <a:cubicBezTo>
                    <a:pt x="8080" y="94758"/>
                    <a:pt x="8035" y="95328"/>
                    <a:pt x="8263" y="95853"/>
                  </a:cubicBezTo>
                  <a:cubicBezTo>
                    <a:pt x="8217" y="96082"/>
                    <a:pt x="8194" y="96333"/>
                    <a:pt x="8308" y="96561"/>
                  </a:cubicBezTo>
                  <a:cubicBezTo>
                    <a:pt x="8400" y="97291"/>
                    <a:pt x="8377" y="98044"/>
                    <a:pt x="8605" y="98752"/>
                  </a:cubicBezTo>
                  <a:cubicBezTo>
                    <a:pt x="8582" y="98821"/>
                    <a:pt x="8605" y="98866"/>
                    <a:pt x="8651" y="98935"/>
                  </a:cubicBezTo>
                  <a:cubicBezTo>
                    <a:pt x="8628" y="98957"/>
                    <a:pt x="8628" y="98980"/>
                    <a:pt x="8628" y="98980"/>
                  </a:cubicBezTo>
                  <a:cubicBezTo>
                    <a:pt x="8651" y="99026"/>
                    <a:pt x="8651" y="99072"/>
                    <a:pt x="8674" y="99117"/>
                  </a:cubicBezTo>
                  <a:cubicBezTo>
                    <a:pt x="8605" y="99597"/>
                    <a:pt x="8628" y="100099"/>
                    <a:pt x="8811" y="100555"/>
                  </a:cubicBezTo>
                  <a:cubicBezTo>
                    <a:pt x="8742" y="100761"/>
                    <a:pt x="8719" y="100943"/>
                    <a:pt x="8856" y="101126"/>
                  </a:cubicBezTo>
                  <a:cubicBezTo>
                    <a:pt x="9130" y="102016"/>
                    <a:pt x="8925" y="102975"/>
                    <a:pt x="9199" y="103865"/>
                  </a:cubicBezTo>
                  <a:lnTo>
                    <a:pt x="9221" y="104230"/>
                  </a:lnTo>
                  <a:cubicBezTo>
                    <a:pt x="9221" y="104481"/>
                    <a:pt x="9153" y="104755"/>
                    <a:pt x="9336" y="104983"/>
                  </a:cubicBezTo>
                  <a:cubicBezTo>
                    <a:pt x="9358" y="105531"/>
                    <a:pt x="9381" y="106079"/>
                    <a:pt x="9541" y="106604"/>
                  </a:cubicBezTo>
                  <a:cubicBezTo>
                    <a:pt x="9587" y="107083"/>
                    <a:pt x="9427" y="107608"/>
                    <a:pt x="9724" y="108065"/>
                  </a:cubicBezTo>
                  <a:cubicBezTo>
                    <a:pt x="9701" y="108795"/>
                    <a:pt x="9701" y="108795"/>
                    <a:pt x="10317" y="108795"/>
                  </a:cubicBezTo>
                  <a:cubicBezTo>
                    <a:pt x="11002" y="108795"/>
                    <a:pt x="11093" y="108864"/>
                    <a:pt x="11116" y="109526"/>
                  </a:cubicBezTo>
                  <a:cubicBezTo>
                    <a:pt x="11116" y="109663"/>
                    <a:pt x="11070" y="109822"/>
                    <a:pt x="11070" y="109959"/>
                  </a:cubicBezTo>
                  <a:cubicBezTo>
                    <a:pt x="11047" y="110188"/>
                    <a:pt x="11139" y="110370"/>
                    <a:pt x="11367" y="110461"/>
                  </a:cubicBezTo>
                  <a:cubicBezTo>
                    <a:pt x="11390" y="110621"/>
                    <a:pt x="11481" y="110713"/>
                    <a:pt x="11595" y="110781"/>
                  </a:cubicBezTo>
                  <a:cubicBezTo>
                    <a:pt x="11821" y="110966"/>
                    <a:pt x="12061" y="111017"/>
                    <a:pt x="12304" y="111017"/>
                  </a:cubicBezTo>
                  <a:cubicBezTo>
                    <a:pt x="12602" y="111017"/>
                    <a:pt x="12904" y="110941"/>
                    <a:pt x="13193" y="110941"/>
                  </a:cubicBezTo>
                  <a:lnTo>
                    <a:pt x="13376" y="110941"/>
                  </a:lnTo>
                  <a:lnTo>
                    <a:pt x="13558" y="110964"/>
                  </a:lnTo>
                  <a:lnTo>
                    <a:pt x="15019" y="110964"/>
                  </a:lnTo>
                  <a:cubicBezTo>
                    <a:pt x="15167" y="110986"/>
                    <a:pt x="15322" y="111004"/>
                    <a:pt x="15476" y="111004"/>
                  </a:cubicBezTo>
                  <a:cubicBezTo>
                    <a:pt x="15630" y="111004"/>
                    <a:pt x="15784" y="110986"/>
                    <a:pt x="15932" y="110941"/>
                  </a:cubicBezTo>
                  <a:lnTo>
                    <a:pt x="17210" y="110941"/>
                  </a:lnTo>
                  <a:cubicBezTo>
                    <a:pt x="17918" y="110941"/>
                    <a:pt x="18603" y="110941"/>
                    <a:pt x="19310" y="110918"/>
                  </a:cubicBezTo>
                  <a:cubicBezTo>
                    <a:pt x="19746" y="110918"/>
                    <a:pt x="20182" y="110898"/>
                    <a:pt x="20621" y="110898"/>
                  </a:cubicBezTo>
                  <a:cubicBezTo>
                    <a:pt x="20987" y="110898"/>
                    <a:pt x="21356" y="110912"/>
                    <a:pt x="21730" y="110964"/>
                  </a:cubicBezTo>
                  <a:cubicBezTo>
                    <a:pt x="22045" y="110964"/>
                    <a:pt x="22393" y="110914"/>
                    <a:pt x="22724" y="110914"/>
                  </a:cubicBezTo>
                  <a:cubicBezTo>
                    <a:pt x="22945" y="110914"/>
                    <a:pt x="23159" y="110936"/>
                    <a:pt x="23350" y="111009"/>
                  </a:cubicBezTo>
                  <a:cubicBezTo>
                    <a:pt x="23520" y="111084"/>
                    <a:pt x="23682" y="111110"/>
                    <a:pt x="23839" y="111110"/>
                  </a:cubicBezTo>
                  <a:cubicBezTo>
                    <a:pt x="24212" y="111110"/>
                    <a:pt x="24563" y="110964"/>
                    <a:pt x="24948" y="110964"/>
                  </a:cubicBezTo>
                  <a:cubicBezTo>
                    <a:pt x="25325" y="110975"/>
                    <a:pt x="25701" y="110981"/>
                    <a:pt x="26078" y="110981"/>
                  </a:cubicBezTo>
                  <a:cubicBezTo>
                    <a:pt x="26455" y="110981"/>
                    <a:pt x="26831" y="110975"/>
                    <a:pt x="27208" y="110964"/>
                  </a:cubicBezTo>
                  <a:cubicBezTo>
                    <a:pt x="27330" y="110964"/>
                    <a:pt x="27451" y="110982"/>
                    <a:pt x="27569" y="110982"/>
                  </a:cubicBezTo>
                  <a:cubicBezTo>
                    <a:pt x="27716" y="110982"/>
                    <a:pt x="27857" y="110953"/>
                    <a:pt x="27984" y="110827"/>
                  </a:cubicBezTo>
                  <a:cubicBezTo>
                    <a:pt x="28263" y="110687"/>
                    <a:pt x="28542" y="110628"/>
                    <a:pt x="28831" y="110628"/>
                  </a:cubicBezTo>
                  <a:cubicBezTo>
                    <a:pt x="28920" y="110628"/>
                    <a:pt x="29011" y="110633"/>
                    <a:pt x="29102" y="110644"/>
                  </a:cubicBezTo>
                  <a:cubicBezTo>
                    <a:pt x="29281" y="110658"/>
                    <a:pt x="29460" y="110705"/>
                    <a:pt x="29640" y="110705"/>
                  </a:cubicBezTo>
                  <a:cubicBezTo>
                    <a:pt x="29757" y="110705"/>
                    <a:pt x="29875" y="110685"/>
                    <a:pt x="29992" y="110621"/>
                  </a:cubicBezTo>
                  <a:cubicBezTo>
                    <a:pt x="30175" y="110598"/>
                    <a:pt x="30358" y="110576"/>
                    <a:pt x="30540" y="110576"/>
                  </a:cubicBezTo>
                  <a:cubicBezTo>
                    <a:pt x="30609" y="110576"/>
                    <a:pt x="30654" y="110598"/>
                    <a:pt x="30723" y="110598"/>
                  </a:cubicBezTo>
                  <a:cubicBezTo>
                    <a:pt x="30889" y="110637"/>
                    <a:pt x="31062" y="110668"/>
                    <a:pt x="31235" y="110668"/>
                  </a:cubicBezTo>
                  <a:cubicBezTo>
                    <a:pt x="31370" y="110668"/>
                    <a:pt x="31505" y="110649"/>
                    <a:pt x="31636" y="110598"/>
                  </a:cubicBezTo>
                  <a:cubicBezTo>
                    <a:pt x="31704" y="110621"/>
                    <a:pt x="31750" y="110621"/>
                    <a:pt x="31819" y="110621"/>
                  </a:cubicBezTo>
                  <a:cubicBezTo>
                    <a:pt x="31871" y="110653"/>
                    <a:pt x="31929" y="110670"/>
                    <a:pt x="31988" y="110670"/>
                  </a:cubicBezTo>
                  <a:cubicBezTo>
                    <a:pt x="32055" y="110670"/>
                    <a:pt x="32123" y="110647"/>
                    <a:pt x="32184" y="110598"/>
                  </a:cubicBezTo>
                  <a:cubicBezTo>
                    <a:pt x="32573" y="110559"/>
                    <a:pt x="32959" y="110546"/>
                    <a:pt x="33346" y="110546"/>
                  </a:cubicBezTo>
                  <a:cubicBezTo>
                    <a:pt x="34071" y="110546"/>
                    <a:pt x="34794" y="110592"/>
                    <a:pt x="35521" y="110592"/>
                  </a:cubicBezTo>
                  <a:cubicBezTo>
                    <a:pt x="35747" y="110592"/>
                    <a:pt x="35974" y="110587"/>
                    <a:pt x="36201" y="110576"/>
                  </a:cubicBezTo>
                  <a:cubicBezTo>
                    <a:pt x="36292" y="110599"/>
                    <a:pt x="36374" y="110611"/>
                    <a:pt x="36447" y="110611"/>
                  </a:cubicBezTo>
                  <a:cubicBezTo>
                    <a:pt x="36792" y="110611"/>
                    <a:pt x="36935" y="110355"/>
                    <a:pt x="36954" y="109959"/>
                  </a:cubicBezTo>
                  <a:cubicBezTo>
                    <a:pt x="36954" y="109640"/>
                    <a:pt x="36931" y="109297"/>
                    <a:pt x="36931" y="108978"/>
                  </a:cubicBezTo>
                  <a:cubicBezTo>
                    <a:pt x="37000" y="108909"/>
                    <a:pt x="37046" y="108841"/>
                    <a:pt x="37114" y="108772"/>
                  </a:cubicBezTo>
                  <a:cubicBezTo>
                    <a:pt x="37411" y="108795"/>
                    <a:pt x="37707" y="108818"/>
                    <a:pt x="38027" y="108818"/>
                  </a:cubicBezTo>
                  <a:cubicBezTo>
                    <a:pt x="38187" y="108818"/>
                    <a:pt x="38347" y="108727"/>
                    <a:pt x="38347" y="108567"/>
                  </a:cubicBezTo>
                  <a:cubicBezTo>
                    <a:pt x="38301" y="107973"/>
                    <a:pt x="38643" y="107380"/>
                    <a:pt x="38392" y="106787"/>
                  </a:cubicBezTo>
                  <a:cubicBezTo>
                    <a:pt x="38506" y="106672"/>
                    <a:pt x="38598" y="106558"/>
                    <a:pt x="38483" y="106376"/>
                  </a:cubicBezTo>
                  <a:cubicBezTo>
                    <a:pt x="38575" y="106147"/>
                    <a:pt x="38575" y="105919"/>
                    <a:pt x="38529" y="105668"/>
                  </a:cubicBezTo>
                  <a:cubicBezTo>
                    <a:pt x="38575" y="105645"/>
                    <a:pt x="38598" y="105600"/>
                    <a:pt x="38598" y="105531"/>
                  </a:cubicBezTo>
                  <a:cubicBezTo>
                    <a:pt x="38917" y="104504"/>
                    <a:pt x="38940" y="103454"/>
                    <a:pt x="38940" y="102381"/>
                  </a:cubicBezTo>
                  <a:cubicBezTo>
                    <a:pt x="39054" y="101970"/>
                    <a:pt x="39145" y="101537"/>
                    <a:pt x="39237" y="101103"/>
                  </a:cubicBezTo>
                  <a:cubicBezTo>
                    <a:pt x="39282" y="100555"/>
                    <a:pt x="39465" y="100030"/>
                    <a:pt x="39305" y="99482"/>
                  </a:cubicBezTo>
                  <a:cubicBezTo>
                    <a:pt x="39579" y="98524"/>
                    <a:pt x="39556" y="97542"/>
                    <a:pt x="39670" y="96561"/>
                  </a:cubicBezTo>
                  <a:cubicBezTo>
                    <a:pt x="39716" y="96515"/>
                    <a:pt x="39785" y="96470"/>
                    <a:pt x="39785" y="96424"/>
                  </a:cubicBezTo>
                  <a:cubicBezTo>
                    <a:pt x="39944" y="94895"/>
                    <a:pt x="40081" y="93365"/>
                    <a:pt x="40241" y="91836"/>
                  </a:cubicBezTo>
                  <a:cubicBezTo>
                    <a:pt x="40264" y="91813"/>
                    <a:pt x="40264" y="91790"/>
                    <a:pt x="40264" y="91768"/>
                  </a:cubicBezTo>
                  <a:cubicBezTo>
                    <a:pt x="40446" y="91425"/>
                    <a:pt x="40287" y="91060"/>
                    <a:pt x="40424" y="90718"/>
                  </a:cubicBezTo>
                  <a:cubicBezTo>
                    <a:pt x="40652" y="90193"/>
                    <a:pt x="40538" y="89622"/>
                    <a:pt x="40561" y="89074"/>
                  </a:cubicBezTo>
                  <a:cubicBezTo>
                    <a:pt x="40629" y="88960"/>
                    <a:pt x="40629" y="88823"/>
                    <a:pt x="40606" y="88709"/>
                  </a:cubicBezTo>
                  <a:cubicBezTo>
                    <a:pt x="40743" y="88184"/>
                    <a:pt x="40835" y="87636"/>
                    <a:pt x="40789" y="87066"/>
                  </a:cubicBezTo>
                  <a:cubicBezTo>
                    <a:pt x="40971" y="86792"/>
                    <a:pt x="40903" y="86472"/>
                    <a:pt x="40926" y="86153"/>
                  </a:cubicBezTo>
                  <a:cubicBezTo>
                    <a:pt x="40926" y="86084"/>
                    <a:pt x="40926" y="86038"/>
                    <a:pt x="40949" y="85970"/>
                  </a:cubicBezTo>
                  <a:cubicBezTo>
                    <a:pt x="41017" y="85536"/>
                    <a:pt x="41154" y="85125"/>
                    <a:pt x="41108" y="84692"/>
                  </a:cubicBezTo>
                  <a:cubicBezTo>
                    <a:pt x="41200" y="84509"/>
                    <a:pt x="41223" y="84327"/>
                    <a:pt x="41131" y="84144"/>
                  </a:cubicBezTo>
                  <a:cubicBezTo>
                    <a:pt x="41359" y="82569"/>
                    <a:pt x="41656" y="81017"/>
                    <a:pt x="41702" y="79442"/>
                  </a:cubicBezTo>
                  <a:cubicBezTo>
                    <a:pt x="41839" y="78711"/>
                    <a:pt x="42021" y="78004"/>
                    <a:pt x="41884" y="77251"/>
                  </a:cubicBezTo>
                  <a:cubicBezTo>
                    <a:pt x="41862" y="77228"/>
                    <a:pt x="41839" y="77205"/>
                    <a:pt x="41816" y="77182"/>
                  </a:cubicBezTo>
                  <a:cubicBezTo>
                    <a:pt x="41816" y="77182"/>
                    <a:pt x="41816" y="77159"/>
                    <a:pt x="41839" y="77159"/>
                  </a:cubicBezTo>
                  <a:cubicBezTo>
                    <a:pt x="41862" y="77182"/>
                    <a:pt x="41862" y="77205"/>
                    <a:pt x="41884" y="77251"/>
                  </a:cubicBezTo>
                  <a:cubicBezTo>
                    <a:pt x="42181" y="76840"/>
                    <a:pt x="42044" y="76383"/>
                    <a:pt x="42067" y="75927"/>
                  </a:cubicBezTo>
                  <a:cubicBezTo>
                    <a:pt x="42295" y="75333"/>
                    <a:pt x="42204" y="74717"/>
                    <a:pt x="42250" y="74101"/>
                  </a:cubicBezTo>
                  <a:cubicBezTo>
                    <a:pt x="42569" y="72731"/>
                    <a:pt x="42638" y="71316"/>
                    <a:pt x="42775" y="69924"/>
                  </a:cubicBezTo>
                  <a:cubicBezTo>
                    <a:pt x="43003" y="69513"/>
                    <a:pt x="42912" y="69056"/>
                    <a:pt x="42934" y="68623"/>
                  </a:cubicBezTo>
                  <a:cubicBezTo>
                    <a:pt x="42957" y="68600"/>
                    <a:pt x="42957" y="68577"/>
                    <a:pt x="42957" y="68554"/>
                  </a:cubicBezTo>
                  <a:cubicBezTo>
                    <a:pt x="42957" y="68531"/>
                    <a:pt x="42934" y="68486"/>
                    <a:pt x="42912" y="68440"/>
                  </a:cubicBezTo>
                  <a:cubicBezTo>
                    <a:pt x="42934" y="68143"/>
                    <a:pt x="42957" y="67847"/>
                    <a:pt x="42980" y="67527"/>
                  </a:cubicBezTo>
                  <a:cubicBezTo>
                    <a:pt x="42980" y="67550"/>
                    <a:pt x="42980" y="67550"/>
                    <a:pt x="42980" y="67550"/>
                  </a:cubicBezTo>
                  <a:cubicBezTo>
                    <a:pt x="43300" y="67276"/>
                    <a:pt x="43026" y="66865"/>
                    <a:pt x="43208" y="66568"/>
                  </a:cubicBezTo>
                  <a:cubicBezTo>
                    <a:pt x="43414" y="66295"/>
                    <a:pt x="43322" y="65998"/>
                    <a:pt x="43277" y="65701"/>
                  </a:cubicBezTo>
                  <a:cubicBezTo>
                    <a:pt x="43300" y="65473"/>
                    <a:pt x="43300" y="65222"/>
                    <a:pt x="43322" y="64971"/>
                  </a:cubicBezTo>
                  <a:cubicBezTo>
                    <a:pt x="43528" y="63761"/>
                    <a:pt x="43505" y="62528"/>
                    <a:pt x="43802" y="61319"/>
                  </a:cubicBezTo>
                  <a:cubicBezTo>
                    <a:pt x="43962" y="60702"/>
                    <a:pt x="44076" y="60040"/>
                    <a:pt x="43893" y="59378"/>
                  </a:cubicBezTo>
                  <a:cubicBezTo>
                    <a:pt x="44144" y="58762"/>
                    <a:pt x="44099" y="58146"/>
                    <a:pt x="44053" y="57507"/>
                  </a:cubicBezTo>
                  <a:cubicBezTo>
                    <a:pt x="44099" y="57438"/>
                    <a:pt x="44167" y="57370"/>
                    <a:pt x="44235" y="57324"/>
                  </a:cubicBezTo>
                  <a:cubicBezTo>
                    <a:pt x="44519" y="57390"/>
                    <a:pt x="44802" y="57419"/>
                    <a:pt x="45085" y="57419"/>
                  </a:cubicBezTo>
                  <a:cubicBezTo>
                    <a:pt x="45396" y="57419"/>
                    <a:pt x="45706" y="57384"/>
                    <a:pt x="46016" y="57324"/>
                  </a:cubicBezTo>
                  <a:cubicBezTo>
                    <a:pt x="46074" y="57337"/>
                    <a:pt x="46132" y="57341"/>
                    <a:pt x="46191" y="57341"/>
                  </a:cubicBezTo>
                  <a:cubicBezTo>
                    <a:pt x="46312" y="57341"/>
                    <a:pt x="46434" y="57323"/>
                    <a:pt x="46555" y="57323"/>
                  </a:cubicBezTo>
                  <a:cubicBezTo>
                    <a:pt x="46700" y="57323"/>
                    <a:pt x="46842" y="57349"/>
                    <a:pt x="46975" y="57461"/>
                  </a:cubicBezTo>
                  <a:cubicBezTo>
                    <a:pt x="47089" y="57461"/>
                    <a:pt x="47226" y="57461"/>
                    <a:pt x="47340" y="57484"/>
                  </a:cubicBezTo>
                  <a:cubicBezTo>
                    <a:pt x="47431" y="57370"/>
                    <a:pt x="47591" y="57416"/>
                    <a:pt x="47682" y="57301"/>
                  </a:cubicBezTo>
                  <a:lnTo>
                    <a:pt x="47682" y="57279"/>
                  </a:lnTo>
                  <a:cubicBezTo>
                    <a:pt x="47865" y="57187"/>
                    <a:pt x="47910" y="57050"/>
                    <a:pt x="47728" y="56913"/>
                  </a:cubicBezTo>
                  <a:cubicBezTo>
                    <a:pt x="47728" y="56708"/>
                    <a:pt x="47751" y="56503"/>
                    <a:pt x="47545" y="56366"/>
                  </a:cubicBezTo>
                  <a:cubicBezTo>
                    <a:pt x="47545" y="56229"/>
                    <a:pt x="47499" y="56092"/>
                    <a:pt x="47363" y="56000"/>
                  </a:cubicBezTo>
                  <a:cubicBezTo>
                    <a:pt x="47363" y="55726"/>
                    <a:pt x="47363" y="55453"/>
                    <a:pt x="47180" y="55224"/>
                  </a:cubicBezTo>
                  <a:cubicBezTo>
                    <a:pt x="47203" y="55179"/>
                    <a:pt x="47180" y="55133"/>
                    <a:pt x="47157" y="55110"/>
                  </a:cubicBezTo>
                  <a:cubicBezTo>
                    <a:pt x="47134" y="54973"/>
                    <a:pt x="47111" y="54836"/>
                    <a:pt x="46997" y="54745"/>
                  </a:cubicBezTo>
                  <a:cubicBezTo>
                    <a:pt x="46975" y="54585"/>
                    <a:pt x="46952" y="54425"/>
                    <a:pt x="46815" y="54334"/>
                  </a:cubicBezTo>
                  <a:cubicBezTo>
                    <a:pt x="46815" y="54288"/>
                    <a:pt x="46792" y="54243"/>
                    <a:pt x="46769" y="54197"/>
                  </a:cubicBezTo>
                  <a:cubicBezTo>
                    <a:pt x="46769" y="54037"/>
                    <a:pt x="46746" y="53878"/>
                    <a:pt x="46632" y="53741"/>
                  </a:cubicBezTo>
                  <a:cubicBezTo>
                    <a:pt x="46518" y="53467"/>
                    <a:pt x="46381" y="53170"/>
                    <a:pt x="46267" y="52896"/>
                  </a:cubicBezTo>
                  <a:cubicBezTo>
                    <a:pt x="46267" y="52736"/>
                    <a:pt x="46267" y="52599"/>
                    <a:pt x="46107" y="52508"/>
                  </a:cubicBezTo>
                  <a:cubicBezTo>
                    <a:pt x="45925" y="51915"/>
                    <a:pt x="45742" y="51321"/>
                    <a:pt x="45559" y="50728"/>
                  </a:cubicBezTo>
                  <a:cubicBezTo>
                    <a:pt x="45879" y="49541"/>
                    <a:pt x="45879" y="48308"/>
                    <a:pt x="45947" y="47076"/>
                  </a:cubicBezTo>
                  <a:cubicBezTo>
                    <a:pt x="45993" y="45866"/>
                    <a:pt x="45879" y="44656"/>
                    <a:pt x="45719" y="43446"/>
                  </a:cubicBezTo>
                  <a:cubicBezTo>
                    <a:pt x="45879" y="43310"/>
                    <a:pt x="45719" y="43195"/>
                    <a:pt x="45696" y="43058"/>
                  </a:cubicBezTo>
                  <a:cubicBezTo>
                    <a:pt x="45788" y="42876"/>
                    <a:pt x="45696" y="42693"/>
                    <a:pt x="45651" y="42511"/>
                  </a:cubicBezTo>
                  <a:cubicBezTo>
                    <a:pt x="45765" y="42305"/>
                    <a:pt x="45742" y="42100"/>
                    <a:pt x="45537" y="41963"/>
                  </a:cubicBezTo>
                  <a:cubicBezTo>
                    <a:pt x="45605" y="41141"/>
                    <a:pt x="45422" y="40365"/>
                    <a:pt x="45148" y="39589"/>
                  </a:cubicBezTo>
                  <a:cubicBezTo>
                    <a:pt x="45080" y="38881"/>
                    <a:pt x="44897" y="38219"/>
                    <a:pt x="44555" y="37603"/>
                  </a:cubicBezTo>
                  <a:cubicBezTo>
                    <a:pt x="44372" y="37306"/>
                    <a:pt x="44578" y="36896"/>
                    <a:pt x="44258" y="36645"/>
                  </a:cubicBezTo>
                  <a:cubicBezTo>
                    <a:pt x="44258" y="36576"/>
                    <a:pt x="44258" y="36530"/>
                    <a:pt x="44213" y="36508"/>
                  </a:cubicBezTo>
                  <a:cubicBezTo>
                    <a:pt x="44258" y="36348"/>
                    <a:pt x="44258" y="36188"/>
                    <a:pt x="44076" y="36097"/>
                  </a:cubicBezTo>
                  <a:cubicBezTo>
                    <a:pt x="44099" y="36051"/>
                    <a:pt x="44099" y="35983"/>
                    <a:pt x="44053" y="35937"/>
                  </a:cubicBezTo>
                  <a:cubicBezTo>
                    <a:pt x="43825" y="35138"/>
                    <a:pt x="43414" y="34430"/>
                    <a:pt x="42980" y="33746"/>
                  </a:cubicBezTo>
                  <a:cubicBezTo>
                    <a:pt x="43003" y="33517"/>
                    <a:pt x="42980" y="33335"/>
                    <a:pt x="42797" y="33198"/>
                  </a:cubicBezTo>
                  <a:cubicBezTo>
                    <a:pt x="42729" y="32924"/>
                    <a:pt x="42592" y="32673"/>
                    <a:pt x="42409" y="32490"/>
                  </a:cubicBezTo>
                  <a:cubicBezTo>
                    <a:pt x="42364" y="32102"/>
                    <a:pt x="42158" y="31806"/>
                    <a:pt x="41884" y="31532"/>
                  </a:cubicBezTo>
                  <a:cubicBezTo>
                    <a:pt x="41702" y="30984"/>
                    <a:pt x="41291" y="30573"/>
                    <a:pt x="40971" y="30094"/>
                  </a:cubicBezTo>
                  <a:cubicBezTo>
                    <a:pt x="40971" y="29980"/>
                    <a:pt x="40903" y="29911"/>
                    <a:pt x="40789" y="29888"/>
                  </a:cubicBezTo>
                  <a:cubicBezTo>
                    <a:pt x="40766" y="29774"/>
                    <a:pt x="40720" y="29706"/>
                    <a:pt x="40606" y="29660"/>
                  </a:cubicBezTo>
                  <a:cubicBezTo>
                    <a:pt x="39168" y="27355"/>
                    <a:pt x="37182" y="25574"/>
                    <a:pt x="34968" y="24068"/>
                  </a:cubicBezTo>
                  <a:cubicBezTo>
                    <a:pt x="34329" y="23474"/>
                    <a:pt x="33553" y="23109"/>
                    <a:pt x="32777" y="22790"/>
                  </a:cubicBezTo>
                  <a:cubicBezTo>
                    <a:pt x="32700" y="22655"/>
                    <a:pt x="32575" y="22601"/>
                    <a:pt x="32442" y="22601"/>
                  </a:cubicBezTo>
                  <a:cubicBezTo>
                    <a:pt x="32417" y="22601"/>
                    <a:pt x="32392" y="22603"/>
                    <a:pt x="32366" y="22607"/>
                  </a:cubicBezTo>
                  <a:cubicBezTo>
                    <a:pt x="32353" y="22580"/>
                    <a:pt x="32332" y="22569"/>
                    <a:pt x="32312" y="22569"/>
                  </a:cubicBezTo>
                  <a:cubicBezTo>
                    <a:pt x="32298" y="22569"/>
                    <a:pt x="32284" y="22575"/>
                    <a:pt x="32275" y="22584"/>
                  </a:cubicBezTo>
                  <a:cubicBezTo>
                    <a:pt x="32161" y="22470"/>
                    <a:pt x="32001" y="22402"/>
                    <a:pt x="31841" y="22402"/>
                  </a:cubicBezTo>
                  <a:cubicBezTo>
                    <a:pt x="31770" y="22294"/>
                    <a:pt x="31670" y="22257"/>
                    <a:pt x="31553" y="22257"/>
                  </a:cubicBezTo>
                  <a:cubicBezTo>
                    <a:pt x="31521" y="22257"/>
                    <a:pt x="31488" y="22260"/>
                    <a:pt x="31453" y="22265"/>
                  </a:cubicBezTo>
                  <a:cubicBezTo>
                    <a:pt x="31020" y="21784"/>
                    <a:pt x="30509" y="21686"/>
                    <a:pt x="29966" y="21686"/>
                  </a:cubicBezTo>
                  <a:cubicBezTo>
                    <a:pt x="29736" y="21686"/>
                    <a:pt x="29500" y="21703"/>
                    <a:pt x="29262" y="21717"/>
                  </a:cubicBezTo>
                  <a:cubicBezTo>
                    <a:pt x="29126" y="21638"/>
                    <a:pt x="28979" y="21618"/>
                    <a:pt x="28827" y="21618"/>
                  </a:cubicBezTo>
                  <a:cubicBezTo>
                    <a:pt x="28665" y="21618"/>
                    <a:pt x="28499" y="21641"/>
                    <a:pt x="28336" y="21641"/>
                  </a:cubicBezTo>
                  <a:cubicBezTo>
                    <a:pt x="28165" y="21641"/>
                    <a:pt x="27999" y="21615"/>
                    <a:pt x="27847" y="21511"/>
                  </a:cubicBezTo>
                  <a:cubicBezTo>
                    <a:pt x="27893" y="20964"/>
                    <a:pt x="27938" y="20416"/>
                    <a:pt x="28007" y="19891"/>
                  </a:cubicBezTo>
                  <a:cubicBezTo>
                    <a:pt x="28030" y="19845"/>
                    <a:pt x="28052" y="19822"/>
                    <a:pt x="28030" y="19777"/>
                  </a:cubicBezTo>
                  <a:cubicBezTo>
                    <a:pt x="28212" y="19275"/>
                    <a:pt x="28166" y="18772"/>
                    <a:pt x="28189" y="18247"/>
                  </a:cubicBezTo>
                  <a:cubicBezTo>
                    <a:pt x="28212" y="18202"/>
                    <a:pt x="28235" y="18156"/>
                    <a:pt x="28235" y="18088"/>
                  </a:cubicBezTo>
                  <a:cubicBezTo>
                    <a:pt x="28349" y="17722"/>
                    <a:pt x="28326" y="17334"/>
                    <a:pt x="28349" y="16969"/>
                  </a:cubicBezTo>
                  <a:cubicBezTo>
                    <a:pt x="28349" y="16832"/>
                    <a:pt x="28349" y="16718"/>
                    <a:pt x="28349" y="16604"/>
                  </a:cubicBezTo>
                  <a:lnTo>
                    <a:pt x="28509" y="15691"/>
                  </a:lnTo>
                  <a:lnTo>
                    <a:pt x="28554" y="15349"/>
                  </a:lnTo>
                  <a:cubicBezTo>
                    <a:pt x="28828" y="14824"/>
                    <a:pt x="28509" y="14230"/>
                    <a:pt x="28714" y="13682"/>
                  </a:cubicBezTo>
                  <a:cubicBezTo>
                    <a:pt x="28851" y="13500"/>
                    <a:pt x="28851" y="13317"/>
                    <a:pt x="28737" y="13135"/>
                  </a:cubicBezTo>
                  <a:cubicBezTo>
                    <a:pt x="28965" y="12701"/>
                    <a:pt x="28920" y="12267"/>
                    <a:pt x="28874" y="11811"/>
                  </a:cubicBezTo>
                  <a:cubicBezTo>
                    <a:pt x="28828" y="11811"/>
                    <a:pt x="28783" y="11811"/>
                    <a:pt x="28760" y="11833"/>
                  </a:cubicBezTo>
                  <a:cubicBezTo>
                    <a:pt x="28646" y="11582"/>
                    <a:pt x="28281" y="11514"/>
                    <a:pt x="28326" y="11149"/>
                  </a:cubicBezTo>
                  <a:lnTo>
                    <a:pt x="28326" y="11149"/>
                  </a:lnTo>
                  <a:cubicBezTo>
                    <a:pt x="28556" y="11190"/>
                    <a:pt x="28575" y="11500"/>
                    <a:pt x="28804" y="11500"/>
                  </a:cubicBezTo>
                  <a:cubicBezTo>
                    <a:pt x="28826" y="11500"/>
                    <a:pt x="28849" y="11497"/>
                    <a:pt x="28874" y="11491"/>
                  </a:cubicBezTo>
                  <a:cubicBezTo>
                    <a:pt x="28943" y="11423"/>
                    <a:pt x="29011" y="11354"/>
                    <a:pt x="29079" y="11286"/>
                  </a:cubicBezTo>
                  <a:cubicBezTo>
                    <a:pt x="29627" y="10875"/>
                    <a:pt x="30129" y="10418"/>
                    <a:pt x="30723" y="10053"/>
                  </a:cubicBezTo>
                  <a:cubicBezTo>
                    <a:pt x="31179" y="9779"/>
                    <a:pt x="31659" y="9528"/>
                    <a:pt x="32047" y="9140"/>
                  </a:cubicBezTo>
                  <a:cubicBezTo>
                    <a:pt x="32092" y="9094"/>
                    <a:pt x="32161" y="9026"/>
                    <a:pt x="32207" y="8980"/>
                  </a:cubicBezTo>
                  <a:cubicBezTo>
                    <a:pt x="32617" y="8729"/>
                    <a:pt x="33051" y="8455"/>
                    <a:pt x="33462" y="8204"/>
                  </a:cubicBezTo>
                  <a:cubicBezTo>
                    <a:pt x="33530" y="8136"/>
                    <a:pt x="33576" y="8067"/>
                    <a:pt x="33667" y="8044"/>
                  </a:cubicBezTo>
                  <a:cubicBezTo>
                    <a:pt x="33804" y="8022"/>
                    <a:pt x="33941" y="7976"/>
                    <a:pt x="33987" y="7839"/>
                  </a:cubicBezTo>
                  <a:cubicBezTo>
                    <a:pt x="35014" y="7223"/>
                    <a:pt x="36018" y="6606"/>
                    <a:pt x="36931" y="5876"/>
                  </a:cubicBezTo>
                  <a:cubicBezTo>
                    <a:pt x="37091" y="5853"/>
                    <a:pt x="37251" y="5853"/>
                    <a:pt x="37319" y="5693"/>
                  </a:cubicBezTo>
                  <a:cubicBezTo>
                    <a:pt x="37479" y="5671"/>
                    <a:pt x="37593" y="5602"/>
                    <a:pt x="37685" y="5488"/>
                  </a:cubicBezTo>
                  <a:cubicBezTo>
                    <a:pt x="37776" y="5465"/>
                    <a:pt x="37844" y="5420"/>
                    <a:pt x="37890" y="5328"/>
                  </a:cubicBezTo>
                  <a:cubicBezTo>
                    <a:pt x="37981" y="5305"/>
                    <a:pt x="38050" y="5237"/>
                    <a:pt x="38073" y="5146"/>
                  </a:cubicBezTo>
                  <a:cubicBezTo>
                    <a:pt x="38780" y="4872"/>
                    <a:pt x="39374" y="4370"/>
                    <a:pt x="40036" y="4004"/>
                  </a:cubicBezTo>
                  <a:cubicBezTo>
                    <a:pt x="40127" y="4004"/>
                    <a:pt x="40195" y="3959"/>
                    <a:pt x="40218" y="3845"/>
                  </a:cubicBezTo>
                  <a:cubicBezTo>
                    <a:pt x="40424" y="3708"/>
                    <a:pt x="40698" y="3731"/>
                    <a:pt x="40835" y="3502"/>
                  </a:cubicBezTo>
                  <a:cubicBezTo>
                    <a:pt x="41405" y="3183"/>
                    <a:pt x="41999" y="2863"/>
                    <a:pt x="42592" y="2566"/>
                  </a:cubicBezTo>
                  <a:cubicBezTo>
                    <a:pt x="42843" y="2429"/>
                    <a:pt x="43094" y="2315"/>
                    <a:pt x="43322" y="2178"/>
                  </a:cubicBezTo>
                  <a:cubicBezTo>
                    <a:pt x="43341" y="2185"/>
                    <a:pt x="43359" y="2187"/>
                    <a:pt x="43377" y="2187"/>
                  </a:cubicBezTo>
                  <a:cubicBezTo>
                    <a:pt x="43426" y="2187"/>
                    <a:pt x="43472" y="2166"/>
                    <a:pt x="43505" y="2133"/>
                  </a:cubicBezTo>
                  <a:cubicBezTo>
                    <a:pt x="43596" y="2133"/>
                    <a:pt x="43665" y="2087"/>
                    <a:pt x="43688" y="1996"/>
                  </a:cubicBezTo>
                  <a:cubicBezTo>
                    <a:pt x="43984" y="1790"/>
                    <a:pt x="43984" y="1402"/>
                    <a:pt x="43733" y="1334"/>
                  </a:cubicBezTo>
                  <a:cubicBezTo>
                    <a:pt x="43117" y="1220"/>
                    <a:pt x="43071" y="672"/>
                    <a:pt x="42752" y="352"/>
                  </a:cubicBezTo>
                  <a:cubicBezTo>
                    <a:pt x="42671" y="142"/>
                    <a:pt x="42545" y="1"/>
                    <a:pt x="42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3" name="Google Shape;2793;p52"/>
            <p:cNvSpPr/>
            <p:nvPr/>
          </p:nvSpPr>
          <p:spPr>
            <a:xfrm rot="-799569">
              <a:off x="988810" y="3093092"/>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65586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4" name="Google Shape;2794;p52"/>
            <p:cNvSpPr/>
            <p:nvPr/>
          </p:nvSpPr>
          <p:spPr>
            <a:xfrm rot="-799569">
              <a:off x="1017057" y="2367602"/>
              <a:ext cx="231706" cy="211606"/>
            </a:xfrm>
            <a:custGeom>
              <a:avLst/>
              <a:gdLst/>
              <a:ahLst/>
              <a:cxnLst/>
              <a:rect l="l" t="t" r="r" b="b"/>
              <a:pathLst>
                <a:path w="9268" h="8464" extrusionOk="0">
                  <a:moveTo>
                    <a:pt x="8648" y="1"/>
                  </a:moveTo>
                  <a:cubicBezTo>
                    <a:pt x="8571" y="1"/>
                    <a:pt x="8494" y="41"/>
                    <a:pt x="8423" y="112"/>
                  </a:cubicBezTo>
                  <a:cubicBezTo>
                    <a:pt x="8355" y="135"/>
                    <a:pt x="8309" y="158"/>
                    <a:pt x="8241" y="158"/>
                  </a:cubicBezTo>
                  <a:cubicBezTo>
                    <a:pt x="8126" y="158"/>
                    <a:pt x="8035" y="204"/>
                    <a:pt x="7967" y="295"/>
                  </a:cubicBezTo>
                  <a:cubicBezTo>
                    <a:pt x="8012" y="295"/>
                    <a:pt x="8035" y="295"/>
                    <a:pt x="8081" y="272"/>
                  </a:cubicBezTo>
                  <a:lnTo>
                    <a:pt x="8081" y="272"/>
                  </a:lnTo>
                  <a:cubicBezTo>
                    <a:pt x="8058" y="295"/>
                    <a:pt x="8012" y="295"/>
                    <a:pt x="7967" y="295"/>
                  </a:cubicBezTo>
                  <a:cubicBezTo>
                    <a:pt x="7921" y="295"/>
                    <a:pt x="7875" y="340"/>
                    <a:pt x="7875" y="386"/>
                  </a:cubicBezTo>
                  <a:cubicBezTo>
                    <a:pt x="7807" y="409"/>
                    <a:pt x="7738" y="455"/>
                    <a:pt x="7693" y="523"/>
                  </a:cubicBezTo>
                  <a:cubicBezTo>
                    <a:pt x="7533" y="523"/>
                    <a:pt x="7396" y="523"/>
                    <a:pt x="7305" y="683"/>
                  </a:cubicBezTo>
                  <a:cubicBezTo>
                    <a:pt x="7054" y="706"/>
                    <a:pt x="6939" y="911"/>
                    <a:pt x="6780" y="1071"/>
                  </a:cubicBezTo>
                  <a:cubicBezTo>
                    <a:pt x="6688" y="1071"/>
                    <a:pt x="6597" y="1117"/>
                    <a:pt x="6574" y="1208"/>
                  </a:cubicBezTo>
                  <a:cubicBezTo>
                    <a:pt x="6460" y="1231"/>
                    <a:pt x="6392" y="1276"/>
                    <a:pt x="6392" y="1390"/>
                  </a:cubicBezTo>
                  <a:cubicBezTo>
                    <a:pt x="6232" y="1390"/>
                    <a:pt x="6095" y="1459"/>
                    <a:pt x="6004" y="1573"/>
                  </a:cubicBezTo>
                  <a:cubicBezTo>
                    <a:pt x="5935" y="1573"/>
                    <a:pt x="5912" y="1596"/>
                    <a:pt x="5867" y="1641"/>
                  </a:cubicBezTo>
                  <a:cubicBezTo>
                    <a:pt x="5753" y="1641"/>
                    <a:pt x="5707" y="1687"/>
                    <a:pt x="5707" y="1801"/>
                  </a:cubicBezTo>
                  <a:cubicBezTo>
                    <a:pt x="5524" y="1870"/>
                    <a:pt x="5387" y="1984"/>
                    <a:pt x="5319" y="2144"/>
                  </a:cubicBezTo>
                  <a:cubicBezTo>
                    <a:pt x="5182" y="2166"/>
                    <a:pt x="5045" y="2212"/>
                    <a:pt x="4976" y="2349"/>
                  </a:cubicBezTo>
                  <a:cubicBezTo>
                    <a:pt x="4178" y="2965"/>
                    <a:pt x="3447" y="3627"/>
                    <a:pt x="2785" y="4381"/>
                  </a:cubicBezTo>
                  <a:cubicBezTo>
                    <a:pt x="2694" y="4403"/>
                    <a:pt x="2625" y="4449"/>
                    <a:pt x="2625" y="4540"/>
                  </a:cubicBezTo>
                  <a:cubicBezTo>
                    <a:pt x="2580" y="4563"/>
                    <a:pt x="2557" y="4632"/>
                    <a:pt x="2557" y="4677"/>
                  </a:cubicBezTo>
                  <a:cubicBezTo>
                    <a:pt x="2260" y="4883"/>
                    <a:pt x="2055" y="5157"/>
                    <a:pt x="1872" y="5453"/>
                  </a:cubicBezTo>
                  <a:cubicBezTo>
                    <a:pt x="1735" y="5522"/>
                    <a:pt x="1667" y="5636"/>
                    <a:pt x="1644" y="5796"/>
                  </a:cubicBezTo>
                  <a:cubicBezTo>
                    <a:pt x="1530" y="5796"/>
                    <a:pt x="1484" y="5864"/>
                    <a:pt x="1484" y="5978"/>
                  </a:cubicBezTo>
                  <a:cubicBezTo>
                    <a:pt x="1370" y="6115"/>
                    <a:pt x="1233" y="6229"/>
                    <a:pt x="1119" y="6366"/>
                  </a:cubicBezTo>
                  <a:lnTo>
                    <a:pt x="1210" y="6366"/>
                  </a:lnTo>
                  <a:cubicBezTo>
                    <a:pt x="1210" y="6366"/>
                    <a:pt x="1210" y="6366"/>
                    <a:pt x="1210" y="6389"/>
                  </a:cubicBezTo>
                  <a:cubicBezTo>
                    <a:pt x="1165" y="6366"/>
                    <a:pt x="1142" y="6366"/>
                    <a:pt x="1119" y="6366"/>
                  </a:cubicBezTo>
                  <a:cubicBezTo>
                    <a:pt x="777" y="6732"/>
                    <a:pt x="617" y="7188"/>
                    <a:pt x="389" y="7622"/>
                  </a:cubicBezTo>
                  <a:cubicBezTo>
                    <a:pt x="206" y="7896"/>
                    <a:pt x="1" y="8306"/>
                    <a:pt x="343" y="8443"/>
                  </a:cubicBezTo>
                  <a:cubicBezTo>
                    <a:pt x="380" y="8457"/>
                    <a:pt x="412" y="8464"/>
                    <a:pt x="439" y="8464"/>
                  </a:cubicBezTo>
                  <a:cubicBezTo>
                    <a:pt x="679" y="8464"/>
                    <a:pt x="569" y="7968"/>
                    <a:pt x="754" y="7804"/>
                  </a:cubicBezTo>
                  <a:cubicBezTo>
                    <a:pt x="1005" y="7439"/>
                    <a:pt x="1256" y="7097"/>
                    <a:pt x="1507" y="6732"/>
                  </a:cubicBezTo>
                  <a:cubicBezTo>
                    <a:pt x="1553" y="6663"/>
                    <a:pt x="1598" y="6595"/>
                    <a:pt x="1667" y="6503"/>
                  </a:cubicBezTo>
                  <a:cubicBezTo>
                    <a:pt x="1918" y="6344"/>
                    <a:pt x="2078" y="6092"/>
                    <a:pt x="2260" y="5841"/>
                  </a:cubicBezTo>
                  <a:cubicBezTo>
                    <a:pt x="2625" y="5636"/>
                    <a:pt x="2694" y="5179"/>
                    <a:pt x="2968" y="4906"/>
                  </a:cubicBezTo>
                  <a:cubicBezTo>
                    <a:pt x="3812" y="4175"/>
                    <a:pt x="4634" y="3422"/>
                    <a:pt x="5479" y="2691"/>
                  </a:cubicBezTo>
                  <a:lnTo>
                    <a:pt x="5479" y="2669"/>
                  </a:lnTo>
                  <a:cubicBezTo>
                    <a:pt x="5638" y="2623"/>
                    <a:pt x="5707" y="2509"/>
                    <a:pt x="5775" y="2372"/>
                  </a:cubicBezTo>
                  <a:cubicBezTo>
                    <a:pt x="5803" y="2372"/>
                    <a:pt x="5832" y="2372"/>
                    <a:pt x="5861" y="2372"/>
                  </a:cubicBezTo>
                  <a:cubicBezTo>
                    <a:pt x="6018" y="2372"/>
                    <a:pt x="6174" y="2356"/>
                    <a:pt x="6232" y="2144"/>
                  </a:cubicBezTo>
                  <a:cubicBezTo>
                    <a:pt x="6369" y="2030"/>
                    <a:pt x="6483" y="1938"/>
                    <a:pt x="6620" y="1824"/>
                  </a:cubicBezTo>
                  <a:cubicBezTo>
                    <a:pt x="6780" y="1824"/>
                    <a:pt x="6894" y="1756"/>
                    <a:pt x="6985" y="1619"/>
                  </a:cubicBezTo>
                  <a:cubicBezTo>
                    <a:pt x="7145" y="1573"/>
                    <a:pt x="7282" y="1459"/>
                    <a:pt x="7350" y="1299"/>
                  </a:cubicBezTo>
                  <a:cubicBezTo>
                    <a:pt x="7533" y="1231"/>
                    <a:pt x="7738" y="1231"/>
                    <a:pt x="7875" y="1048"/>
                  </a:cubicBezTo>
                  <a:cubicBezTo>
                    <a:pt x="7967" y="1048"/>
                    <a:pt x="8058" y="1002"/>
                    <a:pt x="8104" y="911"/>
                  </a:cubicBezTo>
                  <a:cubicBezTo>
                    <a:pt x="8263" y="911"/>
                    <a:pt x="8400" y="865"/>
                    <a:pt x="8492" y="728"/>
                  </a:cubicBezTo>
                  <a:lnTo>
                    <a:pt x="8560" y="728"/>
                  </a:lnTo>
                  <a:lnTo>
                    <a:pt x="8606" y="683"/>
                  </a:lnTo>
                  <a:cubicBezTo>
                    <a:pt x="8765" y="683"/>
                    <a:pt x="8902" y="660"/>
                    <a:pt x="8971" y="523"/>
                  </a:cubicBezTo>
                  <a:cubicBezTo>
                    <a:pt x="9222" y="386"/>
                    <a:pt x="9268" y="272"/>
                    <a:pt x="8971" y="158"/>
                  </a:cubicBezTo>
                  <a:cubicBezTo>
                    <a:pt x="8954" y="124"/>
                    <a:pt x="8925" y="103"/>
                    <a:pt x="8893" y="103"/>
                  </a:cubicBezTo>
                  <a:cubicBezTo>
                    <a:pt x="8881" y="103"/>
                    <a:pt x="8869" y="106"/>
                    <a:pt x="8857" y="112"/>
                  </a:cubicBezTo>
                  <a:cubicBezTo>
                    <a:pt x="8791" y="35"/>
                    <a:pt x="8720" y="1"/>
                    <a:pt x="8648" y="1"/>
                  </a:cubicBezTo>
                  <a:close/>
                </a:path>
              </a:pathLst>
            </a:custGeom>
            <a:solidFill>
              <a:srgbClr val="65586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5" name="Google Shape;2795;p52"/>
            <p:cNvSpPr/>
            <p:nvPr/>
          </p:nvSpPr>
          <p:spPr>
            <a:xfrm rot="-799569">
              <a:off x="1555004" y="1747397"/>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65586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6" name="Google Shape;2796;p52"/>
            <p:cNvSpPr/>
            <p:nvPr/>
          </p:nvSpPr>
          <p:spPr>
            <a:xfrm rot="-799569">
              <a:off x="1915953" y="3385853"/>
              <a:ext cx="19426" cy="11225"/>
            </a:xfrm>
            <a:custGeom>
              <a:avLst/>
              <a:gdLst/>
              <a:ahLst/>
              <a:cxnLst/>
              <a:rect l="l" t="t" r="r" b="b"/>
              <a:pathLst>
                <a:path w="777" h="449" extrusionOk="0">
                  <a:moveTo>
                    <a:pt x="454" y="1"/>
                  </a:moveTo>
                  <a:cubicBezTo>
                    <a:pt x="353" y="1"/>
                    <a:pt x="217" y="69"/>
                    <a:pt x="1" y="197"/>
                  </a:cubicBezTo>
                  <a:cubicBezTo>
                    <a:pt x="115" y="448"/>
                    <a:pt x="389" y="403"/>
                    <a:pt x="594" y="448"/>
                  </a:cubicBezTo>
                  <a:cubicBezTo>
                    <a:pt x="640" y="426"/>
                    <a:pt x="708" y="403"/>
                    <a:pt x="777" y="380"/>
                  </a:cubicBezTo>
                  <a:cubicBezTo>
                    <a:pt x="660" y="120"/>
                    <a:pt x="587" y="1"/>
                    <a:pt x="454" y="1"/>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7" name="Google Shape;2797;p52"/>
            <p:cNvSpPr/>
            <p:nvPr/>
          </p:nvSpPr>
          <p:spPr>
            <a:xfrm rot="-799569">
              <a:off x="1897660" y="3423639"/>
              <a:ext cx="18876" cy="14025"/>
            </a:xfrm>
            <a:custGeom>
              <a:avLst/>
              <a:gdLst/>
              <a:ahLst/>
              <a:cxnLst/>
              <a:rect l="l" t="t" r="r" b="b"/>
              <a:pathLst>
                <a:path w="755" h="561" extrusionOk="0">
                  <a:moveTo>
                    <a:pt x="415" y="0"/>
                  </a:moveTo>
                  <a:cubicBezTo>
                    <a:pt x="315" y="0"/>
                    <a:pt x="185" y="64"/>
                    <a:pt x="1" y="178"/>
                  </a:cubicBezTo>
                  <a:cubicBezTo>
                    <a:pt x="134" y="424"/>
                    <a:pt x="329" y="560"/>
                    <a:pt x="588" y="560"/>
                  </a:cubicBezTo>
                  <a:cubicBezTo>
                    <a:pt x="640" y="560"/>
                    <a:pt x="696" y="554"/>
                    <a:pt x="754" y="543"/>
                  </a:cubicBezTo>
                  <a:cubicBezTo>
                    <a:pt x="656" y="163"/>
                    <a:pt x="575" y="0"/>
                    <a:pt x="415" y="0"/>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8" name="Google Shape;2798;p52"/>
            <p:cNvSpPr/>
            <p:nvPr/>
          </p:nvSpPr>
          <p:spPr>
            <a:xfrm rot="-799569">
              <a:off x="1935212" y="3470662"/>
              <a:ext cx="16225" cy="16300"/>
            </a:xfrm>
            <a:custGeom>
              <a:avLst/>
              <a:gdLst/>
              <a:ahLst/>
              <a:cxnLst/>
              <a:rect l="l" t="t" r="r" b="b"/>
              <a:pathLst>
                <a:path w="649" h="652" extrusionOk="0">
                  <a:moveTo>
                    <a:pt x="210" y="0"/>
                  </a:moveTo>
                  <a:cubicBezTo>
                    <a:pt x="82" y="0"/>
                    <a:pt x="1" y="70"/>
                    <a:pt x="78" y="388"/>
                  </a:cubicBezTo>
                  <a:cubicBezTo>
                    <a:pt x="92" y="573"/>
                    <a:pt x="150" y="652"/>
                    <a:pt x="247" y="652"/>
                  </a:cubicBezTo>
                  <a:cubicBezTo>
                    <a:pt x="306" y="652"/>
                    <a:pt x="379" y="623"/>
                    <a:pt x="466" y="571"/>
                  </a:cubicBezTo>
                  <a:cubicBezTo>
                    <a:pt x="534" y="388"/>
                    <a:pt x="648" y="229"/>
                    <a:pt x="648" y="23"/>
                  </a:cubicBezTo>
                  <a:lnTo>
                    <a:pt x="648" y="23"/>
                  </a:lnTo>
                  <a:cubicBezTo>
                    <a:pt x="620" y="39"/>
                    <a:pt x="586" y="45"/>
                    <a:pt x="548" y="45"/>
                  </a:cubicBezTo>
                  <a:cubicBezTo>
                    <a:pt x="443" y="45"/>
                    <a:pt x="312" y="0"/>
                    <a:pt x="210" y="0"/>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9" name="Google Shape;2799;p52"/>
            <p:cNvSpPr/>
            <p:nvPr/>
          </p:nvSpPr>
          <p:spPr>
            <a:xfrm rot="-799569">
              <a:off x="1961254" y="3432487"/>
              <a:ext cx="13725" cy="13900"/>
            </a:xfrm>
            <a:custGeom>
              <a:avLst/>
              <a:gdLst/>
              <a:ahLst/>
              <a:cxnLst/>
              <a:rect l="l" t="t" r="r" b="b"/>
              <a:pathLst>
                <a:path w="549" h="556" extrusionOk="0">
                  <a:moveTo>
                    <a:pt x="366" y="1"/>
                  </a:moveTo>
                  <a:cubicBezTo>
                    <a:pt x="229" y="69"/>
                    <a:pt x="115" y="115"/>
                    <a:pt x="1" y="184"/>
                  </a:cubicBezTo>
                  <a:cubicBezTo>
                    <a:pt x="1" y="298"/>
                    <a:pt x="1" y="412"/>
                    <a:pt x="1" y="549"/>
                  </a:cubicBezTo>
                  <a:cubicBezTo>
                    <a:pt x="49" y="553"/>
                    <a:pt x="96" y="555"/>
                    <a:pt x="140" y="555"/>
                  </a:cubicBezTo>
                  <a:cubicBezTo>
                    <a:pt x="366" y="555"/>
                    <a:pt x="529" y="489"/>
                    <a:pt x="548" y="184"/>
                  </a:cubicBezTo>
                  <a:cubicBezTo>
                    <a:pt x="480" y="115"/>
                    <a:pt x="411" y="69"/>
                    <a:pt x="366" y="1"/>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0" name="Google Shape;2800;p52"/>
            <p:cNvSpPr/>
            <p:nvPr/>
          </p:nvSpPr>
          <p:spPr>
            <a:xfrm rot="-799569">
              <a:off x="1867054" y="3421631"/>
              <a:ext cx="10875" cy="8075"/>
            </a:xfrm>
            <a:custGeom>
              <a:avLst/>
              <a:gdLst/>
              <a:ahLst/>
              <a:cxnLst/>
              <a:rect l="l" t="t" r="r" b="b"/>
              <a:pathLst>
                <a:path w="435" h="323" extrusionOk="0">
                  <a:moveTo>
                    <a:pt x="252" y="1"/>
                  </a:moveTo>
                  <a:cubicBezTo>
                    <a:pt x="160" y="24"/>
                    <a:pt x="1" y="1"/>
                    <a:pt x="1" y="161"/>
                  </a:cubicBezTo>
                  <a:cubicBezTo>
                    <a:pt x="23" y="229"/>
                    <a:pt x="115" y="321"/>
                    <a:pt x="183" y="321"/>
                  </a:cubicBezTo>
                  <a:cubicBezTo>
                    <a:pt x="197" y="322"/>
                    <a:pt x="209" y="323"/>
                    <a:pt x="221" y="323"/>
                  </a:cubicBezTo>
                  <a:cubicBezTo>
                    <a:pt x="392" y="323"/>
                    <a:pt x="413" y="173"/>
                    <a:pt x="434" y="24"/>
                  </a:cubicBezTo>
                  <a:cubicBezTo>
                    <a:pt x="366" y="24"/>
                    <a:pt x="320" y="24"/>
                    <a:pt x="252" y="1"/>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1" name="Google Shape;2801;p52"/>
            <p:cNvSpPr/>
            <p:nvPr/>
          </p:nvSpPr>
          <p:spPr>
            <a:xfrm rot="-799569">
              <a:off x="1835015" y="3417857"/>
              <a:ext cx="18275" cy="11500"/>
            </a:xfrm>
            <a:custGeom>
              <a:avLst/>
              <a:gdLst/>
              <a:ahLst/>
              <a:cxnLst/>
              <a:rect l="l" t="t" r="r" b="b"/>
              <a:pathLst>
                <a:path w="731" h="460" extrusionOk="0">
                  <a:moveTo>
                    <a:pt x="411" y="0"/>
                  </a:moveTo>
                  <a:cubicBezTo>
                    <a:pt x="251" y="69"/>
                    <a:pt x="91" y="114"/>
                    <a:pt x="0" y="274"/>
                  </a:cubicBezTo>
                  <a:cubicBezTo>
                    <a:pt x="114" y="320"/>
                    <a:pt x="206" y="411"/>
                    <a:pt x="320" y="434"/>
                  </a:cubicBezTo>
                  <a:cubicBezTo>
                    <a:pt x="365" y="449"/>
                    <a:pt x="416" y="459"/>
                    <a:pt x="465" y="459"/>
                  </a:cubicBezTo>
                  <a:cubicBezTo>
                    <a:pt x="563" y="459"/>
                    <a:pt x="654" y="419"/>
                    <a:pt x="685" y="297"/>
                  </a:cubicBezTo>
                  <a:cubicBezTo>
                    <a:pt x="731" y="91"/>
                    <a:pt x="525" y="69"/>
                    <a:pt x="411" y="0"/>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2" name="Google Shape;2802;p52"/>
            <p:cNvSpPr/>
            <p:nvPr/>
          </p:nvSpPr>
          <p:spPr>
            <a:xfrm rot="-799569">
              <a:off x="1912376" y="3513049"/>
              <a:ext cx="13150" cy="14575"/>
            </a:xfrm>
            <a:custGeom>
              <a:avLst/>
              <a:gdLst/>
              <a:ahLst/>
              <a:cxnLst/>
              <a:rect l="l" t="t" r="r" b="b"/>
              <a:pathLst>
                <a:path w="526" h="583" extrusionOk="0">
                  <a:moveTo>
                    <a:pt x="307" y="1"/>
                  </a:moveTo>
                  <a:cubicBezTo>
                    <a:pt x="283" y="1"/>
                    <a:pt x="257" y="4"/>
                    <a:pt x="229" y="12"/>
                  </a:cubicBezTo>
                  <a:cubicBezTo>
                    <a:pt x="24" y="58"/>
                    <a:pt x="1" y="218"/>
                    <a:pt x="24" y="400"/>
                  </a:cubicBezTo>
                  <a:cubicBezTo>
                    <a:pt x="46" y="446"/>
                    <a:pt x="92" y="515"/>
                    <a:pt x="115" y="583"/>
                  </a:cubicBezTo>
                  <a:cubicBezTo>
                    <a:pt x="252" y="537"/>
                    <a:pt x="389" y="469"/>
                    <a:pt x="526" y="423"/>
                  </a:cubicBezTo>
                  <a:cubicBezTo>
                    <a:pt x="526" y="355"/>
                    <a:pt x="526" y="286"/>
                    <a:pt x="526" y="218"/>
                  </a:cubicBezTo>
                  <a:cubicBezTo>
                    <a:pt x="488" y="86"/>
                    <a:pt x="419" y="1"/>
                    <a:pt x="307" y="1"/>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3" name="Google Shape;2803;p52"/>
            <p:cNvSpPr/>
            <p:nvPr/>
          </p:nvSpPr>
          <p:spPr>
            <a:xfrm rot="-799569">
              <a:off x="1808884" y="3459268"/>
              <a:ext cx="17725" cy="10300"/>
            </a:xfrm>
            <a:custGeom>
              <a:avLst/>
              <a:gdLst/>
              <a:ahLst/>
              <a:cxnLst/>
              <a:rect l="l" t="t" r="r" b="b"/>
              <a:pathLst>
                <a:path w="709" h="412" extrusionOk="0">
                  <a:moveTo>
                    <a:pt x="183" y="1"/>
                  </a:moveTo>
                  <a:cubicBezTo>
                    <a:pt x="24" y="92"/>
                    <a:pt x="1" y="206"/>
                    <a:pt x="161" y="320"/>
                  </a:cubicBezTo>
                  <a:cubicBezTo>
                    <a:pt x="206" y="366"/>
                    <a:pt x="252" y="389"/>
                    <a:pt x="297" y="411"/>
                  </a:cubicBezTo>
                  <a:cubicBezTo>
                    <a:pt x="434" y="389"/>
                    <a:pt x="571" y="366"/>
                    <a:pt x="708" y="343"/>
                  </a:cubicBezTo>
                  <a:cubicBezTo>
                    <a:pt x="686" y="252"/>
                    <a:pt x="686" y="138"/>
                    <a:pt x="663" y="46"/>
                  </a:cubicBezTo>
                  <a:cubicBezTo>
                    <a:pt x="503" y="23"/>
                    <a:pt x="343" y="1"/>
                    <a:pt x="183" y="1"/>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4" name="Google Shape;2804;p52"/>
            <p:cNvSpPr/>
            <p:nvPr/>
          </p:nvSpPr>
          <p:spPr>
            <a:xfrm rot="-799569">
              <a:off x="1894944" y="3471521"/>
              <a:ext cx="14125" cy="9775"/>
            </a:xfrm>
            <a:custGeom>
              <a:avLst/>
              <a:gdLst/>
              <a:ahLst/>
              <a:cxnLst/>
              <a:rect l="l" t="t" r="r" b="b"/>
              <a:pathLst>
                <a:path w="565" h="391" extrusionOk="0">
                  <a:moveTo>
                    <a:pt x="305" y="0"/>
                  </a:moveTo>
                  <a:cubicBezTo>
                    <a:pt x="238" y="0"/>
                    <a:pt x="161" y="9"/>
                    <a:pt x="91" y="9"/>
                  </a:cubicBezTo>
                  <a:cubicBezTo>
                    <a:pt x="59" y="9"/>
                    <a:pt x="28" y="7"/>
                    <a:pt x="1" y="2"/>
                  </a:cubicBezTo>
                  <a:lnTo>
                    <a:pt x="1" y="2"/>
                  </a:lnTo>
                  <a:cubicBezTo>
                    <a:pt x="69" y="185"/>
                    <a:pt x="206" y="299"/>
                    <a:pt x="366" y="390"/>
                  </a:cubicBezTo>
                  <a:cubicBezTo>
                    <a:pt x="564" y="51"/>
                    <a:pt x="464" y="0"/>
                    <a:pt x="305" y="0"/>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5" name="Google Shape;2805;p52"/>
            <p:cNvSpPr/>
            <p:nvPr/>
          </p:nvSpPr>
          <p:spPr>
            <a:xfrm rot="-799569">
              <a:off x="1855544" y="3464978"/>
              <a:ext cx="8000" cy="7625"/>
            </a:xfrm>
            <a:custGeom>
              <a:avLst/>
              <a:gdLst/>
              <a:ahLst/>
              <a:cxnLst/>
              <a:rect l="l" t="t" r="r" b="b"/>
              <a:pathLst>
                <a:path w="320" h="305" extrusionOk="0">
                  <a:moveTo>
                    <a:pt x="163" y="1"/>
                  </a:moveTo>
                  <a:cubicBezTo>
                    <a:pt x="4" y="1"/>
                    <a:pt x="21" y="159"/>
                    <a:pt x="0" y="282"/>
                  </a:cubicBezTo>
                  <a:cubicBezTo>
                    <a:pt x="137" y="259"/>
                    <a:pt x="320" y="305"/>
                    <a:pt x="297" y="54"/>
                  </a:cubicBezTo>
                  <a:cubicBezTo>
                    <a:pt x="297" y="31"/>
                    <a:pt x="251" y="8"/>
                    <a:pt x="228" y="8"/>
                  </a:cubicBezTo>
                  <a:cubicBezTo>
                    <a:pt x="204" y="3"/>
                    <a:pt x="182" y="1"/>
                    <a:pt x="163" y="1"/>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6" name="Google Shape;2806;p52"/>
            <p:cNvSpPr/>
            <p:nvPr/>
          </p:nvSpPr>
          <p:spPr>
            <a:xfrm rot="-799569">
              <a:off x="1872401" y="3512367"/>
              <a:ext cx="6225" cy="5275"/>
            </a:xfrm>
            <a:custGeom>
              <a:avLst/>
              <a:gdLst/>
              <a:ahLst/>
              <a:cxnLst/>
              <a:rect l="l" t="t" r="r" b="b"/>
              <a:pathLst>
                <a:path w="249" h="211" extrusionOk="0">
                  <a:moveTo>
                    <a:pt x="157" y="1"/>
                  </a:moveTo>
                  <a:cubicBezTo>
                    <a:pt x="112" y="1"/>
                    <a:pt x="43" y="24"/>
                    <a:pt x="20" y="69"/>
                  </a:cubicBezTo>
                  <a:cubicBezTo>
                    <a:pt x="0" y="148"/>
                    <a:pt x="32" y="211"/>
                    <a:pt x="101" y="211"/>
                  </a:cubicBezTo>
                  <a:cubicBezTo>
                    <a:pt x="111" y="211"/>
                    <a:pt x="122" y="209"/>
                    <a:pt x="134" y="206"/>
                  </a:cubicBezTo>
                  <a:cubicBezTo>
                    <a:pt x="180" y="206"/>
                    <a:pt x="203" y="160"/>
                    <a:pt x="248" y="115"/>
                  </a:cubicBezTo>
                  <a:cubicBezTo>
                    <a:pt x="203" y="69"/>
                    <a:pt x="180" y="1"/>
                    <a:pt x="157" y="1"/>
                  </a:cubicBezTo>
                  <a:close/>
                </a:path>
              </a:pathLst>
            </a:custGeom>
            <a:solidFill>
              <a:srgbClr val="DA576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7" name="Google Shape;2807;p52"/>
            <p:cNvSpPr/>
            <p:nvPr/>
          </p:nvSpPr>
          <p:spPr>
            <a:xfrm rot="-799569">
              <a:off x="2152187" y="4142645"/>
              <a:ext cx="12575" cy="7775"/>
            </a:xfrm>
            <a:custGeom>
              <a:avLst/>
              <a:gdLst/>
              <a:ahLst/>
              <a:cxnLst/>
              <a:rect l="l" t="t" r="r" b="b"/>
              <a:pathLst>
                <a:path w="503" h="311" extrusionOk="0">
                  <a:moveTo>
                    <a:pt x="23" y="1"/>
                  </a:moveTo>
                  <a:cubicBezTo>
                    <a:pt x="23" y="47"/>
                    <a:pt x="23" y="115"/>
                    <a:pt x="1" y="184"/>
                  </a:cubicBezTo>
                  <a:cubicBezTo>
                    <a:pt x="69" y="206"/>
                    <a:pt x="115" y="229"/>
                    <a:pt x="160" y="252"/>
                  </a:cubicBezTo>
                  <a:cubicBezTo>
                    <a:pt x="224" y="277"/>
                    <a:pt x="288" y="310"/>
                    <a:pt x="344" y="310"/>
                  </a:cubicBezTo>
                  <a:cubicBezTo>
                    <a:pt x="388" y="310"/>
                    <a:pt x="427" y="290"/>
                    <a:pt x="457" y="229"/>
                  </a:cubicBezTo>
                  <a:cubicBezTo>
                    <a:pt x="503" y="92"/>
                    <a:pt x="411" y="24"/>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8" name="Google Shape;2808;p52"/>
            <p:cNvSpPr/>
            <p:nvPr/>
          </p:nvSpPr>
          <p:spPr>
            <a:xfrm rot="-799569">
              <a:off x="2148327" y="4126110"/>
              <a:ext cx="1175" cy="4600"/>
            </a:xfrm>
            <a:custGeom>
              <a:avLst/>
              <a:gdLst/>
              <a:ahLst/>
              <a:cxnLst/>
              <a:rect l="l" t="t" r="r" b="b"/>
              <a:pathLst>
                <a:path w="47" h="184" extrusionOk="0">
                  <a:moveTo>
                    <a:pt x="0" y="1"/>
                  </a:moveTo>
                  <a:cubicBezTo>
                    <a:pt x="0" y="46"/>
                    <a:pt x="0" y="115"/>
                    <a:pt x="0" y="183"/>
                  </a:cubicBezTo>
                  <a:cubicBezTo>
                    <a:pt x="23" y="160"/>
                    <a:pt x="46" y="137"/>
                    <a:pt x="46" y="115"/>
                  </a:cubicBezTo>
                  <a:cubicBezTo>
                    <a:pt x="46" y="69"/>
                    <a:pt x="23" y="46"/>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9" name="Google Shape;2809;p52"/>
            <p:cNvSpPr/>
            <p:nvPr/>
          </p:nvSpPr>
          <p:spPr>
            <a:xfrm rot="-799569">
              <a:off x="1387688" y="4103616"/>
              <a:ext cx="5175" cy="14300"/>
            </a:xfrm>
            <a:custGeom>
              <a:avLst/>
              <a:gdLst/>
              <a:ahLst/>
              <a:cxnLst/>
              <a:rect l="l" t="t" r="r" b="b"/>
              <a:pathLst>
                <a:path w="207" h="572" extrusionOk="0">
                  <a:moveTo>
                    <a:pt x="46" y="1"/>
                  </a:moveTo>
                  <a:lnTo>
                    <a:pt x="46" y="1"/>
                  </a:lnTo>
                  <a:cubicBezTo>
                    <a:pt x="24" y="206"/>
                    <a:pt x="1" y="412"/>
                    <a:pt x="183" y="571"/>
                  </a:cubicBezTo>
                  <a:cubicBezTo>
                    <a:pt x="206" y="366"/>
                    <a:pt x="206" y="161"/>
                    <a:pt x="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0" name="Google Shape;2810;p52"/>
            <p:cNvSpPr/>
            <p:nvPr/>
          </p:nvSpPr>
          <p:spPr>
            <a:xfrm rot="-799569">
              <a:off x="1453078" y="4103720"/>
              <a:ext cx="121578" cy="111803"/>
            </a:xfrm>
            <a:custGeom>
              <a:avLst/>
              <a:gdLst/>
              <a:ahLst/>
              <a:cxnLst/>
              <a:rect l="l" t="t" r="r" b="b"/>
              <a:pathLst>
                <a:path w="4863" h="4472" extrusionOk="0">
                  <a:moveTo>
                    <a:pt x="2443" y="2813"/>
                  </a:moveTo>
                  <a:lnTo>
                    <a:pt x="2420" y="2836"/>
                  </a:lnTo>
                  <a:cubicBezTo>
                    <a:pt x="2420" y="2836"/>
                    <a:pt x="2420" y="2836"/>
                    <a:pt x="2420" y="2813"/>
                  </a:cubicBezTo>
                  <a:close/>
                  <a:moveTo>
                    <a:pt x="1878" y="0"/>
                  </a:moveTo>
                  <a:cubicBezTo>
                    <a:pt x="1330" y="0"/>
                    <a:pt x="870" y="328"/>
                    <a:pt x="320" y="1010"/>
                  </a:cubicBezTo>
                  <a:cubicBezTo>
                    <a:pt x="228" y="1124"/>
                    <a:pt x="114" y="1215"/>
                    <a:pt x="23" y="1329"/>
                  </a:cubicBezTo>
                  <a:lnTo>
                    <a:pt x="0" y="2425"/>
                  </a:lnTo>
                  <a:cubicBezTo>
                    <a:pt x="0" y="2767"/>
                    <a:pt x="23" y="3087"/>
                    <a:pt x="343" y="3315"/>
                  </a:cubicBezTo>
                  <a:cubicBezTo>
                    <a:pt x="388" y="3657"/>
                    <a:pt x="662" y="3863"/>
                    <a:pt x="890" y="4068"/>
                  </a:cubicBezTo>
                  <a:cubicBezTo>
                    <a:pt x="913" y="4045"/>
                    <a:pt x="913" y="4023"/>
                    <a:pt x="936" y="4000"/>
                  </a:cubicBezTo>
                  <a:lnTo>
                    <a:pt x="959" y="4000"/>
                  </a:lnTo>
                  <a:cubicBezTo>
                    <a:pt x="936" y="4023"/>
                    <a:pt x="913" y="4045"/>
                    <a:pt x="890" y="4068"/>
                  </a:cubicBezTo>
                  <a:cubicBezTo>
                    <a:pt x="1027" y="4205"/>
                    <a:pt x="1164" y="4319"/>
                    <a:pt x="1278" y="4456"/>
                  </a:cubicBezTo>
                  <a:cubicBezTo>
                    <a:pt x="1516" y="4463"/>
                    <a:pt x="1752" y="4472"/>
                    <a:pt x="1986" y="4472"/>
                  </a:cubicBezTo>
                  <a:cubicBezTo>
                    <a:pt x="2537" y="4472"/>
                    <a:pt x="3078" y="4423"/>
                    <a:pt x="3607" y="4182"/>
                  </a:cubicBezTo>
                  <a:cubicBezTo>
                    <a:pt x="3926" y="4045"/>
                    <a:pt x="4177" y="3886"/>
                    <a:pt x="4223" y="3498"/>
                  </a:cubicBezTo>
                  <a:cubicBezTo>
                    <a:pt x="4862" y="2060"/>
                    <a:pt x="4565" y="1124"/>
                    <a:pt x="3310" y="530"/>
                  </a:cubicBezTo>
                  <a:cubicBezTo>
                    <a:pt x="2737" y="181"/>
                    <a:pt x="2283" y="0"/>
                    <a:pt x="18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1" name="Google Shape;2811;p52"/>
            <p:cNvSpPr/>
            <p:nvPr/>
          </p:nvSpPr>
          <p:spPr>
            <a:xfrm rot="-799569">
              <a:off x="1844686" y="4130305"/>
              <a:ext cx="108428" cy="103578"/>
            </a:xfrm>
            <a:custGeom>
              <a:avLst/>
              <a:gdLst/>
              <a:ahLst/>
              <a:cxnLst/>
              <a:rect l="l" t="t" r="r" b="b"/>
              <a:pathLst>
                <a:path w="4337" h="4143" extrusionOk="0">
                  <a:moveTo>
                    <a:pt x="2545" y="1"/>
                  </a:moveTo>
                  <a:cubicBezTo>
                    <a:pt x="2045" y="1"/>
                    <a:pt x="1554" y="198"/>
                    <a:pt x="1141" y="598"/>
                  </a:cubicBezTo>
                  <a:cubicBezTo>
                    <a:pt x="982" y="780"/>
                    <a:pt x="799" y="940"/>
                    <a:pt x="616" y="1100"/>
                  </a:cubicBezTo>
                  <a:cubicBezTo>
                    <a:pt x="662" y="1283"/>
                    <a:pt x="616" y="1465"/>
                    <a:pt x="502" y="1648"/>
                  </a:cubicBezTo>
                  <a:cubicBezTo>
                    <a:pt x="0" y="2332"/>
                    <a:pt x="388" y="2903"/>
                    <a:pt x="708" y="3497"/>
                  </a:cubicBezTo>
                  <a:cubicBezTo>
                    <a:pt x="1241" y="3937"/>
                    <a:pt x="1580" y="4143"/>
                    <a:pt x="1946" y="4143"/>
                  </a:cubicBezTo>
                  <a:cubicBezTo>
                    <a:pt x="2208" y="4143"/>
                    <a:pt x="2483" y="4038"/>
                    <a:pt x="2853" y="3839"/>
                  </a:cubicBezTo>
                  <a:cubicBezTo>
                    <a:pt x="3424" y="3200"/>
                    <a:pt x="3926" y="2538"/>
                    <a:pt x="4337" y="1830"/>
                  </a:cubicBezTo>
                  <a:cubicBezTo>
                    <a:pt x="4337" y="1214"/>
                    <a:pt x="4223" y="643"/>
                    <a:pt x="3607" y="301"/>
                  </a:cubicBezTo>
                  <a:cubicBezTo>
                    <a:pt x="3264" y="101"/>
                    <a:pt x="2902" y="1"/>
                    <a:pt x="25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2" name="Google Shape;2812;p52"/>
            <p:cNvSpPr/>
            <p:nvPr/>
          </p:nvSpPr>
          <p:spPr>
            <a:xfrm rot="-799569">
              <a:off x="2019506" y="3954822"/>
              <a:ext cx="98753" cy="114728"/>
            </a:xfrm>
            <a:custGeom>
              <a:avLst/>
              <a:gdLst/>
              <a:ahLst/>
              <a:cxnLst/>
              <a:rect l="l" t="t" r="r" b="b"/>
              <a:pathLst>
                <a:path w="3950" h="4589" extrusionOk="0">
                  <a:moveTo>
                    <a:pt x="2071" y="0"/>
                  </a:moveTo>
                  <a:cubicBezTo>
                    <a:pt x="1833" y="0"/>
                    <a:pt x="1595" y="50"/>
                    <a:pt x="1371" y="160"/>
                  </a:cubicBezTo>
                  <a:cubicBezTo>
                    <a:pt x="1211" y="252"/>
                    <a:pt x="1051" y="320"/>
                    <a:pt x="891" y="389"/>
                  </a:cubicBezTo>
                  <a:cubicBezTo>
                    <a:pt x="298" y="1165"/>
                    <a:pt x="1" y="2009"/>
                    <a:pt x="503" y="2945"/>
                  </a:cubicBezTo>
                  <a:cubicBezTo>
                    <a:pt x="526" y="2968"/>
                    <a:pt x="526" y="3014"/>
                    <a:pt x="526" y="3036"/>
                  </a:cubicBezTo>
                  <a:cubicBezTo>
                    <a:pt x="709" y="3242"/>
                    <a:pt x="868" y="3424"/>
                    <a:pt x="1051" y="3607"/>
                  </a:cubicBezTo>
                  <a:cubicBezTo>
                    <a:pt x="754" y="4132"/>
                    <a:pt x="1256" y="4201"/>
                    <a:pt x="1576" y="4589"/>
                  </a:cubicBezTo>
                  <a:cubicBezTo>
                    <a:pt x="1507" y="4201"/>
                    <a:pt x="1462" y="3995"/>
                    <a:pt x="1416" y="3812"/>
                  </a:cubicBezTo>
                  <a:cubicBezTo>
                    <a:pt x="1987" y="3698"/>
                    <a:pt x="2535" y="3516"/>
                    <a:pt x="3014" y="3242"/>
                  </a:cubicBezTo>
                  <a:cubicBezTo>
                    <a:pt x="3562" y="2922"/>
                    <a:pt x="3950" y="2489"/>
                    <a:pt x="3950" y="1781"/>
                  </a:cubicBezTo>
                  <a:cubicBezTo>
                    <a:pt x="3950" y="796"/>
                    <a:pt x="3017" y="0"/>
                    <a:pt x="20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3" name="Google Shape;2813;p52"/>
            <p:cNvSpPr/>
            <p:nvPr/>
          </p:nvSpPr>
          <p:spPr>
            <a:xfrm rot="-799569">
              <a:off x="1938769" y="4050114"/>
              <a:ext cx="98153" cy="93978"/>
            </a:xfrm>
            <a:custGeom>
              <a:avLst/>
              <a:gdLst/>
              <a:ahLst/>
              <a:cxnLst/>
              <a:rect l="l" t="t" r="r" b="b"/>
              <a:pathLst>
                <a:path w="3926" h="3759" extrusionOk="0">
                  <a:moveTo>
                    <a:pt x="1554" y="0"/>
                  </a:moveTo>
                  <a:cubicBezTo>
                    <a:pt x="1357" y="0"/>
                    <a:pt x="1160" y="36"/>
                    <a:pt x="959" y="132"/>
                  </a:cubicBezTo>
                  <a:lnTo>
                    <a:pt x="982" y="132"/>
                  </a:lnTo>
                  <a:cubicBezTo>
                    <a:pt x="434" y="611"/>
                    <a:pt x="69" y="1159"/>
                    <a:pt x="23" y="1912"/>
                  </a:cubicBezTo>
                  <a:cubicBezTo>
                    <a:pt x="0" y="2392"/>
                    <a:pt x="342" y="2757"/>
                    <a:pt x="457" y="3190"/>
                  </a:cubicBezTo>
                  <a:cubicBezTo>
                    <a:pt x="502" y="3236"/>
                    <a:pt x="548" y="3259"/>
                    <a:pt x="593" y="3282"/>
                  </a:cubicBezTo>
                  <a:cubicBezTo>
                    <a:pt x="1004" y="3599"/>
                    <a:pt x="1451" y="3759"/>
                    <a:pt x="1891" y="3759"/>
                  </a:cubicBezTo>
                  <a:cubicBezTo>
                    <a:pt x="2306" y="3759"/>
                    <a:pt x="2715" y="3616"/>
                    <a:pt x="3081" y="3327"/>
                  </a:cubicBezTo>
                  <a:cubicBezTo>
                    <a:pt x="3721" y="2825"/>
                    <a:pt x="3926" y="1638"/>
                    <a:pt x="3561" y="954"/>
                  </a:cubicBezTo>
                  <a:cubicBezTo>
                    <a:pt x="3264" y="406"/>
                    <a:pt x="2716" y="337"/>
                    <a:pt x="2237" y="109"/>
                  </a:cubicBezTo>
                  <a:cubicBezTo>
                    <a:pt x="2005" y="48"/>
                    <a:pt x="1780" y="0"/>
                    <a:pt x="15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4" name="Google Shape;2814;p52"/>
            <p:cNvSpPr/>
            <p:nvPr/>
          </p:nvSpPr>
          <p:spPr>
            <a:xfrm rot="-799569">
              <a:off x="1832327" y="3995036"/>
              <a:ext cx="106178" cy="91927"/>
            </a:xfrm>
            <a:custGeom>
              <a:avLst/>
              <a:gdLst/>
              <a:ahLst/>
              <a:cxnLst/>
              <a:rect l="l" t="t" r="r" b="b"/>
              <a:pathLst>
                <a:path w="4247" h="3677" extrusionOk="0">
                  <a:moveTo>
                    <a:pt x="2397" y="1"/>
                  </a:moveTo>
                  <a:cubicBezTo>
                    <a:pt x="2169" y="69"/>
                    <a:pt x="1918" y="115"/>
                    <a:pt x="1690" y="183"/>
                  </a:cubicBezTo>
                  <a:cubicBezTo>
                    <a:pt x="412" y="640"/>
                    <a:pt x="1" y="1986"/>
                    <a:pt x="800" y="3105"/>
                  </a:cubicBezTo>
                  <a:cubicBezTo>
                    <a:pt x="1082" y="3493"/>
                    <a:pt x="1474" y="3677"/>
                    <a:pt x="1911" y="3677"/>
                  </a:cubicBezTo>
                  <a:cubicBezTo>
                    <a:pt x="2039" y="3677"/>
                    <a:pt x="2172" y="3661"/>
                    <a:pt x="2306" y="3630"/>
                  </a:cubicBezTo>
                  <a:cubicBezTo>
                    <a:pt x="2808" y="3493"/>
                    <a:pt x="3128" y="3105"/>
                    <a:pt x="3493" y="2831"/>
                  </a:cubicBezTo>
                  <a:cubicBezTo>
                    <a:pt x="3744" y="2237"/>
                    <a:pt x="4246" y="1712"/>
                    <a:pt x="3858" y="1005"/>
                  </a:cubicBezTo>
                  <a:cubicBezTo>
                    <a:pt x="3721" y="845"/>
                    <a:pt x="3653" y="617"/>
                    <a:pt x="3470" y="480"/>
                  </a:cubicBezTo>
                  <a:cubicBezTo>
                    <a:pt x="3196" y="137"/>
                    <a:pt x="2763" y="160"/>
                    <a:pt x="23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5" name="Google Shape;2815;p52"/>
            <p:cNvSpPr/>
            <p:nvPr/>
          </p:nvSpPr>
          <p:spPr>
            <a:xfrm rot="-799569">
              <a:off x="2057254" y="4073181"/>
              <a:ext cx="87327" cy="88952"/>
            </a:xfrm>
            <a:custGeom>
              <a:avLst/>
              <a:gdLst/>
              <a:ahLst/>
              <a:cxnLst/>
              <a:rect l="l" t="t" r="r" b="b"/>
              <a:pathLst>
                <a:path w="3493" h="3558" extrusionOk="0">
                  <a:moveTo>
                    <a:pt x="1532" y="0"/>
                  </a:moveTo>
                  <a:cubicBezTo>
                    <a:pt x="1006" y="0"/>
                    <a:pt x="527" y="357"/>
                    <a:pt x="206" y="974"/>
                  </a:cubicBezTo>
                  <a:cubicBezTo>
                    <a:pt x="137" y="1065"/>
                    <a:pt x="69" y="1156"/>
                    <a:pt x="0" y="1270"/>
                  </a:cubicBezTo>
                  <a:cubicBezTo>
                    <a:pt x="46" y="1887"/>
                    <a:pt x="137" y="2480"/>
                    <a:pt x="525" y="2982"/>
                  </a:cubicBezTo>
                  <a:cubicBezTo>
                    <a:pt x="738" y="3280"/>
                    <a:pt x="1029" y="3557"/>
                    <a:pt x="1400" y="3557"/>
                  </a:cubicBezTo>
                  <a:cubicBezTo>
                    <a:pt x="1428" y="3557"/>
                    <a:pt x="1455" y="3556"/>
                    <a:pt x="1484" y="3553"/>
                  </a:cubicBezTo>
                  <a:cubicBezTo>
                    <a:pt x="2899" y="3370"/>
                    <a:pt x="3492" y="2046"/>
                    <a:pt x="2990" y="1202"/>
                  </a:cubicBezTo>
                  <a:cubicBezTo>
                    <a:pt x="2876" y="996"/>
                    <a:pt x="2785" y="768"/>
                    <a:pt x="2671" y="563"/>
                  </a:cubicBezTo>
                  <a:cubicBezTo>
                    <a:pt x="2294" y="176"/>
                    <a:pt x="1901" y="0"/>
                    <a:pt x="15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6" name="Google Shape;2816;p52"/>
            <p:cNvSpPr/>
            <p:nvPr/>
          </p:nvSpPr>
          <p:spPr>
            <a:xfrm rot="-799569">
              <a:off x="1967809" y="4167150"/>
              <a:ext cx="96453" cy="90552"/>
            </a:xfrm>
            <a:custGeom>
              <a:avLst/>
              <a:gdLst/>
              <a:ahLst/>
              <a:cxnLst/>
              <a:rect l="l" t="t" r="r" b="b"/>
              <a:pathLst>
                <a:path w="3858" h="3622" extrusionOk="0">
                  <a:moveTo>
                    <a:pt x="503" y="1889"/>
                  </a:moveTo>
                  <a:cubicBezTo>
                    <a:pt x="503" y="1889"/>
                    <a:pt x="503" y="1911"/>
                    <a:pt x="480" y="1911"/>
                  </a:cubicBezTo>
                  <a:cubicBezTo>
                    <a:pt x="480" y="1889"/>
                    <a:pt x="503" y="1889"/>
                    <a:pt x="503" y="1889"/>
                  </a:cubicBezTo>
                  <a:close/>
                  <a:moveTo>
                    <a:pt x="1867" y="1"/>
                  </a:moveTo>
                  <a:cubicBezTo>
                    <a:pt x="1311" y="1"/>
                    <a:pt x="839" y="181"/>
                    <a:pt x="548" y="724"/>
                  </a:cubicBezTo>
                  <a:cubicBezTo>
                    <a:pt x="229" y="1295"/>
                    <a:pt x="1" y="1866"/>
                    <a:pt x="160" y="2551"/>
                  </a:cubicBezTo>
                  <a:cubicBezTo>
                    <a:pt x="206" y="2665"/>
                    <a:pt x="274" y="2733"/>
                    <a:pt x="389" y="2756"/>
                  </a:cubicBezTo>
                  <a:cubicBezTo>
                    <a:pt x="480" y="2779"/>
                    <a:pt x="548" y="2847"/>
                    <a:pt x="548" y="2939"/>
                  </a:cubicBezTo>
                  <a:cubicBezTo>
                    <a:pt x="943" y="3370"/>
                    <a:pt x="1357" y="3622"/>
                    <a:pt x="1770" y="3622"/>
                  </a:cubicBezTo>
                  <a:cubicBezTo>
                    <a:pt x="2122" y="3622"/>
                    <a:pt x="2472" y="3439"/>
                    <a:pt x="2808" y="3030"/>
                  </a:cubicBezTo>
                  <a:cubicBezTo>
                    <a:pt x="2968" y="2939"/>
                    <a:pt x="3105" y="2847"/>
                    <a:pt x="3242" y="2733"/>
                  </a:cubicBezTo>
                  <a:cubicBezTo>
                    <a:pt x="3607" y="2277"/>
                    <a:pt x="3858" y="1774"/>
                    <a:pt x="3607" y="1158"/>
                  </a:cubicBezTo>
                  <a:cubicBezTo>
                    <a:pt x="3561" y="1090"/>
                    <a:pt x="3493" y="1021"/>
                    <a:pt x="3447" y="953"/>
                  </a:cubicBezTo>
                  <a:cubicBezTo>
                    <a:pt x="3287" y="291"/>
                    <a:pt x="2785" y="85"/>
                    <a:pt x="2169" y="17"/>
                  </a:cubicBezTo>
                  <a:cubicBezTo>
                    <a:pt x="2066" y="7"/>
                    <a:pt x="1965" y="1"/>
                    <a:pt x="186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7" name="Google Shape;2817;p52"/>
            <p:cNvSpPr/>
            <p:nvPr/>
          </p:nvSpPr>
          <p:spPr>
            <a:xfrm rot="-799569">
              <a:off x="2036792" y="4061361"/>
              <a:ext cx="17725" cy="17375"/>
            </a:xfrm>
            <a:custGeom>
              <a:avLst/>
              <a:gdLst/>
              <a:ahLst/>
              <a:cxnLst/>
              <a:rect l="l" t="t" r="r" b="b"/>
              <a:pathLst>
                <a:path w="709" h="695" extrusionOk="0">
                  <a:moveTo>
                    <a:pt x="281" y="1"/>
                  </a:moveTo>
                  <a:cubicBezTo>
                    <a:pt x="238" y="1"/>
                    <a:pt x="177" y="17"/>
                    <a:pt x="160" y="33"/>
                  </a:cubicBezTo>
                  <a:cubicBezTo>
                    <a:pt x="1" y="307"/>
                    <a:pt x="320" y="421"/>
                    <a:pt x="389" y="604"/>
                  </a:cubicBezTo>
                  <a:cubicBezTo>
                    <a:pt x="389" y="626"/>
                    <a:pt x="434" y="649"/>
                    <a:pt x="503" y="695"/>
                  </a:cubicBezTo>
                  <a:cubicBezTo>
                    <a:pt x="708" y="352"/>
                    <a:pt x="503" y="193"/>
                    <a:pt x="320" y="10"/>
                  </a:cubicBezTo>
                  <a:cubicBezTo>
                    <a:pt x="313" y="3"/>
                    <a:pt x="299" y="1"/>
                    <a:pt x="2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8" name="Google Shape;2818;p52"/>
            <p:cNvSpPr/>
            <p:nvPr/>
          </p:nvSpPr>
          <p:spPr>
            <a:xfrm rot="-799569">
              <a:off x="1973796" y="4260867"/>
              <a:ext cx="5725" cy="13725"/>
            </a:xfrm>
            <a:custGeom>
              <a:avLst/>
              <a:gdLst/>
              <a:ahLst/>
              <a:cxnLst/>
              <a:rect l="l" t="t" r="r" b="b"/>
              <a:pathLst>
                <a:path w="229" h="549" extrusionOk="0">
                  <a:moveTo>
                    <a:pt x="23" y="1"/>
                  </a:moveTo>
                  <a:cubicBezTo>
                    <a:pt x="23" y="183"/>
                    <a:pt x="0" y="411"/>
                    <a:pt x="206" y="548"/>
                  </a:cubicBezTo>
                  <a:cubicBezTo>
                    <a:pt x="206" y="343"/>
                    <a:pt x="229" y="115"/>
                    <a:pt x="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9" name="Google Shape;2819;p52"/>
            <p:cNvSpPr/>
            <p:nvPr/>
          </p:nvSpPr>
          <p:spPr>
            <a:xfrm rot="-799569">
              <a:off x="2029143" y="4147001"/>
              <a:ext cx="5075" cy="5125"/>
            </a:xfrm>
            <a:custGeom>
              <a:avLst/>
              <a:gdLst/>
              <a:ahLst/>
              <a:cxnLst/>
              <a:rect l="l" t="t" r="r" b="b"/>
              <a:pathLst>
                <a:path w="203" h="205" extrusionOk="0">
                  <a:moveTo>
                    <a:pt x="136" y="0"/>
                  </a:moveTo>
                  <a:cubicBezTo>
                    <a:pt x="116" y="0"/>
                    <a:pt x="93" y="13"/>
                    <a:pt x="66" y="40"/>
                  </a:cubicBezTo>
                  <a:cubicBezTo>
                    <a:pt x="43" y="40"/>
                    <a:pt x="20" y="63"/>
                    <a:pt x="20" y="86"/>
                  </a:cubicBezTo>
                  <a:cubicBezTo>
                    <a:pt x="1" y="145"/>
                    <a:pt x="15" y="205"/>
                    <a:pt x="64" y="205"/>
                  </a:cubicBezTo>
                  <a:cubicBezTo>
                    <a:pt x="71" y="205"/>
                    <a:pt x="80" y="203"/>
                    <a:pt x="89" y="200"/>
                  </a:cubicBezTo>
                  <a:cubicBezTo>
                    <a:pt x="134" y="177"/>
                    <a:pt x="157" y="109"/>
                    <a:pt x="203" y="86"/>
                  </a:cubicBezTo>
                  <a:cubicBezTo>
                    <a:pt x="189" y="31"/>
                    <a:pt x="167" y="0"/>
                    <a:pt x="1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0" name="Google Shape;2820;p52"/>
            <p:cNvSpPr/>
            <p:nvPr/>
          </p:nvSpPr>
          <p:spPr>
            <a:xfrm rot="-799569">
              <a:off x="2081518" y="4182483"/>
              <a:ext cx="61652" cy="58477"/>
            </a:xfrm>
            <a:custGeom>
              <a:avLst/>
              <a:gdLst/>
              <a:ahLst/>
              <a:cxnLst/>
              <a:rect l="l" t="t" r="r" b="b"/>
              <a:pathLst>
                <a:path w="2466" h="2339" extrusionOk="0">
                  <a:moveTo>
                    <a:pt x="1100" y="0"/>
                  </a:moveTo>
                  <a:cubicBezTo>
                    <a:pt x="837" y="0"/>
                    <a:pt x="569" y="76"/>
                    <a:pt x="297" y="227"/>
                  </a:cubicBezTo>
                  <a:cubicBezTo>
                    <a:pt x="0" y="660"/>
                    <a:pt x="69" y="1163"/>
                    <a:pt x="23" y="1642"/>
                  </a:cubicBezTo>
                  <a:cubicBezTo>
                    <a:pt x="531" y="2104"/>
                    <a:pt x="893" y="2338"/>
                    <a:pt x="1238" y="2338"/>
                  </a:cubicBezTo>
                  <a:cubicBezTo>
                    <a:pt x="1590" y="2338"/>
                    <a:pt x="1924" y="2093"/>
                    <a:pt x="2374" y="1596"/>
                  </a:cubicBezTo>
                  <a:cubicBezTo>
                    <a:pt x="2374" y="1528"/>
                    <a:pt x="2397" y="1459"/>
                    <a:pt x="2443" y="1414"/>
                  </a:cubicBezTo>
                  <a:cubicBezTo>
                    <a:pt x="2443" y="1322"/>
                    <a:pt x="2443" y="1231"/>
                    <a:pt x="2443" y="1117"/>
                  </a:cubicBezTo>
                  <a:cubicBezTo>
                    <a:pt x="2466" y="980"/>
                    <a:pt x="2443" y="820"/>
                    <a:pt x="2306" y="729"/>
                  </a:cubicBezTo>
                  <a:cubicBezTo>
                    <a:pt x="2237" y="615"/>
                    <a:pt x="2146" y="478"/>
                    <a:pt x="2078" y="364"/>
                  </a:cubicBezTo>
                  <a:cubicBezTo>
                    <a:pt x="1759" y="121"/>
                    <a:pt x="1433" y="0"/>
                    <a:pt x="110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1" name="Google Shape;2821;p52"/>
            <p:cNvSpPr/>
            <p:nvPr/>
          </p:nvSpPr>
          <p:spPr>
            <a:xfrm rot="-799569">
              <a:off x="1482203" y="4269156"/>
              <a:ext cx="89627" cy="104978"/>
            </a:xfrm>
            <a:custGeom>
              <a:avLst/>
              <a:gdLst/>
              <a:ahLst/>
              <a:cxnLst/>
              <a:rect l="l" t="t" r="r" b="b"/>
              <a:pathLst>
                <a:path w="3585" h="4199" extrusionOk="0">
                  <a:moveTo>
                    <a:pt x="2180" y="1"/>
                  </a:moveTo>
                  <a:cubicBezTo>
                    <a:pt x="1727" y="1"/>
                    <a:pt x="1218" y="184"/>
                    <a:pt x="845" y="494"/>
                  </a:cubicBezTo>
                  <a:cubicBezTo>
                    <a:pt x="503" y="791"/>
                    <a:pt x="252" y="1156"/>
                    <a:pt x="1" y="1544"/>
                  </a:cubicBezTo>
                  <a:cubicBezTo>
                    <a:pt x="24" y="2229"/>
                    <a:pt x="138" y="2891"/>
                    <a:pt x="594" y="3462"/>
                  </a:cubicBezTo>
                  <a:cubicBezTo>
                    <a:pt x="987" y="3962"/>
                    <a:pt x="1275" y="4198"/>
                    <a:pt x="1639" y="4198"/>
                  </a:cubicBezTo>
                  <a:cubicBezTo>
                    <a:pt x="1889" y="4198"/>
                    <a:pt x="2176" y="4086"/>
                    <a:pt x="2557" y="3873"/>
                  </a:cubicBezTo>
                  <a:cubicBezTo>
                    <a:pt x="2968" y="3256"/>
                    <a:pt x="3402" y="2640"/>
                    <a:pt x="3493" y="1841"/>
                  </a:cubicBezTo>
                  <a:cubicBezTo>
                    <a:pt x="3584" y="1111"/>
                    <a:pt x="3288" y="426"/>
                    <a:pt x="2763" y="129"/>
                  </a:cubicBezTo>
                  <a:cubicBezTo>
                    <a:pt x="2594" y="41"/>
                    <a:pt x="2393" y="1"/>
                    <a:pt x="218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2" name="Google Shape;2822;p52"/>
            <p:cNvSpPr/>
            <p:nvPr/>
          </p:nvSpPr>
          <p:spPr>
            <a:xfrm rot="-799569">
              <a:off x="1655278" y="4300441"/>
              <a:ext cx="54801" cy="47001"/>
            </a:xfrm>
            <a:custGeom>
              <a:avLst/>
              <a:gdLst/>
              <a:ahLst/>
              <a:cxnLst/>
              <a:rect l="l" t="t" r="r" b="b"/>
              <a:pathLst>
                <a:path w="2192" h="1880" extrusionOk="0">
                  <a:moveTo>
                    <a:pt x="1139" y="1"/>
                  </a:moveTo>
                  <a:cubicBezTo>
                    <a:pt x="853" y="1"/>
                    <a:pt x="563" y="152"/>
                    <a:pt x="297" y="458"/>
                  </a:cubicBezTo>
                  <a:cubicBezTo>
                    <a:pt x="0" y="1006"/>
                    <a:pt x="274" y="1394"/>
                    <a:pt x="685" y="1736"/>
                  </a:cubicBezTo>
                  <a:cubicBezTo>
                    <a:pt x="875" y="1831"/>
                    <a:pt x="1081" y="1879"/>
                    <a:pt x="1290" y="1879"/>
                  </a:cubicBezTo>
                  <a:cubicBezTo>
                    <a:pt x="1332" y="1879"/>
                    <a:pt x="1374" y="1877"/>
                    <a:pt x="1415" y="1873"/>
                  </a:cubicBezTo>
                  <a:cubicBezTo>
                    <a:pt x="1484" y="1873"/>
                    <a:pt x="1530" y="1873"/>
                    <a:pt x="1575" y="1850"/>
                  </a:cubicBezTo>
                  <a:cubicBezTo>
                    <a:pt x="2123" y="1280"/>
                    <a:pt x="2192" y="641"/>
                    <a:pt x="1735" y="230"/>
                  </a:cubicBezTo>
                  <a:cubicBezTo>
                    <a:pt x="1545" y="78"/>
                    <a:pt x="1343" y="1"/>
                    <a:pt x="11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3" name="Google Shape;2823;p52"/>
            <p:cNvSpPr/>
            <p:nvPr/>
          </p:nvSpPr>
          <p:spPr>
            <a:xfrm rot="-799569">
              <a:off x="1411203" y="4005609"/>
              <a:ext cx="79927" cy="88177"/>
            </a:xfrm>
            <a:custGeom>
              <a:avLst/>
              <a:gdLst/>
              <a:ahLst/>
              <a:cxnLst/>
              <a:rect l="l" t="t" r="r" b="b"/>
              <a:pathLst>
                <a:path w="3197" h="3527" extrusionOk="0">
                  <a:moveTo>
                    <a:pt x="1671" y="1"/>
                  </a:moveTo>
                  <a:cubicBezTo>
                    <a:pt x="1142" y="1"/>
                    <a:pt x="622" y="297"/>
                    <a:pt x="389" y="806"/>
                  </a:cubicBezTo>
                  <a:cubicBezTo>
                    <a:pt x="1" y="1650"/>
                    <a:pt x="252" y="2678"/>
                    <a:pt x="959" y="3317"/>
                  </a:cubicBezTo>
                  <a:cubicBezTo>
                    <a:pt x="1165" y="3385"/>
                    <a:pt x="1370" y="3454"/>
                    <a:pt x="1576" y="3476"/>
                  </a:cubicBezTo>
                  <a:cubicBezTo>
                    <a:pt x="1728" y="3510"/>
                    <a:pt x="1871" y="3526"/>
                    <a:pt x="2002" y="3526"/>
                  </a:cubicBezTo>
                  <a:cubicBezTo>
                    <a:pt x="2678" y="3526"/>
                    <a:pt x="3074" y="3092"/>
                    <a:pt x="3151" y="2289"/>
                  </a:cubicBezTo>
                  <a:cubicBezTo>
                    <a:pt x="3196" y="1742"/>
                    <a:pt x="2968" y="1285"/>
                    <a:pt x="2945" y="760"/>
                  </a:cubicBezTo>
                  <a:cubicBezTo>
                    <a:pt x="2808" y="600"/>
                    <a:pt x="2694" y="418"/>
                    <a:pt x="2534" y="304"/>
                  </a:cubicBezTo>
                  <a:cubicBezTo>
                    <a:pt x="2278" y="97"/>
                    <a:pt x="1973" y="1"/>
                    <a:pt x="16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4" name="Google Shape;2824;p52"/>
            <p:cNvSpPr/>
            <p:nvPr/>
          </p:nvSpPr>
          <p:spPr>
            <a:xfrm rot="-799569">
              <a:off x="1385617" y="4094292"/>
              <a:ext cx="2875" cy="5750"/>
            </a:xfrm>
            <a:custGeom>
              <a:avLst/>
              <a:gdLst/>
              <a:ahLst/>
              <a:cxnLst/>
              <a:rect l="l" t="t" r="r" b="b"/>
              <a:pathLst>
                <a:path w="115" h="230" extrusionOk="0">
                  <a:moveTo>
                    <a:pt x="0" y="1"/>
                  </a:moveTo>
                  <a:cubicBezTo>
                    <a:pt x="0" y="92"/>
                    <a:pt x="0" y="161"/>
                    <a:pt x="0" y="229"/>
                  </a:cubicBezTo>
                  <a:cubicBezTo>
                    <a:pt x="115" y="161"/>
                    <a:pt x="92" y="92"/>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5" name="Google Shape;2825;p52"/>
            <p:cNvSpPr/>
            <p:nvPr/>
          </p:nvSpPr>
          <p:spPr>
            <a:xfrm rot="-799569">
              <a:off x="1368954" y="4022636"/>
              <a:ext cx="2300" cy="3450"/>
            </a:xfrm>
            <a:custGeom>
              <a:avLst/>
              <a:gdLst/>
              <a:ahLst/>
              <a:cxnLst/>
              <a:rect l="l" t="t" r="r" b="b"/>
              <a:pathLst>
                <a:path w="92" h="138" extrusionOk="0">
                  <a:moveTo>
                    <a:pt x="69" y="0"/>
                  </a:moveTo>
                  <a:cubicBezTo>
                    <a:pt x="46" y="23"/>
                    <a:pt x="0" y="46"/>
                    <a:pt x="0" y="69"/>
                  </a:cubicBezTo>
                  <a:cubicBezTo>
                    <a:pt x="0" y="92"/>
                    <a:pt x="23" y="114"/>
                    <a:pt x="46" y="137"/>
                  </a:cubicBezTo>
                  <a:cubicBezTo>
                    <a:pt x="69" y="114"/>
                    <a:pt x="69" y="92"/>
                    <a:pt x="92" y="69"/>
                  </a:cubicBezTo>
                  <a:cubicBezTo>
                    <a:pt x="92" y="46"/>
                    <a:pt x="69" y="23"/>
                    <a:pt x="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6" name="Google Shape;2826;p52"/>
            <p:cNvSpPr/>
            <p:nvPr/>
          </p:nvSpPr>
          <p:spPr>
            <a:xfrm rot="-799569">
              <a:off x="1741953" y="4064945"/>
              <a:ext cx="113003" cy="109128"/>
            </a:xfrm>
            <a:custGeom>
              <a:avLst/>
              <a:gdLst/>
              <a:ahLst/>
              <a:cxnLst/>
              <a:rect l="l" t="t" r="r" b="b"/>
              <a:pathLst>
                <a:path w="4520" h="4365" extrusionOk="0">
                  <a:moveTo>
                    <a:pt x="2237" y="0"/>
                  </a:moveTo>
                  <a:cubicBezTo>
                    <a:pt x="1415" y="0"/>
                    <a:pt x="860" y="391"/>
                    <a:pt x="480" y="1172"/>
                  </a:cubicBezTo>
                  <a:cubicBezTo>
                    <a:pt x="0" y="2222"/>
                    <a:pt x="320" y="3112"/>
                    <a:pt x="845" y="4002"/>
                  </a:cubicBezTo>
                  <a:cubicBezTo>
                    <a:pt x="1094" y="4251"/>
                    <a:pt x="1357" y="4365"/>
                    <a:pt x="1640" y="4365"/>
                  </a:cubicBezTo>
                  <a:cubicBezTo>
                    <a:pt x="1851" y="4365"/>
                    <a:pt x="2072" y="4302"/>
                    <a:pt x="2306" y="4185"/>
                  </a:cubicBezTo>
                  <a:cubicBezTo>
                    <a:pt x="2648" y="4025"/>
                    <a:pt x="2968" y="3774"/>
                    <a:pt x="3356" y="3728"/>
                  </a:cubicBezTo>
                  <a:cubicBezTo>
                    <a:pt x="3538" y="3477"/>
                    <a:pt x="3721" y="3249"/>
                    <a:pt x="3881" y="2998"/>
                  </a:cubicBezTo>
                  <a:cubicBezTo>
                    <a:pt x="4520" y="2039"/>
                    <a:pt x="4291" y="1263"/>
                    <a:pt x="3584" y="601"/>
                  </a:cubicBezTo>
                  <a:cubicBezTo>
                    <a:pt x="3356" y="396"/>
                    <a:pt x="3059" y="236"/>
                    <a:pt x="2785" y="31"/>
                  </a:cubicBezTo>
                  <a:cubicBezTo>
                    <a:pt x="2671" y="31"/>
                    <a:pt x="2557" y="31"/>
                    <a:pt x="2443" y="8"/>
                  </a:cubicBezTo>
                  <a:cubicBezTo>
                    <a:pt x="2372" y="3"/>
                    <a:pt x="2304" y="0"/>
                    <a:pt x="22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7" name="Google Shape;2827;p52"/>
            <p:cNvSpPr/>
            <p:nvPr/>
          </p:nvSpPr>
          <p:spPr>
            <a:xfrm rot="-799569">
              <a:off x="1568447" y="4206815"/>
              <a:ext cx="109028" cy="108903"/>
            </a:xfrm>
            <a:custGeom>
              <a:avLst/>
              <a:gdLst/>
              <a:ahLst/>
              <a:cxnLst/>
              <a:rect l="l" t="t" r="r" b="b"/>
              <a:pathLst>
                <a:path w="4361" h="4356" extrusionOk="0">
                  <a:moveTo>
                    <a:pt x="2185" y="1"/>
                  </a:moveTo>
                  <a:cubicBezTo>
                    <a:pt x="1524" y="1"/>
                    <a:pt x="949" y="261"/>
                    <a:pt x="480" y="852"/>
                  </a:cubicBezTo>
                  <a:cubicBezTo>
                    <a:pt x="229" y="1696"/>
                    <a:pt x="1" y="2541"/>
                    <a:pt x="480" y="3385"/>
                  </a:cubicBezTo>
                  <a:cubicBezTo>
                    <a:pt x="663" y="3568"/>
                    <a:pt x="846" y="3750"/>
                    <a:pt x="1028" y="3933"/>
                  </a:cubicBezTo>
                  <a:cubicBezTo>
                    <a:pt x="1074" y="4001"/>
                    <a:pt x="1119" y="4070"/>
                    <a:pt x="1188" y="4138"/>
                  </a:cubicBezTo>
                  <a:cubicBezTo>
                    <a:pt x="1256" y="4184"/>
                    <a:pt x="1325" y="4230"/>
                    <a:pt x="1393" y="4252"/>
                  </a:cubicBezTo>
                  <a:cubicBezTo>
                    <a:pt x="1485" y="4275"/>
                    <a:pt x="1553" y="4298"/>
                    <a:pt x="1644" y="4321"/>
                  </a:cubicBezTo>
                  <a:cubicBezTo>
                    <a:pt x="1793" y="4344"/>
                    <a:pt x="1947" y="4355"/>
                    <a:pt x="2101" y="4355"/>
                  </a:cubicBezTo>
                  <a:cubicBezTo>
                    <a:pt x="2255" y="4355"/>
                    <a:pt x="2409" y="4344"/>
                    <a:pt x="2557" y="4321"/>
                  </a:cubicBezTo>
                  <a:cubicBezTo>
                    <a:pt x="3493" y="4001"/>
                    <a:pt x="4041" y="3317"/>
                    <a:pt x="4338" y="2426"/>
                  </a:cubicBezTo>
                  <a:cubicBezTo>
                    <a:pt x="4315" y="1582"/>
                    <a:pt x="4361" y="737"/>
                    <a:pt x="3333" y="395"/>
                  </a:cubicBezTo>
                  <a:cubicBezTo>
                    <a:pt x="3288" y="441"/>
                    <a:pt x="3265" y="486"/>
                    <a:pt x="3242" y="532"/>
                  </a:cubicBezTo>
                  <a:cubicBezTo>
                    <a:pt x="3219" y="509"/>
                    <a:pt x="3219" y="486"/>
                    <a:pt x="3219" y="463"/>
                  </a:cubicBezTo>
                  <a:cubicBezTo>
                    <a:pt x="3265" y="190"/>
                    <a:pt x="3105" y="75"/>
                    <a:pt x="2831" y="75"/>
                  </a:cubicBezTo>
                  <a:cubicBezTo>
                    <a:pt x="2608" y="26"/>
                    <a:pt x="2392" y="1"/>
                    <a:pt x="218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8" name="Google Shape;2828;p52"/>
            <p:cNvSpPr/>
            <p:nvPr/>
          </p:nvSpPr>
          <p:spPr>
            <a:xfrm rot="-799569">
              <a:off x="1694171" y="4215650"/>
              <a:ext cx="104203" cy="93628"/>
            </a:xfrm>
            <a:custGeom>
              <a:avLst/>
              <a:gdLst/>
              <a:ahLst/>
              <a:cxnLst/>
              <a:rect l="l" t="t" r="r" b="b"/>
              <a:pathLst>
                <a:path w="4168" h="3745" extrusionOk="0">
                  <a:moveTo>
                    <a:pt x="2220" y="0"/>
                  </a:moveTo>
                  <a:cubicBezTo>
                    <a:pt x="2196" y="0"/>
                    <a:pt x="2171" y="1"/>
                    <a:pt x="2146" y="2"/>
                  </a:cubicBezTo>
                  <a:cubicBezTo>
                    <a:pt x="1781" y="2"/>
                    <a:pt x="1416" y="93"/>
                    <a:pt x="1073" y="139"/>
                  </a:cubicBezTo>
                  <a:cubicBezTo>
                    <a:pt x="982" y="276"/>
                    <a:pt x="868" y="390"/>
                    <a:pt x="685" y="458"/>
                  </a:cubicBezTo>
                  <a:cubicBezTo>
                    <a:pt x="663" y="618"/>
                    <a:pt x="571" y="732"/>
                    <a:pt x="457" y="823"/>
                  </a:cubicBezTo>
                  <a:cubicBezTo>
                    <a:pt x="411" y="892"/>
                    <a:pt x="389" y="983"/>
                    <a:pt x="343" y="1052"/>
                  </a:cubicBezTo>
                  <a:cubicBezTo>
                    <a:pt x="343" y="1417"/>
                    <a:pt x="320" y="1782"/>
                    <a:pt x="160" y="2124"/>
                  </a:cubicBezTo>
                  <a:cubicBezTo>
                    <a:pt x="1" y="2330"/>
                    <a:pt x="69" y="2444"/>
                    <a:pt x="297" y="2512"/>
                  </a:cubicBezTo>
                  <a:cubicBezTo>
                    <a:pt x="320" y="2512"/>
                    <a:pt x="320" y="2490"/>
                    <a:pt x="343" y="2490"/>
                  </a:cubicBezTo>
                  <a:cubicBezTo>
                    <a:pt x="434" y="3060"/>
                    <a:pt x="731" y="3471"/>
                    <a:pt x="1233" y="3745"/>
                  </a:cubicBezTo>
                  <a:cubicBezTo>
                    <a:pt x="1644" y="3562"/>
                    <a:pt x="2146" y="3722"/>
                    <a:pt x="2534" y="3403"/>
                  </a:cubicBezTo>
                  <a:cubicBezTo>
                    <a:pt x="3219" y="3334"/>
                    <a:pt x="3447" y="2763"/>
                    <a:pt x="3675" y="2261"/>
                  </a:cubicBezTo>
                  <a:cubicBezTo>
                    <a:pt x="4168" y="1120"/>
                    <a:pt x="3453" y="0"/>
                    <a:pt x="22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9" name="Google Shape;2829;p52"/>
            <p:cNvSpPr/>
            <p:nvPr/>
          </p:nvSpPr>
          <p:spPr>
            <a:xfrm rot="-799569">
              <a:off x="1528255" y="3995063"/>
              <a:ext cx="107878" cy="104028"/>
            </a:xfrm>
            <a:custGeom>
              <a:avLst/>
              <a:gdLst/>
              <a:ahLst/>
              <a:cxnLst/>
              <a:rect l="l" t="t" r="r" b="b"/>
              <a:pathLst>
                <a:path w="4315" h="4161" extrusionOk="0">
                  <a:moveTo>
                    <a:pt x="2512" y="1"/>
                  </a:moveTo>
                  <a:cubicBezTo>
                    <a:pt x="2253" y="1"/>
                    <a:pt x="1978" y="45"/>
                    <a:pt x="1690" y="131"/>
                  </a:cubicBezTo>
                  <a:lnTo>
                    <a:pt x="1644" y="131"/>
                  </a:lnTo>
                  <a:cubicBezTo>
                    <a:pt x="1624" y="81"/>
                    <a:pt x="1604" y="61"/>
                    <a:pt x="1586" y="61"/>
                  </a:cubicBezTo>
                  <a:cubicBezTo>
                    <a:pt x="1563" y="61"/>
                    <a:pt x="1543" y="93"/>
                    <a:pt x="1530" y="131"/>
                  </a:cubicBezTo>
                  <a:cubicBezTo>
                    <a:pt x="1462" y="199"/>
                    <a:pt x="1393" y="245"/>
                    <a:pt x="1325" y="314"/>
                  </a:cubicBezTo>
                  <a:lnTo>
                    <a:pt x="1325" y="336"/>
                  </a:lnTo>
                  <a:cubicBezTo>
                    <a:pt x="1256" y="336"/>
                    <a:pt x="1211" y="382"/>
                    <a:pt x="1165" y="405"/>
                  </a:cubicBezTo>
                  <a:cubicBezTo>
                    <a:pt x="1119" y="451"/>
                    <a:pt x="1051" y="496"/>
                    <a:pt x="1005" y="542"/>
                  </a:cubicBezTo>
                  <a:lnTo>
                    <a:pt x="959" y="496"/>
                  </a:lnTo>
                  <a:lnTo>
                    <a:pt x="959" y="496"/>
                  </a:lnTo>
                  <a:cubicBezTo>
                    <a:pt x="1" y="1523"/>
                    <a:pt x="252" y="3167"/>
                    <a:pt x="1484" y="3737"/>
                  </a:cubicBezTo>
                  <a:cubicBezTo>
                    <a:pt x="1761" y="3868"/>
                    <a:pt x="2038" y="4160"/>
                    <a:pt x="2364" y="4160"/>
                  </a:cubicBezTo>
                  <a:cubicBezTo>
                    <a:pt x="2496" y="4160"/>
                    <a:pt x="2635" y="4113"/>
                    <a:pt x="2786" y="3988"/>
                  </a:cubicBezTo>
                  <a:cubicBezTo>
                    <a:pt x="2808" y="3783"/>
                    <a:pt x="2900" y="3646"/>
                    <a:pt x="3128" y="3623"/>
                  </a:cubicBezTo>
                  <a:cubicBezTo>
                    <a:pt x="3425" y="3578"/>
                    <a:pt x="3721" y="3532"/>
                    <a:pt x="3858" y="3190"/>
                  </a:cubicBezTo>
                  <a:cubicBezTo>
                    <a:pt x="4224" y="2528"/>
                    <a:pt x="4315" y="1797"/>
                    <a:pt x="4246" y="1067"/>
                  </a:cubicBezTo>
                  <a:cubicBezTo>
                    <a:pt x="3812" y="332"/>
                    <a:pt x="3219" y="1"/>
                    <a:pt x="25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0" name="Google Shape;2830;p52"/>
            <p:cNvSpPr/>
            <p:nvPr/>
          </p:nvSpPr>
          <p:spPr>
            <a:xfrm rot="-799569">
              <a:off x="1600069" y="4087110"/>
              <a:ext cx="115853" cy="84552"/>
            </a:xfrm>
            <a:custGeom>
              <a:avLst/>
              <a:gdLst/>
              <a:ahLst/>
              <a:cxnLst/>
              <a:rect l="l" t="t" r="r" b="b"/>
              <a:pathLst>
                <a:path w="4634" h="3382" extrusionOk="0">
                  <a:moveTo>
                    <a:pt x="2347" y="1"/>
                  </a:moveTo>
                  <a:cubicBezTo>
                    <a:pt x="1945" y="1"/>
                    <a:pt x="1543" y="142"/>
                    <a:pt x="1142" y="267"/>
                  </a:cubicBezTo>
                  <a:lnTo>
                    <a:pt x="1142" y="244"/>
                  </a:lnTo>
                  <a:cubicBezTo>
                    <a:pt x="1050" y="267"/>
                    <a:pt x="982" y="336"/>
                    <a:pt x="959" y="450"/>
                  </a:cubicBezTo>
                  <a:cubicBezTo>
                    <a:pt x="890" y="450"/>
                    <a:pt x="822" y="427"/>
                    <a:pt x="754" y="427"/>
                  </a:cubicBezTo>
                  <a:cubicBezTo>
                    <a:pt x="754" y="564"/>
                    <a:pt x="731" y="792"/>
                    <a:pt x="594" y="815"/>
                  </a:cubicBezTo>
                  <a:cubicBezTo>
                    <a:pt x="23" y="906"/>
                    <a:pt x="0" y="1134"/>
                    <a:pt x="365" y="1500"/>
                  </a:cubicBezTo>
                  <a:cubicBezTo>
                    <a:pt x="548" y="1659"/>
                    <a:pt x="525" y="1865"/>
                    <a:pt x="594" y="2070"/>
                  </a:cubicBezTo>
                  <a:cubicBezTo>
                    <a:pt x="685" y="2481"/>
                    <a:pt x="845" y="2869"/>
                    <a:pt x="1324" y="2960"/>
                  </a:cubicBezTo>
                  <a:cubicBezTo>
                    <a:pt x="1484" y="3029"/>
                    <a:pt x="1644" y="3120"/>
                    <a:pt x="1803" y="3189"/>
                  </a:cubicBezTo>
                  <a:cubicBezTo>
                    <a:pt x="1988" y="3343"/>
                    <a:pt x="2187" y="3381"/>
                    <a:pt x="2389" y="3381"/>
                  </a:cubicBezTo>
                  <a:cubicBezTo>
                    <a:pt x="2592" y="3381"/>
                    <a:pt x="2799" y="3342"/>
                    <a:pt x="2998" y="3342"/>
                  </a:cubicBezTo>
                  <a:cubicBezTo>
                    <a:pt x="3042" y="3342"/>
                    <a:pt x="3085" y="3344"/>
                    <a:pt x="3127" y="3348"/>
                  </a:cubicBezTo>
                  <a:cubicBezTo>
                    <a:pt x="3493" y="3029"/>
                    <a:pt x="3858" y="2709"/>
                    <a:pt x="4132" y="2321"/>
                  </a:cubicBezTo>
                  <a:cubicBezTo>
                    <a:pt x="4634" y="1591"/>
                    <a:pt x="4543" y="975"/>
                    <a:pt x="3789" y="495"/>
                  </a:cubicBezTo>
                  <a:cubicBezTo>
                    <a:pt x="3584" y="381"/>
                    <a:pt x="3401" y="221"/>
                    <a:pt x="3127" y="221"/>
                  </a:cubicBezTo>
                  <a:cubicBezTo>
                    <a:pt x="2867" y="60"/>
                    <a:pt x="2607" y="1"/>
                    <a:pt x="23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1" name="Google Shape;2831;p52"/>
            <p:cNvSpPr/>
            <p:nvPr/>
          </p:nvSpPr>
          <p:spPr>
            <a:xfrm rot="-799569">
              <a:off x="1610721" y="4105573"/>
              <a:ext cx="1725" cy="2300"/>
            </a:xfrm>
            <a:custGeom>
              <a:avLst/>
              <a:gdLst/>
              <a:ahLst/>
              <a:cxnLst/>
              <a:rect l="l" t="t" r="r" b="b"/>
              <a:pathLst>
                <a:path w="69" h="92" extrusionOk="0">
                  <a:moveTo>
                    <a:pt x="23" y="1"/>
                  </a:moveTo>
                  <a:lnTo>
                    <a:pt x="0" y="46"/>
                  </a:lnTo>
                  <a:lnTo>
                    <a:pt x="69" y="92"/>
                  </a:lnTo>
                  <a:lnTo>
                    <a:pt x="23"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2" name="Google Shape;2832;p52"/>
            <p:cNvSpPr/>
            <p:nvPr/>
          </p:nvSpPr>
          <p:spPr>
            <a:xfrm rot="-799569">
              <a:off x="1568620" y="4237261"/>
              <a:ext cx="4025" cy="2300"/>
            </a:xfrm>
            <a:custGeom>
              <a:avLst/>
              <a:gdLst/>
              <a:ahLst/>
              <a:cxnLst/>
              <a:rect l="l" t="t" r="r" b="b"/>
              <a:pathLst>
                <a:path w="161" h="92" extrusionOk="0">
                  <a:moveTo>
                    <a:pt x="85" y="1"/>
                  </a:moveTo>
                  <a:cubicBezTo>
                    <a:pt x="54" y="1"/>
                    <a:pt x="27" y="39"/>
                    <a:pt x="1" y="92"/>
                  </a:cubicBezTo>
                  <a:cubicBezTo>
                    <a:pt x="69" y="92"/>
                    <a:pt x="115" y="69"/>
                    <a:pt x="161" y="69"/>
                  </a:cubicBezTo>
                  <a:cubicBezTo>
                    <a:pt x="132" y="21"/>
                    <a:pt x="107" y="1"/>
                    <a:pt x="8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3" name="Google Shape;2833;p52"/>
            <p:cNvSpPr/>
            <p:nvPr/>
          </p:nvSpPr>
          <p:spPr>
            <a:xfrm rot="-799569">
              <a:off x="1583082" y="4301064"/>
              <a:ext cx="6300" cy="6300"/>
            </a:xfrm>
            <a:custGeom>
              <a:avLst/>
              <a:gdLst/>
              <a:ahLst/>
              <a:cxnLst/>
              <a:rect l="l" t="t" r="r" b="b"/>
              <a:pathLst>
                <a:path w="252" h="252" extrusionOk="0">
                  <a:moveTo>
                    <a:pt x="251" y="0"/>
                  </a:moveTo>
                  <a:lnTo>
                    <a:pt x="251" y="0"/>
                  </a:lnTo>
                  <a:cubicBezTo>
                    <a:pt x="183" y="69"/>
                    <a:pt x="0" y="91"/>
                    <a:pt x="160" y="251"/>
                  </a:cubicBezTo>
                  <a:cubicBezTo>
                    <a:pt x="206" y="160"/>
                    <a:pt x="228" y="91"/>
                    <a:pt x="2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4" name="Google Shape;2834;p52"/>
            <p:cNvSpPr/>
            <p:nvPr/>
          </p:nvSpPr>
          <p:spPr>
            <a:xfrm rot="-799569">
              <a:off x="1688393" y="3951473"/>
              <a:ext cx="104453" cy="92878"/>
            </a:xfrm>
            <a:custGeom>
              <a:avLst/>
              <a:gdLst/>
              <a:ahLst/>
              <a:cxnLst/>
              <a:rect l="l" t="t" r="r" b="b"/>
              <a:pathLst>
                <a:path w="4178" h="3715" extrusionOk="0">
                  <a:moveTo>
                    <a:pt x="1782" y="1"/>
                  </a:moveTo>
                  <a:cubicBezTo>
                    <a:pt x="1418" y="1"/>
                    <a:pt x="1058" y="41"/>
                    <a:pt x="708" y="224"/>
                  </a:cubicBezTo>
                  <a:cubicBezTo>
                    <a:pt x="617" y="429"/>
                    <a:pt x="503" y="658"/>
                    <a:pt x="412" y="863"/>
                  </a:cubicBezTo>
                  <a:cubicBezTo>
                    <a:pt x="1" y="1936"/>
                    <a:pt x="412" y="3100"/>
                    <a:pt x="1370" y="3488"/>
                  </a:cubicBezTo>
                  <a:cubicBezTo>
                    <a:pt x="1532" y="3663"/>
                    <a:pt x="1715" y="3715"/>
                    <a:pt x="1903" y="3715"/>
                  </a:cubicBezTo>
                  <a:cubicBezTo>
                    <a:pt x="2059" y="3715"/>
                    <a:pt x="2219" y="3679"/>
                    <a:pt x="2374" y="3648"/>
                  </a:cubicBezTo>
                  <a:cubicBezTo>
                    <a:pt x="2877" y="3557"/>
                    <a:pt x="3219" y="3214"/>
                    <a:pt x="3584" y="2917"/>
                  </a:cubicBezTo>
                  <a:cubicBezTo>
                    <a:pt x="3676" y="2689"/>
                    <a:pt x="3767" y="2484"/>
                    <a:pt x="3858" y="2255"/>
                  </a:cubicBezTo>
                  <a:cubicBezTo>
                    <a:pt x="4178" y="1251"/>
                    <a:pt x="3356" y="64"/>
                    <a:pt x="2329" y="19"/>
                  </a:cubicBezTo>
                  <a:cubicBezTo>
                    <a:pt x="2146" y="11"/>
                    <a:pt x="1964" y="1"/>
                    <a:pt x="17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5" name="Google Shape;2835;p52"/>
            <p:cNvSpPr/>
            <p:nvPr/>
          </p:nvSpPr>
          <p:spPr>
            <a:xfrm rot="-799569">
              <a:off x="1814915" y="4235084"/>
              <a:ext cx="69652" cy="68252"/>
            </a:xfrm>
            <a:custGeom>
              <a:avLst/>
              <a:gdLst/>
              <a:ahLst/>
              <a:cxnLst/>
              <a:rect l="l" t="t" r="r" b="b"/>
              <a:pathLst>
                <a:path w="2786" h="2730" extrusionOk="0">
                  <a:moveTo>
                    <a:pt x="1471" y="1"/>
                  </a:moveTo>
                  <a:cubicBezTo>
                    <a:pt x="582" y="1"/>
                    <a:pt x="307" y="343"/>
                    <a:pt x="1" y="1473"/>
                  </a:cubicBezTo>
                  <a:cubicBezTo>
                    <a:pt x="92" y="1656"/>
                    <a:pt x="161" y="1861"/>
                    <a:pt x="252" y="2067"/>
                  </a:cubicBezTo>
                  <a:cubicBezTo>
                    <a:pt x="467" y="2527"/>
                    <a:pt x="682" y="2729"/>
                    <a:pt x="1049" y="2729"/>
                  </a:cubicBezTo>
                  <a:cubicBezTo>
                    <a:pt x="1228" y="2729"/>
                    <a:pt x="1444" y="2681"/>
                    <a:pt x="1713" y="2592"/>
                  </a:cubicBezTo>
                  <a:cubicBezTo>
                    <a:pt x="2010" y="2569"/>
                    <a:pt x="2169" y="2295"/>
                    <a:pt x="2398" y="2135"/>
                  </a:cubicBezTo>
                  <a:cubicBezTo>
                    <a:pt x="2512" y="1542"/>
                    <a:pt x="2786" y="948"/>
                    <a:pt x="2420" y="332"/>
                  </a:cubicBezTo>
                  <a:lnTo>
                    <a:pt x="2261" y="332"/>
                  </a:lnTo>
                  <a:cubicBezTo>
                    <a:pt x="2192" y="218"/>
                    <a:pt x="2124" y="126"/>
                    <a:pt x="2055" y="35"/>
                  </a:cubicBezTo>
                  <a:cubicBezTo>
                    <a:pt x="1835" y="13"/>
                    <a:pt x="1642" y="1"/>
                    <a:pt x="14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6" name="Google Shape;2836;p52"/>
            <p:cNvSpPr/>
            <p:nvPr/>
          </p:nvSpPr>
          <p:spPr>
            <a:xfrm rot="-799569">
              <a:off x="1670077" y="4000012"/>
              <a:ext cx="1750" cy="1750"/>
            </a:xfrm>
            <a:custGeom>
              <a:avLst/>
              <a:gdLst/>
              <a:ahLst/>
              <a:cxnLst/>
              <a:rect l="l" t="t" r="r" b="b"/>
              <a:pathLst>
                <a:path w="70" h="70" extrusionOk="0">
                  <a:moveTo>
                    <a:pt x="69" y="1"/>
                  </a:moveTo>
                  <a:lnTo>
                    <a:pt x="1" y="46"/>
                  </a:lnTo>
                  <a:lnTo>
                    <a:pt x="24" y="69"/>
                  </a:lnTo>
                  <a:lnTo>
                    <a:pt x="6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7" name="Google Shape;2837;p52"/>
            <p:cNvSpPr/>
            <p:nvPr/>
          </p:nvSpPr>
          <p:spPr>
            <a:xfrm rot="-799569">
              <a:off x="1689861" y="3967127"/>
              <a:ext cx="2300" cy="1725"/>
            </a:xfrm>
            <a:custGeom>
              <a:avLst/>
              <a:gdLst/>
              <a:ahLst/>
              <a:cxnLst/>
              <a:rect l="l" t="t" r="r" b="b"/>
              <a:pathLst>
                <a:path w="92" h="69" extrusionOk="0">
                  <a:moveTo>
                    <a:pt x="92" y="0"/>
                  </a:moveTo>
                  <a:lnTo>
                    <a:pt x="92" y="0"/>
                  </a:lnTo>
                  <a:cubicBezTo>
                    <a:pt x="1" y="23"/>
                    <a:pt x="1" y="46"/>
                    <a:pt x="46" y="69"/>
                  </a:cubicBezTo>
                  <a:cubicBezTo>
                    <a:pt x="69" y="69"/>
                    <a:pt x="92" y="23"/>
                    <a:pt x="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8" name="Google Shape;2838;p52"/>
            <p:cNvSpPr/>
            <p:nvPr/>
          </p:nvSpPr>
          <p:spPr>
            <a:xfrm rot="-799569">
              <a:off x="1758861" y="4169014"/>
              <a:ext cx="1725" cy="2300"/>
            </a:xfrm>
            <a:custGeom>
              <a:avLst/>
              <a:gdLst/>
              <a:ahLst/>
              <a:cxnLst/>
              <a:rect l="l" t="t" r="r" b="b"/>
              <a:pathLst>
                <a:path w="69" h="92" extrusionOk="0">
                  <a:moveTo>
                    <a:pt x="46" y="0"/>
                  </a:moveTo>
                  <a:lnTo>
                    <a:pt x="0" y="91"/>
                  </a:lnTo>
                  <a:lnTo>
                    <a:pt x="69" y="46"/>
                  </a:lnTo>
                  <a:lnTo>
                    <a:pt x="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9" name="Google Shape;2839;p52"/>
            <p:cNvSpPr/>
            <p:nvPr/>
          </p:nvSpPr>
          <p:spPr>
            <a:xfrm rot="-799569">
              <a:off x="1638345" y="4213557"/>
              <a:ext cx="25" cy="25"/>
            </a:xfrm>
            <a:custGeom>
              <a:avLst/>
              <a:gdLst/>
              <a:ahLst/>
              <a:cxnLst/>
              <a:rect l="l" t="t" r="r" b="b"/>
              <a:pathLst>
                <a:path w="1" h="1" extrusionOk="0">
                  <a:moveTo>
                    <a:pt x="0" y="0"/>
                  </a:moveTo>
                  <a:cubicBezTo>
                    <a:pt x="0" y="0"/>
                    <a:pt x="0" y="0"/>
                    <a:pt x="0" y="0"/>
                  </a:cubicBez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0" name="Google Shape;2840;p52"/>
            <p:cNvSpPr/>
            <p:nvPr/>
          </p:nvSpPr>
          <p:spPr>
            <a:xfrm rot="-799569">
              <a:off x="1647202" y="4315732"/>
              <a:ext cx="6375" cy="3350"/>
            </a:xfrm>
            <a:custGeom>
              <a:avLst/>
              <a:gdLst/>
              <a:ahLst/>
              <a:cxnLst/>
              <a:rect l="l" t="t" r="r" b="b"/>
              <a:pathLst>
                <a:path w="255" h="134" extrusionOk="0">
                  <a:moveTo>
                    <a:pt x="46" y="0"/>
                  </a:moveTo>
                  <a:cubicBezTo>
                    <a:pt x="23" y="0"/>
                    <a:pt x="0" y="46"/>
                    <a:pt x="0" y="69"/>
                  </a:cubicBezTo>
                  <a:cubicBezTo>
                    <a:pt x="46" y="92"/>
                    <a:pt x="91" y="114"/>
                    <a:pt x="137" y="114"/>
                  </a:cubicBezTo>
                  <a:cubicBezTo>
                    <a:pt x="170" y="128"/>
                    <a:pt x="196" y="133"/>
                    <a:pt x="213" y="133"/>
                  </a:cubicBezTo>
                  <a:cubicBezTo>
                    <a:pt x="255" y="133"/>
                    <a:pt x="247" y="101"/>
                    <a:pt x="183" y="69"/>
                  </a:cubicBezTo>
                  <a:cubicBezTo>
                    <a:pt x="137" y="23"/>
                    <a:pt x="91" y="0"/>
                    <a:pt x="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1" name="Google Shape;2841;p52"/>
            <p:cNvSpPr/>
            <p:nvPr/>
          </p:nvSpPr>
          <p:spPr>
            <a:xfrm rot="-799569">
              <a:off x="1364852" y="1932838"/>
              <a:ext cx="26276" cy="30851"/>
            </a:xfrm>
            <a:custGeom>
              <a:avLst/>
              <a:gdLst/>
              <a:ahLst/>
              <a:cxnLst/>
              <a:rect l="l" t="t" r="r" b="b"/>
              <a:pathLst>
                <a:path w="1051" h="1234" extrusionOk="0">
                  <a:moveTo>
                    <a:pt x="432" y="0"/>
                  </a:moveTo>
                  <a:cubicBezTo>
                    <a:pt x="344" y="0"/>
                    <a:pt x="265" y="62"/>
                    <a:pt x="206" y="206"/>
                  </a:cubicBezTo>
                  <a:cubicBezTo>
                    <a:pt x="0" y="662"/>
                    <a:pt x="160" y="868"/>
                    <a:pt x="890" y="1233"/>
                  </a:cubicBezTo>
                  <a:cubicBezTo>
                    <a:pt x="936" y="1210"/>
                    <a:pt x="982" y="1210"/>
                    <a:pt x="1050" y="1165"/>
                  </a:cubicBezTo>
                  <a:cubicBezTo>
                    <a:pt x="1050" y="1073"/>
                    <a:pt x="1050" y="959"/>
                    <a:pt x="1050" y="845"/>
                  </a:cubicBezTo>
                  <a:cubicBezTo>
                    <a:pt x="845" y="662"/>
                    <a:pt x="890" y="343"/>
                    <a:pt x="685" y="138"/>
                  </a:cubicBezTo>
                  <a:cubicBezTo>
                    <a:pt x="598" y="51"/>
                    <a:pt x="511" y="0"/>
                    <a:pt x="432" y="0"/>
                  </a:cubicBezTo>
                  <a:close/>
                </a:path>
              </a:pathLst>
            </a:custGeom>
            <a:solidFill>
              <a:srgbClr val="FDC26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2" name="Google Shape;2842;p52"/>
            <p:cNvSpPr/>
            <p:nvPr/>
          </p:nvSpPr>
          <p:spPr>
            <a:xfrm rot="-799569">
              <a:off x="1380119" y="2225980"/>
              <a:ext cx="120428" cy="711344"/>
            </a:xfrm>
            <a:custGeom>
              <a:avLst/>
              <a:gdLst/>
              <a:ahLst/>
              <a:cxnLst/>
              <a:rect l="l" t="t" r="r" b="b"/>
              <a:pathLst>
                <a:path w="4817" h="28453" extrusionOk="0">
                  <a:moveTo>
                    <a:pt x="4497" y="1"/>
                  </a:moveTo>
                  <a:cubicBezTo>
                    <a:pt x="4337" y="69"/>
                    <a:pt x="4178" y="115"/>
                    <a:pt x="4018" y="183"/>
                  </a:cubicBezTo>
                  <a:cubicBezTo>
                    <a:pt x="3721" y="708"/>
                    <a:pt x="3607" y="1279"/>
                    <a:pt x="3516" y="1872"/>
                  </a:cubicBezTo>
                  <a:cubicBezTo>
                    <a:pt x="3356" y="2968"/>
                    <a:pt x="3287" y="4086"/>
                    <a:pt x="3082" y="5159"/>
                  </a:cubicBezTo>
                  <a:cubicBezTo>
                    <a:pt x="2945" y="6278"/>
                    <a:pt x="2717" y="7396"/>
                    <a:pt x="2648" y="8514"/>
                  </a:cubicBezTo>
                  <a:cubicBezTo>
                    <a:pt x="2671" y="8971"/>
                    <a:pt x="2489" y="9405"/>
                    <a:pt x="2466" y="9838"/>
                  </a:cubicBezTo>
                  <a:cubicBezTo>
                    <a:pt x="2352" y="10614"/>
                    <a:pt x="2329" y="11390"/>
                    <a:pt x="2192" y="12166"/>
                  </a:cubicBezTo>
                  <a:cubicBezTo>
                    <a:pt x="2169" y="12258"/>
                    <a:pt x="2146" y="12349"/>
                    <a:pt x="2146" y="12440"/>
                  </a:cubicBezTo>
                  <a:cubicBezTo>
                    <a:pt x="2032" y="13239"/>
                    <a:pt x="1918" y="14038"/>
                    <a:pt x="1781" y="14837"/>
                  </a:cubicBezTo>
                  <a:cubicBezTo>
                    <a:pt x="1758" y="15065"/>
                    <a:pt x="1758" y="15271"/>
                    <a:pt x="1781" y="15499"/>
                  </a:cubicBezTo>
                  <a:cubicBezTo>
                    <a:pt x="1781" y="15659"/>
                    <a:pt x="1758" y="15819"/>
                    <a:pt x="1713" y="15978"/>
                  </a:cubicBezTo>
                  <a:cubicBezTo>
                    <a:pt x="1690" y="16047"/>
                    <a:pt x="1644" y="16138"/>
                    <a:pt x="1644" y="16207"/>
                  </a:cubicBezTo>
                  <a:cubicBezTo>
                    <a:pt x="1621" y="16298"/>
                    <a:pt x="1598" y="16366"/>
                    <a:pt x="1598" y="16458"/>
                  </a:cubicBezTo>
                  <a:cubicBezTo>
                    <a:pt x="1507" y="17051"/>
                    <a:pt x="1393" y="17645"/>
                    <a:pt x="1370" y="18261"/>
                  </a:cubicBezTo>
                  <a:cubicBezTo>
                    <a:pt x="1096" y="19813"/>
                    <a:pt x="1005" y="21388"/>
                    <a:pt x="685" y="22940"/>
                  </a:cubicBezTo>
                  <a:cubicBezTo>
                    <a:pt x="617" y="23442"/>
                    <a:pt x="571" y="23967"/>
                    <a:pt x="526" y="24469"/>
                  </a:cubicBezTo>
                  <a:cubicBezTo>
                    <a:pt x="411" y="25656"/>
                    <a:pt x="1" y="26820"/>
                    <a:pt x="160" y="28030"/>
                  </a:cubicBezTo>
                  <a:cubicBezTo>
                    <a:pt x="183" y="28121"/>
                    <a:pt x="229" y="28213"/>
                    <a:pt x="275" y="28304"/>
                  </a:cubicBezTo>
                  <a:cubicBezTo>
                    <a:pt x="343" y="28372"/>
                    <a:pt x="434" y="28418"/>
                    <a:pt x="526" y="28441"/>
                  </a:cubicBezTo>
                  <a:cubicBezTo>
                    <a:pt x="589" y="28448"/>
                    <a:pt x="653" y="28453"/>
                    <a:pt x="715" y="28453"/>
                  </a:cubicBezTo>
                  <a:cubicBezTo>
                    <a:pt x="854" y="28453"/>
                    <a:pt x="986" y="28428"/>
                    <a:pt x="1096" y="28350"/>
                  </a:cubicBezTo>
                  <a:cubicBezTo>
                    <a:pt x="1165" y="28281"/>
                    <a:pt x="1233" y="28190"/>
                    <a:pt x="1256" y="28099"/>
                  </a:cubicBezTo>
                  <a:cubicBezTo>
                    <a:pt x="1279" y="28007"/>
                    <a:pt x="1302" y="27893"/>
                    <a:pt x="1302" y="27802"/>
                  </a:cubicBezTo>
                  <a:cubicBezTo>
                    <a:pt x="1576" y="25999"/>
                    <a:pt x="1735" y="24173"/>
                    <a:pt x="2055" y="22369"/>
                  </a:cubicBezTo>
                  <a:cubicBezTo>
                    <a:pt x="2055" y="22164"/>
                    <a:pt x="2055" y="21981"/>
                    <a:pt x="2055" y="21776"/>
                  </a:cubicBezTo>
                  <a:cubicBezTo>
                    <a:pt x="2032" y="21548"/>
                    <a:pt x="2101" y="21319"/>
                    <a:pt x="2146" y="21114"/>
                  </a:cubicBezTo>
                  <a:cubicBezTo>
                    <a:pt x="2192" y="20909"/>
                    <a:pt x="2237" y="20726"/>
                    <a:pt x="2237" y="20543"/>
                  </a:cubicBezTo>
                  <a:cubicBezTo>
                    <a:pt x="2420" y="19767"/>
                    <a:pt x="2352" y="18991"/>
                    <a:pt x="2534" y="18215"/>
                  </a:cubicBezTo>
                  <a:cubicBezTo>
                    <a:pt x="2603" y="17690"/>
                    <a:pt x="2671" y="17142"/>
                    <a:pt x="2762" y="16595"/>
                  </a:cubicBezTo>
                  <a:cubicBezTo>
                    <a:pt x="2785" y="15955"/>
                    <a:pt x="2831" y="15316"/>
                    <a:pt x="2968" y="14677"/>
                  </a:cubicBezTo>
                  <a:cubicBezTo>
                    <a:pt x="2945" y="14403"/>
                    <a:pt x="3059" y="14107"/>
                    <a:pt x="3105" y="13833"/>
                  </a:cubicBezTo>
                  <a:cubicBezTo>
                    <a:pt x="3151" y="13125"/>
                    <a:pt x="3287" y="12418"/>
                    <a:pt x="3424" y="11733"/>
                  </a:cubicBezTo>
                  <a:cubicBezTo>
                    <a:pt x="3493" y="11459"/>
                    <a:pt x="3493" y="11185"/>
                    <a:pt x="3493" y="10911"/>
                  </a:cubicBezTo>
                  <a:cubicBezTo>
                    <a:pt x="3493" y="10820"/>
                    <a:pt x="3493" y="10728"/>
                    <a:pt x="3493" y="10637"/>
                  </a:cubicBezTo>
                  <a:cubicBezTo>
                    <a:pt x="3493" y="10523"/>
                    <a:pt x="3493" y="10386"/>
                    <a:pt x="3470" y="10272"/>
                  </a:cubicBezTo>
                  <a:cubicBezTo>
                    <a:pt x="3470" y="10044"/>
                    <a:pt x="3516" y="9861"/>
                    <a:pt x="3584" y="9656"/>
                  </a:cubicBezTo>
                  <a:cubicBezTo>
                    <a:pt x="3607" y="9587"/>
                    <a:pt x="3630" y="9496"/>
                    <a:pt x="3653" y="9427"/>
                  </a:cubicBezTo>
                  <a:cubicBezTo>
                    <a:pt x="3675" y="8902"/>
                    <a:pt x="3698" y="8400"/>
                    <a:pt x="3835" y="7898"/>
                  </a:cubicBezTo>
                  <a:cubicBezTo>
                    <a:pt x="3858" y="7807"/>
                    <a:pt x="3858" y="7716"/>
                    <a:pt x="3858" y="7624"/>
                  </a:cubicBezTo>
                  <a:cubicBezTo>
                    <a:pt x="3858" y="7305"/>
                    <a:pt x="3881" y="7008"/>
                    <a:pt x="3995" y="6711"/>
                  </a:cubicBezTo>
                  <a:cubicBezTo>
                    <a:pt x="4018" y="6620"/>
                    <a:pt x="4041" y="6529"/>
                    <a:pt x="4041" y="6437"/>
                  </a:cubicBezTo>
                  <a:cubicBezTo>
                    <a:pt x="4269" y="4771"/>
                    <a:pt x="4497" y="3128"/>
                    <a:pt x="4725" y="1461"/>
                  </a:cubicBezTo>
                  <a:cubicBezTo>
                    <a:pt x="4748" y="1370"/>
                    <a:pt x="4771" y="1279"/>
                    <a:pt x="4771" y="1165"/>
                  </a:cubicBezTo>
                  <a:cubicBezTo>
                    <a:pt x="4771" y="754"/>
                    <a:pt x="4817" y="343"/>
                    <a:pt x="4497" y="1"/>
                  </a:cubicBezTo>
                  <a:close/>
                </a:path>
              </a:pathLst>
            </a:custGeom>
            <a:solidFill>
              <a:srgbClr val="FDC26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3" name="Google Shape;2843;p52"/>
            <p:cNvSpPr/>
            <p:nvPr/>
          </p:nvSpPr>
          <p:spPr>
            <a:xfrm rot="-799569">
              <a:off x="1368310" y="1999629"/>
              <a:ext cx="46701" cy="210431"/>
            </a:xfrm>
            <a:custGeom>
              <a:avLst/>
              <a:gdLst/>
              <a:ahLst/>
              <a:cxnLst/>
              <a:rect l="l" t="t" r="r" b="b"/>
              <a:pathLst>
                <a:path w="1868" h="8417" extrusionOk="0">
                  <a:moveTo>
                    <a:pt x="1431" y="1"/>
                  </a:moveTo>
                  <a:cubicBezTo>
                    <a:pt x="1397" y="1"/>
                    <a:pt x="1360" y="18"/>
                    <a:pt x="1320" y="65"/>
                  </a:cubicBezTo>
                  <a:cubicBezTo>
                    <a:pt x="1206" y="156"/>
                    <a:pt x="1160" y="270"/>
                    <a:pt x="1137" y="407"/>
                  </a:cubicBezTo>
                  <a:cubicBezTo>
                    <a:pt x="1137" y="476"/>
                    <a:pt x="1137" y="521"/>
                    <a:pt x="1115" y="590"/>
                  </a:cubicBezTo>
                  <a:cubicBezTo>
                    <a:pt x="1001" y="1206"/>
                    <a:pt x="886" y="1822"/>
                    <a:pt x="795" y="2439"/>
                  </a:cubicBezTo>
                  <a:cubicBezTo>
                    <a:pt x="772" y="2553"/>
                    <a:pt x="749" y="2667"/>
                    <a:pt x="727" y="2758"/>
                  </a:cubicBezTo>
                  <a:cubicBezTo>
                    <a:pt x="886" y="3512"/>
                    <a:pt x="612" y="4242"/>
                    <a:pt x="544" y="4972"/>
                  </a:cubicBezTo>
                  <a:cubicBezTo>
                    <a:pt x="453" y="5087"/>
                    <a:pt x="453" y="5201"/>
                    <a:pt x="544" y="5338"/>
                  </a:cubicBezTo>
                  <a:cubicBezTo>
                    <a:pt x="430" y="5954"/>
                    <a:pt x="453" y="6593"/>
                    <a:pt x="224" y="7186"/>
                  </a:cubicBezTo>
                  <a:cubicBezTo>
                    <a:pt x="202" y="7301"/>
                    <a:pt x="202" y="7415"/>
                    <a:pt x="179" y="7529"/>
                  </a:cubicBezTo>
                  <a:cubicBezTo>
                    <a:pt x="179" y="7643"/>
                    <a:pt x="202" y="7757"/>
                    <a:pt x="156" y="7871"/>
                  </a:cubicBezTo>
                  <a:cubicBezTo>
                    <a:pt x="0" y="8321"/>
                    <a:pt x="160" y="8417"/>
                    <a:pt x="425" y="8417"/>
                  </a:cubicBezTo>
                  <a:cubicBezTo>
                    <a:pt x="509" y="8417"/>
                    <a:pt x="605" y="8407"/>
                    <a:pt x="704" y="8396"/>
                  </a:cubicBezTo>
                  <a:cubicBezTo>
                    <a:pt x="864" y="8054"/>
                    <a:pt x="932" y="7711"/>
                    <a:pt x="932" y="7346"/>
                  </a:cubicBezTo>
                  <a:cubicBezTo>
                    <a:pt x="932" y="7027"/>
                    <a:pt x="909" y="6684"/>
                    <a:pt x="1092" y="6388"/>
                  </a:cubicBezTo>
                  <a:cubicBezTo>
                    <a:pt x="1092" y="6228"/>
                    <a:pt x="1115" y="6045"/>
                    <a:pt x="1115" y="5885"/>
                  </a:cubicBezTo>
                  <a:cubicBezTo>
                    <a:pt x="1229" y="5726"/>
                    <a:pt x="1274" y="5543"/>
                    <a:pt x="1297" y="5360"/>
                  </a:cubicBezTo>
                  <a:cubicBezTo>
                    <a:pt x="1411" y="4972"/>
                    <a:pt x="1389" y="4584"/>
                    <a:pt x="1389" y="4173"/>
                  </a:cubicBezTo>
                  <a:cubicBezTo>
                    <a:pt x="1389" y="4014"/>
                    <a:pt x="1343" y="3831"/>
                    <a:pt x="1480" y="3671"/>
                  </a:cubicBezTo>
                  <a:cubicBezTo>
                    <a:pt x="1457" y="3626"/>
                    <a:pt x="1457" y="3580"/>
                    <a:pt x="1457" y="3534"/>
                  </a:cubicBezTo>
                  <a:cubicBezTo>
                    <a:pt x="1389" y="3397"/>
                    <a:pt x="1366" y="3260"/>
                    <a:pt x="1480" y="3146"/>
                  </a:cubicBezTo>
                  <a:lnTo>
                    <a:pt x="1480" y="3124"/>
                  </a:lnTo>
                  <a:cubicBezTo>
                    <a:pt x="1526" y="2713"/>
                    <a:pt x="1411" y="2256"/>
                    <a:pt x="1640" y="1845"/>
                  </a:cubicBezTo>
                  <a:cubicBezTo>
                    <a:pt x="1640" y="1777"/>
                    <a:pt x="1640" y="1731"/>
                    <a:pt x="1662" y="1686"/>
                  </a:cubicBezTo>
                  <a:cubicBezTo>
                    <a:pt x="1617" y="1229"/>
                    <a:pt x="1845" y="818"/>
                    <a:pt x="1868" y="384"/>
                  </a:cubicBezTo>
                  <a:cubicBezTo>
                    <a:pt x="1845" y="339"/>
                    <a:pt x="1845" y="293"/>
                    <a:pt x="1822" y="248"/>
                  </a:cubicBezTo>
                  <a:cubicBezTo>
                    <a:pt x="1777" y="179"/>
                    <a:pt x="1731" y="133"/>
                    <a:pt x="1662" y="133"/>
                  </a:cubicBezTo>
                  <a:cubicBezTo>
                    <a:pt x="1582" y="101"/>
                    <a:pt x="1513" y="1"/>
                    <a:pt x="1431" y="1"/>
                  </a:cubicBezTo>
                  <a:close/>
                </a:path>
              </a:pathLst>
            </a:custGeom>
            <a:solidFill>
              <a:srgbClr val="FDC26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4" name="Google Shape;2844;p52"/>
            <p:cNvSpPr/>
            <p:nvPr/>
          </p:nvSpPr>
          <p:spPr>
            <a:xfrm rot="-799569">
              <a:off x="1376540" y="2001316"/>
              <a:ext cx="600" cy="575"/>
            </a:xfrm>
            <a:custGeom>
              <a:avLst/>
              <a:gdLst/>
              <a:ahLst/>
              <a:cxnLst/>
              <a:rect l="l" t="t" r="r" b="b"/>
              <a:pathLst>
                <a:path w="24" h="23" extrusionOk="0">
                  <a:moveTo>
                    <a:pt x="23" y="0"/>
                  </a:moveTo>
                  <a:lnTo>
                    <a:pt x="0" y="23"/>
                  </a:lnTo>
                  <a:lnTo>
                    <a:pt x="23" y="23"/>
                  </a:lnTo>
                  <a:cubicBezTo>
                    <a:pt x="23" y="23"/>
                    <a:pt x="23" y="0"/>
                    <a:pt x="23" y="0"/>
                  </a:cubicBezTo>
                  <a:close/>
                </a:path>
              </a:pathLst>
            </a:custGeom>
            <a:solidFill>
              <a:srgbClr val="FDC26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5" name="Google Shape;2845;p52"/>
            <p:cNvSpPr/>
            <p:nvPr/>
          </p:nvSpPr>
          <p:spPr>
            <a:xfrm rot="-799569">
              <a:off x="1383468" y="1883112"/>
              <a:ext cx="32001" cy="24551"/>
            </a:xfrm>
            <a:custGeom>
              <a:avLst/>
              <a:gdLst/>
              <a:ahLst/>
              <a:cxnLst/>
              <a:rect l="l" t="t" r="r" b="b"/>
              <a:pathLst>
                <a:path w="1280" h="982" extrusionOk="0">
                  <a:moveTo>
                    <a:pt x="591" y="1"/>
                  </a:moveTo>
                  <a:cubicBezTo>
                    <a:pt x="370" y="1"/>
                    <a:pt x="182" y="99"/>
                    <a:pt x="92" y="297"/>
                  </a:cubicBezTo>
                  <a:cubicBezTo>
                    <a:pt x="1" y="570"/>
                    <a:pt x="320" y="685"/>
                    <a:pt x="457" y="867"/>
                  </a:cubicBezTo>
                  <a:cubicBezTo>
                    <a:pt x="503" y="913"/>
                    <a:pt x="549" y="936"/>
                    <a:pt x="594" y="981"/>
                  </a:cubicBezTo>
                  <a:cubicBezTo>
                    <a:pt x="777" y="913"/>
                    <a:pt x="959" y="844"/>
                    <a:pt x="1165" y="799"/>
                  </a:cubicBezTo>
                  <a:cubicBezTo>
                    <a:pt x="1188" y="753"/>
                    <a:pt x="1211" y="730"/>
                    <a:pt x="1233" y="707"/>
                  </a:cubicBezTo>
                  <a:cubicBezTo>
                    <a:pt x="1279" y="593"/>
                    <a:pt x="1256" y="479"/>
                    <a:pt x="1211" y="365"/>
                  </a:cubicBezTo>
                  <a:cubicBezTo>
                    <a:pt x="1119" y="182"/>
                    <a:pt x="937" y="114"/>
                    <a:pt x="777" y="23"/>
                  </a:cubicBezTo>
                  <a:cubicBezTo>
                    <a:pt x="713" y="8"/>
                    <a:pt x="651" y="1"/>
                    <a:pt x="591" y="1"/>
                  </a:cubicBezTo>
                  <a:close/>
                </a:path>
              </a:pathLst>
            </a:custGeom>
            <a:solidFill>
              <a:srgbClr val="FDC26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6" name="Google Shape;2846;p52"/>
            <p:cNvSpPr/>
            <p:nvPr/>
          </p:nvSpPr>
          <p:spPr>
            <a:xfrm rot="-799569">
              <a:off x="1371299" y="1903486"/>
              <a:ext cx="22851" cy="25726"/>
            </a:xfrm>
            <a:custGeom>
              <a:avLst/>
              <a:gdLst/>
              <a:ahLst/>
              <a:cxnLst/>
              <a:rect l="l" t="t" r="r" b="b"/>
              <a:pathLst>
                <a:path w="914" h="1029" extrusionOk="0">
                  <a:moveTo>
                    <a:pt x="1" y="1"/>
                  </a:moveTo>
                  <a:lnTo>
                    <a:pt x="1" y="1"/>
                  </a:lnTo>
                  <a:cubicBezTo>
                    <a:pt x="161" y="480"/>
                    <a:pt x="92" y="960"/>
                    <a:pt x="708" y="1028"/>
                  </a:cubicBezTo>
                  <a:cubicBezTo>
                    <a:pt x="777" y="891"/>
                    <a:pt x="845" y="777"/>
                    <a:pt x="914" y="663"/>
                  </a:cubicBezTo>
                  <a:cubicBezTo>
                    <a:pt x="686" y="412"/>
                    <a:pt x="526" y="92"/>
                    <a:pt x="1" y="1"/>
                  </a:cubicBezTo>
                  <a:close/>
                </a:path>
              </a:pathLst>
            </a:custGeom>
            <a:solidFill>
              <a:srgbClr val="FDC26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7" name="Google Shape;2847;p52"/>
            <p:cNvSpPr/>
            <p:nvPr/>
          </p:nvSpPr>
          <p:spPr>
            <a:xfrm rot="-799569">
              <a:off x="1380666" y="1638095"/>
              <a:ext cx="316159" cy="214981"/>
            </a:xfrm>
            <a:custGeom>
              <a:avLst/>
              <a:gdLst/>
              <a:ahLst/>
              <a:cxnLst/>
              <a:rect l="l" t="t" r="r" b="b"/>
              <a:pathLst>
                <a:path w="12646" h="8599" extrusionOk="0">
                  <a:moveTo>
                    <a:pt x="12052" y="1"/>
                  </a:moveTo>
                  <a:cubicBezTo>
                    <a:pt x="11687" y="229"/>
                    <a:pt x="11322" y="457"/>
                    <a:pt x="10979" y="686"/>
                  </a:cubicBezTo>
                  <a:cubicBezTo>
                    <a:pt x="10431" y="845"/>
                    <a:pt x="10021" y="1233"/>
                    <a:pt x="9541" y="1530"/>
                  </a:cubicBezTo>
                  <a:cubicBezTo>
                    <a:pt x="9313" y="1621"/>
                    <a:pt x="9130" y="1758"/>
                    <a:pt x="8948" y="1895"/>
                  </a:cubicBezTo>
                  <a:cubicBezTo>
                    <a:pt x="8788" y="1987"/>
                    <a:pt x="8605" y="2078"/>
                    <a:pt x="8446" y="2169"/>
                  </a:cubicBezTo>
                  <a:cubicBezTo>
                    <a:pt x="8331" y="2260"/>
                    <a:pt x="8217" y="2352"/>
                    <a:pt x="8103" y="2466"/>
                  </a:cubicBezTo>
                  <a:cubicBezTo>
                    <a:pt x="8103" y="2489"/>
                    <a:pt x="8080" y="2534"/>
                    <a:pt x="8080" y="2557"/>
                  </a:cubicBezTo>
                  <a:cubicBezTo>
                    <a:pt x="7601" y="3059"/>
                    <a:pt x="7030" y="3356"/>
                    <a:pt x="6414" y="3607"/>
                  </a:cubicBezTo>
                  <a:cubicBezTo>
                    <a:pt x="6310" y="3670"/>
                    <a:pt x="6206" y="3770"/>
                    <a:pt x="6085" y="3770"/>
                  </a:cubicBezTo>
                  <a:cubicBezTo>
                    <a:pt x="6073" y="3770"/>
                    <a:pt x="6061" y="3769"/>
                    <a:pt x="6049" y="3767"/>
                  </a:cubicBezTo>
                  <a:cubicBezTo>
                    <a:pt x="6049" y="3767"/>
                    <a:pt x="6003" y="3790"/>
                    <a:pt x="6003" y="3790"/>
                  </a:cubicBezTo>
                  <a:cubicBezTo>
                    <a:pt x="5912" y="3927"/>
                    <a:pt x="5752" y="4018"/>
                    <a:pt x="5661" y="4155"/>
                  </a:cubicBezTo>
                  <a:cubicBezTo>
                    <a:pt x="5045" y="4634"/>
                    <a:pt x="4428" y="5159"/>
                    <a:pt x="3698" y="5456"/>
                  </a:cubicBezTo>
                  <a:cubicBezTo>
                    <a:pt x="3378" y="5776"/>
                    <a:pt x="2990" y="5981"/>
                    <a:pt x="2602" y="6209"/>
                  </a:cubicBezTo>
                  <a:cubicBezTo>
                    <a:pt x="1963" y="6643"/>
                    <a:pt x="1301" y="7077"/>
                    <a:pt x="662" y="7510"/>
                  </a:cubicBezTo>
                  <a:cubicBezTo>
                    <a:pt x="388" y="7693"/>
                    <a:pt x="69" y="7830"/>
                    <a:pt x="0" y="8195"/>
                  </a:cubicBezTo>
                  <a:cubicBezTo>
                    <a:pt x="147" y="8489"/>
                    <a:pt x="334" y="8599"/>
                    <a:pt x="542" y="8599"/>
                  </a:cubicBezTo>
                  <a:cubicBezTo>
                    <a:pt x="722" y="8599"/>
                    <a:pt x="918" y="8517"/>
                    <a:pt x="1119" y="8400"/>
                  </a:cubicBezTo>
                  <a:cubicBezTo>
                    <a:pt x="1233" y="8195"/>
                    <a:pt x="1461" y="8104"/>
                    <a:pt x="1621" y="7990"/>
                  </a:cubicBezTo>
                  <a:cubicBezTo>
                    <a:pt x="1758" y="7784"/>
                    <a:pt x="1963" y="7670"/>
                    <a:pt x="2169" y="7602"/>
                  </a:cubicBezTo>
                  <a:cubicBezTo>
                    <a:pt x="2374" y="7487"/>
                    <a:pt x="2557" y="7373"/>
                    <a:pt x="2739" y="7236"/>
                  </a:cubicBezTo>
                  <a:cubicBezTo>
                    <a:pt x="2808" y="7191"/>
                    <a:pt x="2853" y="7145"/>
                    <a:pt x="2922" y="7077"/>
                  </a:cubicBezTo>
                  <a:cubicBezTo>
                    <a:pt x="2990" y="7031"/>
                    <a:pt x="3059" y="6985"/>
                    <a:pt x="3127" y="6940"/>
                  </a:cubicBezTo>
                  <a:lnTo>
                    <a:pt x="3470" y="6734"/>
                  </a:lnTo>
                  <a:cubicBezTo>
                    <a:pt x="3538" y="6666"/>
                    <a:pt x="3584" y="6643"/>
                    <a:pt x="3652" y="6597"/>
                  </a:cubicBezTo>
                  <a:cubicBezTo>
                    <a:pt x="4748" y="5890"/>
                    <a:pt x="5752" y="5068"/>
                    <a:pt x="6939" y="4520"/>
                  </a:cubicBezTo>
                  <a:cubicBezTo>
                    <a:pt x="7008" y="4383"/>
                    <a:pt x="7122" y="4360"/>
                    <a:pt x="7259" y="4338"/>
                  </a:cubicBezTo>
                  <a:cubicBezTo>
                    <a:pt x="7373" y="4315"/>
                    <a:pt x="7441" y="4246"/>
                    <a:pt x="7487" y="4132"/>
                  </a:cubicBezTo>
                  <a:cubicBezTo>
                    <a:pt x="7715" y="3813"/>
                    <a:pt x="8035" y="3653"/>
                    <a:pt x="8423" y="3607"/>
                  </a:cubicBezTo>
                  <a:cubicBezTo>
                    <a:pt x="8537" y="3425"/>
                    <a:pt x="8720" y="3288"/>
                    <a:pt x="8948" y="3219"/>
                  </a:cubicBezTo>
                  <a:cubicBezTo>
                    <a:pt x="9267" y="2922"/>
                    <a:pt x="9610" y="2626"/>
                    <a:pt x="10066" y="2557"/>
                  </a:cubicBezTo>
                  <a:cubicBezTo>
                    <a:pt x="10112" y="2512"/>
                    <a:pt x="10158" y="2512"/>
                    <a:pt x="10226" y="2512"/>
                  </a:cubicBezTo>
                  <a:lnTo>
                    <a:pt x="10340" y="2512"/>
                  </a:lnTo>
                  <a:cubicBezTo>
                    <a:pt x="10409" y="2489"/>
                    <a:pt x="10477" y="2443"/>
                    <a:pt x="10523" y="2397"/>
                  </a:cubicBezTo>
                  <a:cubicBezTo>
                    <a:pt x="10614" y="2329"/>
                    <a:pt x="10705" y="2260"/>
                    <a:pt x="10797" y="2192"/>
                  </a:cubicBezTo>
                  <a:cubicBezTo>
                    <a:pt x="11093" y="2078"/>
                    <a:pt x="11344" y="1918"/>
                    <a:pt x="11527" y="1644"/>
                  </a:cubicBezTo>
                  <a:cubicBezTo>
                    <a:pt x="11641" y="1576"/>
                    <a:pt x="11778" y="1530"/>
                    <a:pt x="11892" y="1462"/>
                  </a:cubicBezTo>
                  <a:cubicBezTo>
                    <a:pt x="11915" y="1477"/>
                    <a:pt x="11935" y="1484"/>
                    <a:pt x="11953" y="1484"/>
                  </a:cubicBezTo>
                  <a:cubicBezTo>
                    <a:pt x="11989" y="1484"/>
                    <a:pt x="12014" y="1454"/>
                    <a:pt x="12029" y="1393"/>
                  </a:cubicBezTo>
                  <a:cubicBezTo>
                    <a:pt x="12235" y="1211"/>
                    <a:pt x="12554" y="1188"/>
                    <a:pt x="12645" y="868"/>
                  </a:cubicBezTo>
                  <a:lnTo>
                    <a:pt x="12257" y="161"/>
                  </a:lnTo>
                  <a:cubicBezTo>
                    <a:pt x="12189" y="92"/>
                    <a:pt x="12120" y="46"/>
                    <a:pt x="12052" y="1"/>
                  </a:cubicBezTo>
                  <a:close/>
                </a:path>
              </a:pathLst>
            </a:custGeom>
            <a:solidFill>
              <a:srgbClr val="FDC26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8" name="Google Shape;2848;p52"/>
            <p:cNvSpPr/>
            <p:nvPr/>
          </p:nvSpPr>
          <p:spPr>
            <a:xfrm rot="-799569">
              <a:off x="1789302" y="3375105"/>
              <a:ext cx="224856" cy="196905"/>
            </a:xfrm>
            <a:custGeom>
              <a:avLst/>
              <a:gdLst/>
              <a:ahLst/>
              <a:cxnLst/>
              <a:rect l="l" t="t" r="r" b="b"/>
              <a:pathLst>
                <a:path w="8994" h="7876" extrusionOk="0">
                  <a:moveTo>
                    <a:pt x="2739" y="1347"/>
                  </a:moveTo>
                  <a:cubicBezTo>
                    <a:pt x="2716" y="1439"/>
                    <a:pt x="2648" y="1484"/>
                    <a:pt x="2557" y="1484"/>
                  </a:cubicBezTo>
                  <a:cubicBezTo>
                    <a:pt x="2625" y="1439"/>
                    <a:pt x="2693" y="1416"/>
                    <a:pt x="2739" y="1347"/>
                  </a:cubicBezTo>
                  <a:close/>
                  <a:moveTo>
                    <a:pt x="1598" y="2671"/>
                  </a:moveTo>
                  <a:lnTo>
                    <a:pt x="1598" y="2671"/>
                  </a:lnTo>
                  <a:cubicBezTo>
                    <a:pt x="1575" y="2740"/>
                    <a:pt x="1552" y="2808"/>
                    <a:pt x="1575" y="2877"/>
                  </a:cubicBezTo>
                  <a:cubicBezTo>
                    <a:pt x="1545" y="2861"/>
                    <a:pt x="1514" y="2854"/>
                    <a:pt x="1485" y="2854"/>
                  </a:cubicBezTo>
                  <a:cubicBezTo>
                    <a:pt x="1425" y="2854"/>
                    <a:pt x="1370" y="2884"/>
                    <a:pt x="1324" y="2945"/>
                  </a:cubicBezTo>
                  <a:cubicBezTo>
                    <a:pt x="1278" y="2922"/>
                    <a:pt x="1255" y="2922"/>
                    <a:pt x="1233" y="2899"/>
                  </a:cubicBezTo>
                  <a:cubicBezTo>
                    <a:pt x="1187" y="2899"/>
                    <a:pt x="1164" y="2899"/>
                    <a:pt x="1119" y="2877"/>
                  </a:cubicBezTo>
                  <a:cubicBezTo>
                    <a:pt x="1119" y="2854"/>
                    <a:pt x="1141" y="2831"/>
                    <a:pt x="1141" y="2808"/>
                  </a:cubicBezTo>
                  <a:cubicBezTo>
                    <a:pt x="1164" y="2808"/>
                    <a:pt x="1187" y="2785"/>
                    <a:pt x="1210" y="2785"/>
                  </a:cubicBezTo>
                  <a:cubicBezTo>
                    <a:pt x="1347" y="2762"/>
                    <a:pt x="1484" y="2740"/>
                    <a:pt x="1598" y="2671"/>
                  </a:cubicBezTo>
                  <a:close/>
                  <a:moveTo>
                    <a:pt x="7464" y="2968"/>
                  </a:moveTo>
                  <a:cubicBezTo>
                    <a:pt x="7464" y="2991"/>
                    <a:pt x="7464" y="2991"/>
                    <a:pt x="7464" y="2991"/>
                  </a:cubicBezTo>
                  <a:cubicBezTo>
                    <a:pt x="7464" y="3013"/>
                    <a:pt x="7464" y="3036"/>
                    <a:pt x="7441" y="3036"/>
                  </a:cubicBezTo>
                  <a:cubicBezTo>
                    <a:pt x="7441" y="3105"/>
                    <a:pt x="7464" y="3173"/>
                    <a:pt x="7487" y="3242"/>
                  </a:cubicBezTo>
                  <a:cubicBezTo>
                    <a:pt x="7418" y="3287"/>
                    <a:pt x="7350" y="3310"/>
                    <a:pt x="7281" y="3356"/>
                  </a:cubicBezTo>
                  <a:cubicBezTo>
                    <a:pt x="7281" y="3287"/>
                    <a:pt x="7281" y="3219"/>
                    <a:pt x="7281" y="3150"/>
                  </a:cubicBezTo>
                  <a:cubicBezTo>
                    <a:pt x="7373" y="3150"/>
                    <a:pt x="7418" y="3059"/>
                    <a:pt x="7464" y="2968"/>
                  </a:cubicBezTo>
                  <a:close/>
                  <a:moveTo>
                    <a:pt x="6140" y="4360"/>
                  </a:moveTo>
                  <a:cubicBezTo>
                    <a:pt x="6140" y="4497"/>
                    <a:pt x="6117" y="4657"/>
                    <a:pt x="6231" y="4771"/>
                  </a:cubicBezTo>
                  <a:lnTo>
                    <a:pt x="6209" y="4771"/>
                  </a:lnTo>
                  <a:cubicBezTo>
                    <a:pt x="6049" y="4771"/>
                    <a:pt x="5912" y="4725"/>
                    <a:pt x="5821" y="4588"/>
                  </a:cubicBezTo>
                  <a:lnTo>
                    <a:pt x="5798" y="4588"/>
                  </a:lnTo>
                  <a:cubicBezTo>
                    <a:pt x="5866" y="4451"/>
                    <a:pt x="6003" y="4406"/>
                    <a:pt x="6140" y="4360"/>
                  </a:cubicBezTo>
                  <a:close/>
                  <a:moveTo>
                    <a:pt x="4781" y="5749"/>
                  </a:moveTo>
                  <a:cubicBezTo>
                    <a:pt x="4818" y="5749"/>
                    <a:pt x="4860" y="5757"/>
                    <a:pt x="4908" y="5775"/>
                  </a:cubicBezTo>
                  <a:cubicBezTo>
                    <a:pt x="4885" y="5798"/>
                    <a:pt x="4885" y="5844"/>
                    <a:pt x="4862" y="5867"/>
                  </a:cubicBezTo>
                  <a:cubicBezTo>
                    <a:pt x="4862" y="5889"/>
                    <a:pt x="4862" y="5889"/>
                    <a:pt x="4885" y="5912"/>
                  </a:cubicBezTo>
                  <a:cubicBezTo>
                    <a:pt x="4771" y="5935"/>
                    <a:pt x="4679" y="5958"/>
                    <a:pt x="4565" y="5958"/>
                  </a:cubicBezTo>
                  <a:cubicBezTo>
                    <a:pt x="4565" y="5935"/>
                    <a:pt x="4542" y="5935"/>
                    <a:pt x="4542" y="5935"/>
                  </a:cubicBezTo>
                  <a:cubicBezTo>
                    <a:pt x="4610" y="5817"/>
                    <a:pt x="4677" y="5749"/>
                    <a:pt x="4781" y="5749"/>
                  </a:cubicBezTo>
                  <a:close/>
                  <a:moveTo>
                    <a:pt x="6825" y="6163"/>
                  </a:moveTo>
                  <a:cubicBezTo>
                    <a:pt x="6825" y="6186"/>
                    <a:pt x="6825" y="6209"/>
                    <a:pt x="6825" y="6232"/>
                  </a:cubicBezTo>
                  <a:lnTo>
                    <a:pt x="6756" y="6232"/>
                  </a:lnTo>
                  <a:cubicBezTo>
                    <a:pt x="6779" y="6209"/>
                    <a:pt x="6802" y="6186"/>
                    <a:pt x="6825" y="6163"/>
                  </a:cubicBezTo>
                  <a:close/>
                  <a:moveTo>
                    <a:pt x="4235" y="36"/>
                  </a:moveTo>
                  <a:cubicBezTo>
                    <a:pt x="3499" y="36"/>
                    <a:pt x="2845" y="285"/>
                    <a:pt x="2191" y="571"/>
                  </a:cubicBezTo>
                  <a:cubicBezTo>
                    <a:pt x="2077" y="662"/>
                    <a:pt x="1780" y="662"/>
                    <a:pt x="2009" y="936"/>
                  </a:cubicBezTo>
                  <a:cubicBezTo>
                    <a:pt x="2009" y="1005"/>
                    <a:pt x="2009" y="1050"/>
                    <a:pt x="2009" y="1119"/>
                  </a:cubicBezTo>
                  <a:lnTo>
                    <a:pt x="2009" y="1484"/>
                  </a:lnTo>
                  <a:cubicBezTo>
                    <a:pt x="1940" y="1530"/>
                    <a:pt x="1895" y="1598"/>
                    <a:pt x="1826" y="1667"/>
                  </a:cubicBezTo>
                  <a:lnTo>
                    <a:pt x="1644" y="1667"/>
                  </a:lnTo>
                  <a:cubicBezTo>
                    <a:pt x="1575" y="1712"/>
                    <a:pt x="1507" y="1781"/>
                    <a:pt x="1461" y="1849"/>
                  </a:cubicBezTo>
                  <a:lnTo>
                    <a:pt x="1096" y="1849"/>
                  </a:lnTo>
                  <a:cubicBezTo>
                    <a:pt x="1032" y="1997"/>
                    <a:pt x="949" y="2126"/>
                    <a:pt x="774" y="2126"/>
                  </a:cubicBezTo>
                  <a:cubicBezTo>
                    <a:pt x="760" y="2126"/>
                    <a:pt x="746" y="2125"/>
                    <a:pt x="730" y="2123"/>
                  </a:cubicBezTo>
                  <a:cubicBezTo>
                    <a:pt x="715" y="2122"/>
                    <a:pt x="701" y="2121"/>
                    <a:pt x="687" y="2121"/>
                  </a:cubicBezTo>
                  <a:cubicBezTo>
                    <a:pt x="512" y="2121"/>
                    <a:pt x="429" y="2249"/>
                    <a:pt x="365" y="2397"/>
                  </a:cubicBezTo>
                  <a:cubicBezTo>
                    <a:pt x="281" y="2360"/>
                    <a:pt x="204" y="2330"/>
                    <a:pt x="143" y="2330"/>
                  </a:cubicBezTo>
                  <a:cubicBezTo>
                    <a:pt x="56" y="2330"/>
                    <a:pt x="0" y="2391"/>
                    <a:pt x="0" y="2580"/>
                  </a:cubicBezTo>
                  <a:lnTo>
                    <a:pt x="571" y="2580"/>
                  </a:lnTo>
                  <a:cubicBezTo>
                    <a:pt x="685" y="2694"/>
                    <a:pt x="799" y="2831"/>
                    <a:pt x="913" y="2945"/>
                  </a:cubicBezTo>
                  <a:lnTo>
                    <a:pt x="936" y="2922"/>
                  </a:lnTo>
                  <a:lnTo>
                    <a:pt x="936" y="2922"/>
                  </a:lnTo>
                  <a:cubicBezTo>
                    <a:pt x="936" y="2945"/>
                    <a:pt x="913" y="2945"/>
                    <a:pt x="913" y="2945"/>
                  </a:cubicBezTo>
                  <a:cubicBezTo>
                    <a:pt x="936" y="3630"/>
                    <a:pt x="1187" y="4292"/>
                    <a:pt x="913" y="4976"/>
                  </a:cubicBezTo>
                  <a:cubicBezTo>
                    <a:pt x="845" y="5022"/>
                    <a:pt x="776" y="5091"/>
                    <a:pt x="708" y="5159"/>
                  </a:cubicBezTo>
                  <a:cubicBezTo>
                    <a:pt x="571" y="5228"/>
                    <a:pt x="548" y="5364"/>
                    <a:pt x="548" y="5501"/>
                  </a:cubicBezTo>
                  <a:cubicBezTo>
                    <a:pt x="616" y="5501"/>
                    <a:pt x="662" y="5501"/>
                    <a:pt x="730" y="5479"/>
                  </a:cubicBezTo>
                  <a:cubicBezTo>
                    <a:pt x="845" y="5501"/>
                    <a:pt x="982" y="5524"/>
                    <a:pt x="1096" y="5547"/>
                  </a:cubicBezTo>
                  <a:cubicBezTo>
                    <a:pt x="1438" y="5981"/>
                    <a:pt x="2032" y="6232"/>
                    <a:pt x="2146" y="6871"/>
                  </a:cubicBezTo>
                  <a:cubicBezTo>
                    <a:pt x="2173" y="6953"/>
                    <a:pt x="2266" y="6970"/>
                    <a:pt x="2366" y="6970"/>
                  </a:cubicBezTo>
                  <a:cubicBezTo>
                    <a:pt x="2432" y="6970"/>
                    <a:pt x="2502" y="6962"/>
                    <a:pt x="2557" y="6962"/>
                  </a:cubicBezTo>
                  <a:cubicBezTo>
                    <a:pt x="2684" y="6922"/>
                    <a:pt x="2803" y="6902"/>
                    <a:pt x="2918" y="6902"/>
                  </a:cubicBezTo>
                  <a:cubicBezTo>
                    <a:pt x="3134" y="6902"/>
                    <a:pt x="3338" y="6973"/>
                    <a:pt x="3561" y="7122"/>
                  </a:cubicBezTo>
                  <a:cubicBezTo>
                    <a:pt x="4017" y="7442"/>
                    <a:pt x="4542" y="7738"/>
                    <a:pt x="5113" y="7875"/>
                  </a:cubicBezTo>
                  <a:cubicBezTo>
                    <a:pt x="5204" y="7556"/>
                    <a:pt x="4885" y="7031"/>
                    <a:pt x="5455" y="6985"/>
                  </a:cubicBezTo>
                  <a:cubicBezTo>
                    <a:pt x="6117" y="6962"/>
                    <a:pt x="6574" y="6551"/>
                    <a:pt x="7122" y="6300"/>
                  </a:cubicBezTo>
                  <a:cubicBezTo>
                    <a:pt x="7190" y="6300"/>
                    <a:pt x="7236" y="6277"/>
                    <a:pt x="7304" y="6232"/>
                  </a:cubicBezTo>
                  <a:cubicBezTo>
                    <a:pt x="7441" y="6209"/>
                    <a:pt x="7647" y="6163"/>
                    <a:pt x="7624" y="6004"/>
                  </a:cubicBezTo>
                  <a:cubicBezTo>
                    <a:pt x="7624" y="5570"/>
                    <a:pt x="7875" y="5319"/>
                    <a:pt x="8172" y="5068"/>
                  </a:cubicBezTo>
                  <a:cubicBezTo>
                    <a:pt x="8354" y="4908"/>
                    <a:pt x="8445" y="4657"/>
                    <a:pt x="8560" y="4429"/>
                  </a:cubicBezTo>
                  <a:cubicBezTo>
                    <a:pt x="8586" y="4446"/>
                    <a:pt x="8612" y="4454"/>
                    <a:pt x="8638" y="4454"/>
                  </a:cubicBezTo>
                  <a:cubicBezTo>
                    <a:pt x="8680" y="4454"/>
                    <a:pt x="8723" y="4434"/>
                    <a:pt x="8765" y="4406"/>
                  </a:cubicBezTo>
                  <a:cubicBezTo>
                    <a:pt x="8788" y="4086"/>
                    <a:pt x="8993" y="3812"/>
                    <a:pt x="8948" y="3493"/>
                  </a:cubicBezTo>
                  <a:cubicBezTo>
                    <a:pt x="8742" y="3128"/>
                    <a:pt x="8765" y="2625"/>
                    <a:pt x="8331" y="2352"/>
                  </a:cubicBezTo>
                  <a:cubicBezTo>
                    <a:pt x="8263" y="2306"/>
                    <a:pt x="8217" y="2146"/>
                    <a:pt x="8217" y="2032"/>
                  </a:cubicBezTo>
                  <a:cubicBezTo>
                    <a:pt x="8263" y="1347"/>
                    <a:pt x="7829" y="1028"/>
                    <a:pt x="7304" y="754"/>
                  </a:cubicBezTo>
                  <a:cubicBezTo>
                    <a:pt x="7283" y="668"/>
                    <a:pt x="7321" y="523"/>
                    <a:pt x="7196" y="523"/>
                  </a:cubicBezTo>
                  <a:cubicBezTo>
                    <a:pt x="7187" y="523"/>
                    <a:pt x="7178" y="524"/>
                    <a:pt x="7167" y="526"/>
                  </a:cubicBezTo>
                  <a:cubicBezTo>
                    <a:pt x="7030" y="526"/>
                    <a:pt x="6985" y="640"/>
                    <a:pt x="6939" y="754"/>
                  </a:cubicBezTo>
                  <a:cubicBezTo>
                    <a:pt x="6780" y="630"/>
                    <a:pt x="6662" y="452"/>
                    <a:pt x="6458" y="452"/>
                  </a:cubicBezTo>
                  <a:cubicBezTo>
                    <a:pt x="6398" y="452"/>
                    <a:pt x="6331" y="467"/>
                    <a:pt x="6254" y="503"/>
                  </a:cubicBezTo>
                  <a:cubicBezTo>
                    <a:pt x="6150" y="555"/>
                    <a:pt x="6028" y="592"/>
                    <a:pt x="5908" y="592"/>
                  </a:cubicBezTo>
                  <a:cubicBezTo>
                    <a:pt x="5764" y="592"/>
                    <a:pt x="5623" y="538"/>
                    <a:pt x="5524" y="389"/>
                  </a:cubicBezTo>
                  <a:cubicBezTo>
                    <a:pt x="5250" y="1"/>
                    <a:pt x="4885" y="69"/>
                    <a:pt x="4497" y="46"/>
                  </a:cubicBezTo>
                  <a:cubicBezTo>
                    <a:pt x="4408" y="39"/>
                    <a:pt x="4321" y="36"/>
                    <a:pt x="4235" y="36"/>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9" name="Google Shape;2849;p52"/>
            <p:cNvSpPr/>
            <p:nvPr/>
          </p:nvSpPr>
          <p:spPr>
            <a:xfrm rot="-799569">
              <a:off x="2017637" y="3408149"/>
              <a:ext cx="5175" cy="4900"/>
            </a:xfrm>
            <a:custGeom>
              <a:avLst/>
              <a:gdLst/>
              <a:ahLst/>
              <a:cxnLst/>
              <a:rect l="l" t="t" r="r" b="b"/>
              <a:pathLst>
                <a:path w="207" h="196" extrusionOk="0">
                  <a:moveTo>
                    <a:pt x="120" y="0"/>
                  </a:moveTo>
                  <a:cubicBezTo>
                    <a:pt x="90" y="0"/>
                    <a:pt x="38" y="34"/>
                    <a:pt x="1" y="52"/>
                  </a:cubicBezTo>
                  <a:cubicBezTo>
                    <a:pt x="1" y="98"/>
                    <a:pt x="24" y="189"/>
                    <a:pt x="46" y="189"/>
                  </a:cubicBezTo>
                  <a:cubicBezTo>
                    <a:pt x="55" y="193"/>
                    <a:pt x="65" y="195"/>
                    <a:pt x="75" y="195"/>
                  </a:cubicBezTo>
                  <a:cubicBezTo>
                    <a:pt x="117" y="195"/>
                    <a:pt x="169" y="162"/>
                    <a:pt x="206" y="143"/>
                  </a:cubicBezTo>
                  <a:cubicBezTo>
                    <a:pt x="183" y="98"/>
                    <a:pt x="183" y="29"/>
                    <a:pt x="138" y="6"/>
                  </a:cubicBezTo>
                  <a:cubicBezTo>
                    <a:pt x="133" y="2"/>
                    <a:pt x="127" y="0"/>
                    <a:pt x="120" y="0"/>
                  </a:cubicBezTo>
                  <a:close/>
                </a:path>
              </a:pathLst>
            </a:custGeom>
            <a:solidFill>
              <a:srgbClr val="FC6E8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0" name="Google Shape;2850;p52"/>
            <p:cNvSpPr/>
            <p:nvPr/>
          </p:nvSpPr>
          <p:spPr>
            <a:xfrm rot="-799569">
              <a:off x="2006796" y="3421024"/>
              <a:ext cx="1750" cy="1900"/>
            </a:xfrm>
            <a:custGeom>
              <a:avLst/>
              <a:gdLst/>
              <a:ahLst/>
              <a:cxnLst/>
              <a:rect l="l" t="t" r="r" b="b"/>
              <a:pathLst>
                <a:path w="70" h="76" extrusionOk="0">
                  <a:moveTo>
                    <a:pt x="19" y="0"/>
                  </a:moveTo>
                  <a:cubicBezTo>
                    <a:pt x="9" y="0"/>
                    <a:pt x="1" y="11"/>
                    <a:pt x="1" y="30"/>
                  </a:cubicBezTo>
                  <a:cubicBezTo>
                    <a:pt x="1" y="53"/>
                    <a:pt x="46" y="53"/>
                    <a:pt x="69" y="76"/>
                  </a:cubicBezTo>
                  <a:cubicBezTo>
                    <a:pt x="56" y="23"/>
                    <a:pt x="35" y="0"/>
                    <a:pt x="19" y="0"/>
                  </a:cubicBezTo>
                  <a:close/>
                </a:path>
              </a:pathLst>
            </a:custGeom>
            <a:solidFill>
              <a:srgbClr val="FC6E8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1" name="Google Shape;2851;p52"/>
            <p:cNvSpPr/>
            <p:nvPr/>
          </p:nvSpPr>
          <p:spPr>
            <a:xfrm rot="-799569">
              <a:off x="1274416" y="3497006"/>
              <a:ext cx="230581" cy="183955"/>
            </a:xfrm>
            <a:custGeom>
              <a:avLst/>
              <a:gdLst/>
              <a:ahLst/>
              <a:cxnLst/>
              <a:rect l="l" t="t" r="r" b="b"/>
              <a:pathLst>
                <a:path w="9223" h="7358" extrusionOk="0">
                  <a:moveTo>
                    <a:pt x="3881" y="1080"/>
                  </a:moveTo>
                  <a:lnTo>
                    <a:pt x="3881" y="1103"/>
                  </a:lnTo>
                  <a:cubicBezTo>
                    <a:pt x="3827" y="1198"/>
                    <a:pt x="3757" y="1228"/>
                    <a:pt x="3686" y="1228"/>
                  </a:cubicBezTo>
                  <a:cubicBezTo>
                    <a:pt x="3636" y="1228"/>
                    <a:pt x="3585" y="1213"/>
                    <a:pt x="3539" y="1195"/>
                  </a:cubicBezTo>
                  <a:cubicBezTo>
                    <a:pt x="3584" y="1172"/>
                    <a:pt x="3653" y="1172"/>
                    <a:pt x="3721" y="1149"/>
                  </a:cubicBezTo>
                  <a:cubicBezTo>
                    <a:pt x="3767" y="1126"/>
                    <a:pt x="3835" y="1103"/>
                    <a:pt x="3881" y="1080"/>
                  </a:cubicBezTo>
                  <a:close/>
                  <a:moveTo>
                    <a:pt x="2237" y="5166"/>
                  </a:moveTo>
                  <a:cubicBezTo>
                    <a:pt x="2215" y="5166"/>
                    <a:pt x="2215" y="5166"/>
                    <a:pt x="2215" y="5189"/>
                  </a:cubicBezTo>
                  <a:cubicBezTo>
                    <a:pt x="2215" y="5166"/>
                    <a:pt x="2215" y="5166"/>
                    <a:pt x="2192" y="5166"/>
                  </a:cubicBezTo>
                  <a:close/>
                  <a:moveTo>
                    <a:pt x="5890" y="5372"/>
                  </a:moveTo>
                  <a:cubicBezTo>
                    <a:pt x="5890" y="5394"/>
                    <a:pt x="5912" y="5417"/>
                    <a:pt x="5935" y="5440"/>
                  </a:cubicBezTo>
                  <a:cubicBezTo>
                    <a:pt x="5912" y="5440"/>
                    <a:pt x="5912" y="5440"/>
                    <a:pt x="5890" y="5463"/>
                  </a:cubicBezTo>
                  <a:cubicBezTo>
                    <a:pt x="5890" y="5417"/>
                    <a:pt x="5890" y="5394"/>
                    <a:pt x="5890" y="5372"/>
                  </a:cubicBezTo>
                  <a:close/>
                  <a:moveTo>
                    <a:pt x="4613" y="0"/>
                  </a:moveTo>
                  <a:cubicBezTo>
                    <a:pt x="4540" y="0"/>
                    <a:pt x="4343" y="155"/>
                    <a:pt x="4200" y="236"/>
                  </a:cubicBezTo>
                  <a:cubicBezTo>
                    <a:pt x="4086" y="510"/>
                    <a:pt x="3812" y="533"/>
                    <a:pt x="3561" y="624"/>
                  </a:cubicBezTo>
                  <a:cubicBezTo>
                    <a:pt x="2785" y="944"/>
                    <a:pt x="1895" y="1080"/>
                    <a:pt x="1461" y="1925"/>
                  </a:cubicBezTo>
                  <a:cubicBezTo>
                    <a:pt x="1530" y="1971"/>
                    <a:pt x="1598" y="2016"/>
                    <a:pt x="1690" y="2085"/>
                  </a:cubicBezTo>
                  <a:cubicBezTo>
                    <a:pt x="1690" y="2130"/>
                    <a:pt x="1690" y="2176"/>
                    <a:pt x="1712" y="2222"/>
                  </a:cubicBezTo>
                  <a:cubicBezTo>
                    <a:pt x="1690" y="2267"/>
                    <a:pt x="1667" y="2313"/>
                    <a:pt x="1667" y="2382"/>
                  </a:cubicBezTo>
                  <a:cubicBezTo>
                    <a:pt x="1510" y="2242"/>
                    <a:pt x="1326" y="2182"/>
                    <a:pt x="1136" y="2182"/>
                  </a:cubicBezTo>
                  <a:cubicBezTo>
                    <a:pt x="1078" y="2182"/>
                    <a:pt x="1019" y="2188"/>
                    <a:pt x="959" y="2199"/>
                  </a:cubicBezTo>
                  <a:cubicBezTo>
                    <a:pt x="936" y="2724"/>
                    <a:pt x="663" y="3112"/>
                    <a:pt x="366" y="3500"/>
                  </a:cubicBezTo>
                  <a:cubicBezTo>
                    <a:pt x="138" y="3523"/>
                    <a:pt x="1" y="3637"/>
                    <a:pt x="1" y="3888"/>
                  </a:cubicBezTo>
                  <a:cubicBezTo>
                    <a:pt x="69" y="4071"/>
                    <a:pt x="138" y="4253"/>
                    <a:pt x="183" y="4436"/>
                  </a:cubicBezTo>
                  <a:cubicBezTo>
                    <a:pt x="297" y="5006"/>
                    <a:pt x="640" y="5463"/>
                    <a:pt x="868" y="5988"/>
                  </a:cubicBezTo>
                  <a:cubicBezTo>
                    <a:pt x="932" y="6073"/>
                    <a:pt x="996" y="6218"/>
                    <a:pt x="1097" y="6218"/>
                  </a:cubicBezTo>
                  <a:cubicBezTo>
                    <a:pt x="1104" y="6218"/>
                    <a:pt x="1112" y="6218"/>
                    <a:pt x="1119" y="6216"/>
                  </a:cubicBezTo>
                  <a:cubicBezTo>
                    <a:pt x="1179" y="6200"/>
                    <a:pt x="1232" y="6192"/>
                    <a:pt x="1280" y="6192"/>
                  </a:cubicBezTo>
                  <a:cubicBezTo>
                    <a:pt x="1565" y="6192"/>
                    <a:pt x="1677" y="6451"/>
                    <a:pt x="1872" y="6627"/>
                  </a:cubicBezTo>
                  <a:cubicBezTo>
                    <a:pt x="2100" y="6873"/>
                    <a:pt x="2390" y="7010"/>
                    <a:pt x="2717" y="7010"/>
                  </a:cubicBezTo>
                  <a:cubicBezTo>
                    <a:pt x="2784" y="7010"/>
                    <a:pt x="2852" y="7004"/>
                    <a:pt x="2922" y="6992"/>
                  </a:cubicBezTo>
                  <a:cubicBezTo>
                    <a:pt x="2922" y="6878"/>
                    <a:pt x="2922" y="6741"/>
                    <a:pt x="2922" y="6627"/>
                  </a:cubicBezTo>
                  <a:lnTo>
                    <a:pt x="3470" y="6627"/>
                  </a:lnTo>
                  <a:cubicBezTo>
                    <a:pt x="4064" y="6924"/>
                    <a:pt x="4748" y="6992"/>
                    <a:pt x="5365" y="7243"/>
                  </a:cubicBezTo>
                  <a:cubicBezTo>
                    <a:pt x="5432" y="7269"/>
                    <a:pt x="5505" y="7277"/>
                    <a:pt x="5581" y="7277"/>
                  </a:cubicBezTo>
                  <a:cubicBezTo>
                    <a:pt x="5718" y="7277"/>
                    <a:pt x="5865" y="7251"/>
                    <a:pt x="6011" y="7251"/>
                  </a:cubicBezTo>
                  <a:cubicBezTo>
                    <a:pt x="6143" y="7251"/>
                    <a:pt x="6274" y="7273"/>
                    <a:pt x="6392" y="7357"/>
                  </a:cubicBezTo>
                  <a:cubicBezTo>
                    <a:pt x="6415" y="7152"/>
                    <a:pt x="6506" y="7038"/>
                    <a:pt x="6711" y="6969"/>
                  </a:cubicBezTo>
                  <a:cubicBezTo>
                    <a:pt x="7464" y="6718"/>
                    <a:pt x="7898" y="6148"/>
                    <a:pt x="8104" y="5440"/>
                  </a:cubicBezTo>
                  <a:cubicBezTo>
                    <a:pt x="8172" y="5189"/>
                    <a:pt x="8263" y="4984"/>
                    <a:pt x="8446" y="4847"/>
                  </a:cubicBezTo>
                  <a:cubicBezTo>
                    <a:pt x="9222" y="4253"/>
                    <a:pt x="9154" y="3546"/>
                    <a:pt x="8766" y="2770"/>
                  </a:cubicBezTo>
                  <a:cubicBezTo>
                    <a:pt x="8651" y="2770"/>
                    <a:pt x="8514" y="2770"/>
                    <a:pt x="8469" y="2633"/>
                  </a:cubicBezTo>
                  <a:cubicBezTo>
                    <a:pt x="8081" y="1674"/>
                    <a:pt x="7305" y="1172"/>
                    <a:pt x="6415" y="784"/>
                  </a:cubicBezTo>
                  <a:cubicBezTo>
                    <a:pt x="6392" y="738"/>
                    <a:pt x="6392" y="670"/>
                    <a:pt x="6369" y="624"/>
                  </a:cubicBezTo>
                  <a:lnTo>
                    <a:pt x="6026" y="624"/>
                  </a:lnTo>
                  <a:cubicBezTo>
                    <a:pt x="5981" y="738"/>
                    <a:pt x="6049" y="852"/>
                    <a:pt x="6026" y="989"/>
                  </a:cubicBezTo>
                  <a:cubicBezTo>
                    <a:pt x="5958" y="921"/>
                    <a:pt x="5912" y="875"/>
                    <a:pt x="5844" y="807"/>
                  </a:cubicBezTo>
                  <a:lnTo>
                    <a:pt x="5867" y="807"/>
                  </a:lnTo>
                  <a:cubicBezTo>
                    <a:pt x="5890" y="807"/>
                    <a:pt x="5890" y="784"/>
                    <a:pt x="5912" y="738"/>
                  </a:cubicBezTo>
                  <a:cubicBezTo>
                    <a:pt x="5912" y="692"/>
                    <a:pt x="5890" y="647"/>
                    <a:pt x="5844" y="601"/>
                  </a:cubicBezTo>
                  <a:cubicBezTo>
                    <a:pt x="5593" y="99"/>
                    <a:pt x="4999" y="282"/>
                    <a:pt x="4634" y="8"/>
                  </a:cubicBezTo>
                  <a:cubicBezTo>
                    <a:pt x="4629" y="3"/>
                    <a:pt x="4622" y="0"/>
                    <a:pt x="461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2" name="Google Shape;2852;p52"/>
            <p:cNvSpPr/>
            <p:nvPr/>
          </p:nvSpPr>
          <p:spPr>
            <a:xfrm rot="-799569">
              <a:off x="2085606" y="2935317"/>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3" name="Google Shape;2853;p52"/>
            <p:cNvSpPr/>
            <p:nvPr/>
          </p:nvSpPr>
          <p:spPr>
            <a:xfrm rot="-799569">
              <a:off x="1855015" y="2832568"/>
              <a:ext cx="226556" cy="143254"/>
            </a:xfrm>
            <a:custGeom>
              <a:avLst/>
              <a:gdLst/>
              <a:ahLst/>
              <a:cxnLst/>
              <a:rect l="l" t="t" r="r" b="b"/>
              <a:pathLst>
                <a:path w="9062" h="5730" extrusionOk="0">
                  <a:moveTo>
                    <a:pt x="4314" y="0"/>
                  </a:moveTo>
                  <a:cubicBezTo>
                    <a:pt x="4109" y="0"/>
                    <a:pt x="3926" y="23"/>
                    <a:pt x="3744" y="114"/>
                  </a:cubicBezTo>
                  <a:cubicBezTo>
                    <a:pt x="3561" y="320"/>
                    <a:pt x="3470" y="525"/>
                    <a:pt x="3447" y="731"/>
                  </a:cubicBezTo>
                  <a:cubicBezTo>
                    <a:pt x="3401" y="571"/>
                    <a:pt x="3356" y="411"/>
                    <a:pt x="3287" y="274"/>
                  </a:cubicBezTo>
                  <a:cubicBezTo>
                    <a:pt x="3173" y="251"/>
                    <a:pt x="3059" y="229"/>
                    <a:pt x="2968" y="206"/>
                  </a:cubicBezTo>
                  <a:lnTo>
                    <a:pt x="2785" y="206"/>
                  </a:lnTo>
                  <a:cubicBezTo>
                    <a:pt x="2420" y="149"/>
                    <a:pt x="2055" y="120"/>
                    <a:pt x="1689" y="120"/>
                  </a:cubicBezTo>
                  <a:cubicBezTo>
                    <a:pt x="1324" y="120"/>
                    <a:pt x="959" y="149"/>
                    <a:pt x="594" y="206"/>
                  </a:cubicBezTo>
                  <a:cubicBezTo>
                    <a:pt x="434" y="320"/>
                    <a:pt x="160" y="183"/>
                    <a:pt x="46" y="411"/>
                  </a:cubicBezTo>
                  <a:cubicBezTo>
                    <a:pt x="0" y="1142"/>
                    <a:pt x="297" y="1781"/>
                    <a:pt x="388" y="2465"/>
                  </a:cubicBezTo>
                  <a:cubicBezTo>
                    <a:pt x="548" y="2876"/>
                    <a:pt x="525" y="3310"/>
                    <a:pt x="548" y="3721"/>
                  </a:cubicBezTo>
                  <a:cubicBezTo>
                    <a:pt x="639" y="4132"/>
                    <a:pt x="731" y="4542"/>
                    <a:pt x="731" y="4953"/>
                  </a:cubicBezTo>
                  <a:cubicBezTo>
                    <a:pt x="754" y="5090"/>
                    <a:pt x="799" y="5227"/>
                    <a:pt x="891" y="5341"/>
                  </a:cubicBezTo>
                  <a:cubicBezTo>
                    <a:pt x="1050" y="5524"/>
                    <a:pt x="1256" y="5547"/>
                    <a:pt x="1484" y="5547"/>
                  </a:cubicBezTo>
                  <a:cubicBezTo>
                    <a:pt x="1644" y="5547"/>
                    <a:pt x="1804" y="5547"/>
                    <a:pt x="1963" y="5524"/>
                  </a:cubicBezTo>
                  <a:cubicBezTo>
                    <a:pt x="2009" y="5501"/>
                    <a:pt x="2032" y="5501"/>
                    <a:pt x="2077" y="5501"/>
                  </a:cubicBezTo>
                  <a:cubicBezTo>
                    <a:pt x="2396" y="5467"/>
                    <a:pt x="2711" y="5455"/>
                    <a:pt x="3026" y="5455"/>
                  </a:cubicBezTo>
                  <a:cubicBezTo>
                    <a:pt x="3545" y="5455"/>
                    <a:pt x="4062" y="5487"/>
                    <a:pt x="4588" y="5501"/>
                  </a:cubicBezTo>
                  <a:lnTo>
                    <a:pt x="4588" y="5524"/>
                  </a:lnTo>
                  <a:cubicBezTo>
                    <a:pt x="4725" y="5410"/>
                    <a:pt x="4702" y="5296"/>
                    <a:pt x="4611" y="5159"/>
                  </a:cubicBezTo>
                  <a:lnTo>
                    <a:pt x="4611" y="5159"/>
                  </a:lnTo>
                  <a:lnTo>
                    <a:pt x="4611" y="5182"/>
                  </a:lnTo>
                  <a:cubicBezTo>
                    <a:pt x="4383" y="4976"/>
                    <a:pt x="4657" y="4611"/>
                    <a:pt x="4383" y="4451"/>
                  </a:cubicBezTo>
                  <a:cubicBezTo>
                    <a:pt x="4269" y="4200"/>
                    <a:pt x="4155" y="3972"/>
                    <a:pt x="4040" y="3721"/>
                  </a:cubicBezTo>
                  <a:cubicBezTo>
                    <a:pt x="3949" y="3607"/>
                    <a:pt x="3972" y="3447"/>
                    <a:pt x="3903" y="3333"/>
                  </a:cubicBezTo>
                  <a:cubicBezTo>
                    <a:pt x="3858" y="3310"/>
                    <a:pt x="3858" y="3264"/>
                    <a:pt x="3858" y="3196"/>
                  </a:cubicBezTo>
                  <a:cubicBezTo>
                    <a:pt x="3789" y="2694"/>
                    <a:pt x="3744" y="2191"/>
                    <a:pt x="3652" y="1689"/>
                  </a:cubicBezTo>
                  <a:lnTo>
                    <a:pt x="3652" y="1689"/>
                  </a:lnTo>
                  <a:cubicBezTo>
                    <a:pt x="3744" y="1895"/>
                    <a:pt x="3835" y="2100"/>
                    <a:pt x="3881" y="2306"/>
                  </a:cubicBezTo>
                  <a:cubicBezTo>
                    <a:pt x="3926" y="2374"/>
                    <a:pt x="3995" y="2443"/>
                    <a:pt x="4063" y="2488"/>
                  </a:cubicBezTo>
                  <a:cubicBezTo>
                    <a:pt x="4063" y="2580"/>
                    <a:pt x="4040" y="2671"/>
                    <a:pt x="4063" y="2785"/>
                  </a:cubicBezTo>
                  <a:cubicBezTo>
                    <a:pt x="4063" y="2876"/>
                    <a:pt x="4063" y="2945"/>
                    <a:pt x="4086" y="3036"/>
                  </a:cubicBezTo>
                  <a:cubicBezTo>
                    <a:pt x="4132" y="3173"/>
                    <a:pt x="4200" y="3310"/>
                    <a:pt x="4269" y="3447"/>
                  </a:cubicBezTo>
                  <a:cubicBezTo>
                    <a:pt x="4314" y="3515"/>
                    <a:pt x="4337" y="3584"/>
                    <a:pt x="4383" y="3652"/>
                  </a:cubicBezTo>
                  <a:cubicBezTo>
                    <a:pt x="4406" y="3698"/>
                    <a:pt x="4428" y="3766"/>
                    <a:pt x="4451" y="3835"/>
                  </a:cubicBezTo>
                  <a:cubicBezTo>
                    <a:pt x="4497" y="3903"/>
                    <a:pt x="4520" y="3949"/>
                    <a:pt x="4543" y="4018"/>
                  </a:cubicBezTo>
                  <a:cubicBezTo>
                    <a:pt x="4588" y="4154"/>
                    <a:pt x="4634" y="4291"/>
                    <a:pt x="4680" y="4428"/>
                  </a:cubicBezTo>
                  <a:cubicBezTo>
                    <a:pt x="4725" y="4565"/>
                    <a:pt x="4771" y="4702"/>
                    <a:pt x="4816" y="4839"/>
                  </a:cubicBezTo>
                  <a:cubicBezTo>
                    <a:pt x="4816" y="4908"/>
                    <a:pt x="4839" y="4976"/>
                    <a:pt x="4885" y="5045"/>
                  </a:cubicBezTo>
                  <a:cubicBezTo>
                    <a:pt x="4953" y="5227"/>
                    <a:pt x="4999" y="5433"/>
                    <a:pt x="5113" y="5570"/>
                  </a:cubicBezTo>
                  <a:cubicBezTo>
                    <a:pt x="5227" y="5638"/>
                    <a:pt x="5341" y="5684"/>
                    <a:pt x="5456" y="5684"/>
                  </a:cubicBezTo>
                  <a:cubicBezTo>
                    <a:pt x="5547" y="5684"/>
                    <a:pt x="5615" y="5661"/>
                    <a:pt x="5684" y="5615"/>
                  </a:cubicBezTo>
                  <a:cubicBezTo>
                    <a:pt x="5775" y="5615"/>
                    <a:pt x="5844" y="5570"/>
                    <a:pt x="5889" y="5501"/>
                  </a:cubicBezTo>
                  <a:cubicBezTo>
                    <a:pt x="6014" y="5472"/>
                    <a:pt x="6142" y="5460"/>
                    <a:pt x="6271" y="5460"/>
                  </a:cubicBezTo>
                  <a:cubicBezTo>
                    <a:pt x="6450" y="5460"/>
                    <a:pt x="6630" y="5484"/>
                    <a:pt x="6802" y="5524"/>
                  </a:cubicBezTo>
                  <a:cubicBezTo>
                    <a:pt x="6871" y="5592"/>
                    <a:pt x="6962" y="5615"/>
                    <a:pt x="7053" y="5615"/>
                  </a:cubicBezTo>
                  <a:cubicBezTo>
                    <a:pt x="7126" y="5622"/>
                    <a:pt x="7199" y="5624"/>
                    <a:pt x="7272" y="5624"/>
                  </a:cubicBezTo>
                  <a:cubicBezTo>
                    <a:pt x="7490" y="5624"/>
                    <a:pt x="7706" y="5603"/>
                    <a:pt x="7921" y="5603"/>
                  </a:cubicBezTo>
                  <a:cubicBezTo>
                    <a:pt x="8152" y="5603"/>
                    <a:pt x="8381" y="5627"/>
                    <a:pt x="8605" y="5729"/>
                  </a:cubicBezTo>
                  <a:lnTo>
                    <a:pt x="8628" y="5729"/>
                  </a:lnTo>
                  <a:cubicBezTo>
                    <a:pt x="9062" y="5661"/>
                    <a:pt x="8879" y="5387"/>
                    <a:pt x="8811" y="5159"/>
                  </a:cubicBezTo>
                  <a:cubicBezTo>
                    <a:pt x="8583" y="4862"/>
                    <a:pt x="8514" y="4497"/>
                    <a:pt x="8423" y="4132"/>
                  </a:cubicBezTo>
                  <a:cubicBezTo>
                    <a:pt x="8309" y="3949"/>
                    <a:pt x="8446" y="3698"/>
                    <a:pt x="8240" y="3538"/>
                  </a:cubicBezTo>
                  <a:cubicBezTo>
                    <a:pt x="8149" y="3424"/>
                    <a:pt x="8195" y="3264"/>
                    <a:pt x="8103" y="3150"/>
                  </a:cubicBezTo>
                  <a:cubicBezTo>
                    <a:pt x="7898" y="2831"/>
                    <a:pt x="7715" y="2465"/>
                    <a:pt x="7692" y="2077"/>
                  </a:cubicBezTo>
                  <a:cubicBezTo>
                    <a:pt x="7487" y="1507"/>
                    <a:pt x="7259" y="959"/>
                    <a:pt x="7053" y="388"/>
                  </a:cubicBezTo>
                  <a:cubicBezTo>
                    <a:pt x="7031" y="343"/>
                    <a:pt x="7008" y="297"/>
                    <a:pt x="6985" y="229"/>
                  </a:cubicBezTo>
                  <a:lnTo>
                    <a:pt x="5889" y="229"/>
                  </a:lnTo>
                  <a:cubicBezTo>
                    <a:pt x="5828" y="180"/>
                    <a:pt x="5760" y="157"/>
                    <a:pt x="5693" y="157"/>
                  </a:cubicBezTo>
                  <a:cubicBezTo>
                    <a:pt x="5635" y="157"/>
                    <a:pt x="5577" y="174"/>
                    <a:pt x="5524" y="206"/>
                  </a:cubicBezTo>
                  <a:lnTo>
                    <a:pt x="5341" y="206"/>
                  </a:lnTo>
                  <a:cubicBezTo>
                    <a:pt x="5022" y="46"/>
                    <a:pt x="4680" y="0"/>
                    <a:pt x="431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4" name="Google Shape;2854;p52"/>
            <p:cNvSpPr/>
            <p:nvPr/>
          </p:nvSpPr>
          <p:spPr>
            <a:xfrm rot="-799569">
              <a:off x="958318" y="3053212"/>
              <a:ext cx="118503" cy="148204"/>
            </a:xfrm>
            <a:custGeom>
              <a:avLst/>
              <a:gdLst/>
              <a:ahLst/>
              <a:cxnLst/>
              <a:rect l="l" t="t" r="r" b="b"/>
              <a:pathLst>
                <a:path w="4740" h="5928" extrusionOk="0">
                  <a:moveTo>
                    <a:pt x="3676" y="0"/>
                  </a:moveTo>
                  <a:cubicBezTo>
                    <a:pt x="3297" y="0"/>
                    <a:pt x="2914" y="77"/>
                    <a:pt x="2530" y="77"/>
                  </a:cubicBezTo>
                  <a:cubicBezTo>
                    <a:pt x="2452" y="77"/>
                    <a:pt x="2375" y="74"/>
                    <a:pt x="2297" y="66"/>
                  </a:cubicBezTo>
                  <a:cubicBezTo>
                    <a:pt x="2206" y="66"/>
                    <a:pt x="2115" y="89"/>
                    <a:pt x="2023" y="135"/>
                  </a:cubicBezTo>
                  <a:cubicBezTo>
                    <a:pt x="1681" y="317"/>
                    <a:pt x="1453" y="545"/>
                    <a:pt x="1681" y="956"/>
                  </a:cubicBezTo>
                  <a:cubicBezTo>
                    <a:pt x="1681" y="1070"/>
                    <a:pt x="1704" y="1207"/>
                    <a:pt x="1704" y="1322"/>
                  </a:cubicBezTo>
                  <a:cubicBezTo>
                    <a:pt x="1658" y="1344"/>
                    <a:pt x="1612" y="1344"/>
                    <a:pt x="1567" y="1367"/>
                  </a:cubicBezTo>
                  <a:cubicBezTo>
                    <a:pt x="1453" y="1641"/>
                    <a:pt x="1339" y="1915"/>
                    <a:pt x="1361" y="2235"/>
                  </a:cubicBezTo>
                  <a:cubicBezTo>
                    <a:pt x="1179" y="2394"/>
                    <a:pt x="1247" y="2714"/>
                    <a:pt x="1019" y="2851"/>
                  </a:cubicBezTo>
                  <a:cubicBezTo>
                    <a:pt x="1019" y="2896"/>
                    <a:pt x="1019" y="2942"/>
                    <a:pt x="973" y="2965"/>
                  </a:cubicBezTo>
                  <a:cubicBezTo>
                    <a:pt x="882" y="3604"/>
                    <a:pt x="608" y="4198"/>
                    <a:pt x="448" y="4837"/>
                  </a:cubicBezTo>
                  <a:cubicBezTo>
                    <a:pt x="380" y="4882"/>
                    <a:pt x="311" y="4928"/>
                    <a:pt x="266" y="4974"/>
                  </a:cubicBezTo>
                  <a:cubicBezTo>
                    <a:pt x="289" y="5111"/>
                    <a:pt x="266" y="5225"/>
                    <a:pt x="197" y="5339"/>
                  </a:cubicBezTo>
                  <a:cubicBezTo>
                    <a:pt x="109" y="5625"/>
                    <a:pt x="0" y="5911"/>
                    <a:pt x="442" y="5911"/>
                  </a:cubicBezTo>
                  <a:cubicBezTo>
                    <a:pt x="458" y="5911"/>
                    <a:pt x="476" y="5910"/>
                    <a:pt x="494" y="5909"/>
                  </a:cubicBezTo>
                  <a:cubicBezTo>
                    <a:pt x="548" y="5909"/>
                    <a:pt x="603" y="5910"/>
                    <a:pt x="660" y="5910"/>
                  </a:cubicBezTo>
                  <a:cubicBezTo>
                    <a:pt x="913" y="5910"/>
                    <a:pt x="1183" y="5895"/>
                    <a:pt x="1407" y="5727"/>
                  </a:cubicBezTo>
                  <a:lnTo>
                    <a:pt x="1635" y="5727"/>
                  </a:lnTo>
                  <a:cubicBezTo>
                    <a:pt x="1727" y="5772"/>
                    <a:pt x="1818" y="5818"/>
                    <a:pt x="1909" y="5841"/>
                  </a:cubicBezTo>
                  <a:cubicBezTo>
                    <a:pt x="1957" y="5834"/>
                    <a:pt x="2005" y="5832"/>
                    <a:pt x="2054" y="5832"/>
                  </a:cubicBezTo>
                  <a:cubicBezTo>
                    <a:pt x="2336" y="5832"/>
                    <a:pt x="2624" y="5927"/>
                    <a:pt x="2905" y="5927"/>
                  </a:cubicBezTo>
                  <a:cubicBezTo>
                    <a:pt x="3079" y="5927"/>
                    <a:pt x="3250" y="5891"/>
                    <a:pt x="3416" y="5772"/>
                  </a:cubicBezTo>
                  <a:cubicBezTo>
                    <a:pt x="3484" y="5704"/>
                    <a:pt x="3553" y="5658"/>
                    <a:pt x="3598" y="5590"/>
                  </a:cubicBezTo>
                  <a:cubicBezTo>
                    <a:pt x="3690" y="5430"/>
                    <a:pt x="3735" y="5270"/>
                    <a:pt x="3804" y="5111"/>
                  </a:cubicBezTo>
                  <a:cubicBezTo>
                    <a:pt x="3826" y="5042"/>
                    <a:pt x="3849" y="4951"/>
                    <a:pt x="3872" y="4882"/>
                  </a:cubicBezTo>
                  <a:cubicBezTo>
                    <a:pt x="3895" y="4814"/>
                    <a:pt x="3895" y="4722"/>
                    <a:pt x="3918" y="4654"/>
                  </a:cubicBezTo>
                  <a:cubicBezTo>
                    <a:pt x="3941" y="4380"/>
                    <a:pt x="4009" y="4129"/>
                    <a:pt x="4078" y="3878"/>
                  </a:cubicBezTo>
                  <a:cubicBezTo>
                    <a:pt x="4100" y="3650"/>
                    <a:pt x="4123" y="3444"/>
                    <a:pt x="4192" y="3216"/>
                  </a:cubicBezTo>
                  <a:cubicBezTo>
                    <a:pt x="4215" y="3148"/>
                    <a:pt x="4237" y="3079"/>
                    <a:pt x="4260" y="3011"/>
                  </a:cubicBezTo>
                  <a:cubicBezTo>
                    <a:pt x="4306" y="2851"/>
                    <a:pt x="4351" y="2714"/>
                    <a:pt x="4397" y="2554"/>
                  </a:cubicBezTo>
                  <a:cubicBezTo>
                    <a:pt x="4443" y="2440"/>
                    <a:pt x="4466" y="2326"/>
                    <a:pt x="4466" y="2212"/>
                  </a:cubicBezTo>
                  <a:cubicBezTo>
                    <a:pt x="4466" y="1961"/>
                    <a:pt x="4511" y="1710"/>
                    <a:pt x="4603" y="1481"/>
                  </a:cubicBezTo>
                  <a:cubicBezTo>
                    <a:pt x="4625" y="1390"/>
                    <a:pt x="4648" y="1322"/>
                    <a:pt x="4648" y="1230"/>
                  </a:cubicBezTo>
                  <a:cubicBezTo>
                    <a:pt x="4671" y="842"/>
                    <a:pt x="4739" y="431"/>
                    <a:pt x="4397" y="135"/>
                  </a:cubicBezTo>
                  <a:cubicBezTo>
                    <a:pt x="4159" y="31"/>
                    <a:pt x="3918" y="0"/>
                    <a:pt x="367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5" name="Google Shape;2855;p52"/>
            <p:cNvSpPr/>
            <p:nvPr/>
          </p:nvSpPr>
          <p:spPr>
            <a:xfrm rot="-799569">
              <a:off x="1524761" y="2895262"/>
              <a:ext cx="356685" cy="145604"/>
            </a:xfrm>
            <a:custGeom>
              <a:avLst/>
              <a:gdLst/>
              <a:ahLst/>
              <a:cxnLst/>
              <a:rect l="l" t="t" r="r" b="b"/>
              <a:pathLst>
                <a:path w="14267" h="5824" extrusionOk="0">
                  <a:moveTo>
                    <a:pt x="3582" y="0"/>
                  </a:moveTo>
                  <a:cubicBezTo>
                    <a:pt x="3507" y="0"/>
                    <a:pt x="3435" y="41"/>
                    <a:pt x="3379" y="98"/>
                  </a:cubicBezTo>
                  <a:cubicBezTo>
                    <a:pt x="2968" y="219"/>
                    <a:pt x="2557" y="229"/>
                    <a:pt x="2140" y="229"/>
                  </a:cubicBezTo>
                  <a:cubicBezTo>
                    <a:pt x="2056" y="229"/>
                    <a:pt x="1972" y="229"/>
                    <a:pt x="1888" y="229"/>
                  </a:cubicBezTo>
                  <a:cubicBezTo>
                    <a:pt x="1762" y="229"/>
                    <a:pt x="1635" y="230"/>
                    <a:pt x="1507" y="235"/>
                  </a:cubicBezTo>
                  <a:cubicBezTo>
                    <a:pt x="1165" y="257"/>
                    <a:pt x="800" y="257"/>
                    <a:pt x="457" y="280"/>
                  </a:cubicBezTo>
                  <a:cubicBezTo>
                    <a:pt x="1" y="1056"/>
                    <a:pt x="526" y="1878"/>
                    <a:pt x="343" y="2654"/>
                  </a:cubicBezTo>
                  <a:cubicBezTo>
                    <a:pt x="343" y="3133"/>
                    <a:pt x="343" y="3613"/>
                    <a:pt x="343" y="4069"/>
                  </a:cubicBezTo>
                  <a:cubicBezTo>
                    <a:pt x="343" y="4480"/>
                    <a:pt x="275" y="4891"/>
                    <a:pt x="457" y="5279"/>
                  </a:cubicBezTo>
                  <a:cubicBezTo>
                    <a:pt x="503" y="5393"/>
                    <a:pt x="594" y="5507"/>
                    <a:pt x="686" y="5576"/>
                  </a:cubicBezTo>
                  <a:cubicBezTo>
                    <a:pt x="800" y="5644"/>
                    <a:pt x="914" y="5667"/>
                    <a:pt x="1051" y="5667"/>
                  </a:cubicBezTo>
                  <a:cubicBezTo>
                    <a:pt x="1142" y="5667"/>
                    <a:pt x="1211" y="5644"/>
                    <a:pt x="1302" y="5621"/>
                  </a:cubicBezTo>
                  <a:cubicBezTo>
                    <a:pt x="1355" y="5608"/>
                    <a:pt x="1408" y="5602"/>
                    <a:pt x="1461" y="5602"/>
                  </a:cubicBezTo>
                  <a:cubicBezTo>
                    <a:pt x="1682" y="5602"/>
                    <a:pt x="1903" y="5699"/>
                    <a:pt x="2124" y="5735"/>
                  </a:cubicBezTo>
                  <a:cubicBezTo>
                    <a:pt x="2370" y="5776"/>
                    <a:pt x="2617" y="5785"/>
                    <a:pt x="2868" y="5785"/>
                  </a:cubicBezTo>
                  <a:cubicBezTo>
                    <a:pt x="3036" y="5785"/>
                    <a:pt x="3205" y="5781"/>
                    <a:pt x="3379" y="5781"/>
                  </a:cubicBezTo>
                  <a:cubicBezTo>
                    <a:pt x="3676" y="5781"/>
                    <a:pt x="3972" y="5781"/>
                    <a:pt x="4269" y="5667"/>
                  </a:cubicBezTo>
                  <a:cubicBezTo>
                    <a:pt x="4475" y="5576"/>
                    <a:pt x="4657" y="5462"/>
                    <a:pt x="4748" y="5256"/>
                  </a:cubicBezTo>
                  <a:cubicBezTo>
                    <a:pt x="4885" y="4457"/>
                    <a:pt x="4908" y="3635"/>
                    <a:pt x="4863" y="2814"/>
                  </a:cubicBezTo>
                  <a:lnTo>
                    <a:pt x="4863" y="2814"/>
                  </a:lnTo>
                  <a:cubicBezTo>
                    <a:pt x="4908" y="3270"/>
                    <a:pt x="4931" y="3727"/>
                    <a:pt x="4908" y="4183"/>
                  </a:cubicBezTo>
                  <a:cubicBezTo>
                    <a:pt x="4954" y="4640"/>
                    <a:pt x="5045" y="5096"/>
                    <a:pt x="5251" y="5507"/>
                  </a:cubicBezTo>
                  <a:cubicBezTo>
                    <a:pt x="5319" y="5598"/>
                    <a:pt x="5388" y="5644"/>
                    <a:pt x="5502" y="5690"/>
                  </a:cubicBezTo>
                  <a:cubicBezTo>
                    <a:pt x="5878" y="5770"/>
                    <a:pt x="6261" y="5798"/>
                    <a:pt x="6646" y="5798"/>
                  </a:cubicBezTo>
                  <a:cubicBezTo>
                    <a:pt x="7031" y="5798"/>
                    <a:pt x="7419" y="5770"/>
                    <a:pt x="7807" y="5735"/>
                  </a:cubicBezTo>
                  <a:cubicBezTo>
                    <a:pt x="7922" y="5686"/>
                    <a:pt x="8037" y="5649"/>
                    <a:pt x="8161" y="5649"/>
                  </a:cubicBezTo>
                  <a:cubicBezTo>
                    <a:pt x="8209" y="5649"/>
                    <a:pt x="8258" y="5654"/>
                    <a:pt x="8309" y="5667"/>
                  </a:cubicBezTo>
                  <a:cubicBezTo>
                    <a:pt x="8390" y="5683"/>
                    <a:pt x="8482" y="5699"/>
                    <a:pt x="8577" y="5699"/>
                  </a:cubicBezTo>
                  <a:cubicBezTo>
                    <a:pt x="8617" y="5699"/>
                    <a:pt x="8657" y="5696"/>
                    <a:pt x="8697" y="5690"/>
                  </a:cubicBezTo>
                  <a:cubicBezTo>
                    <a:pt x="8766" y="5667"/>
                    <a:pt x="8857" y="5644"/>
                    <a:pt x="8925" y="5598"/>
                  </a:cubicBezTo>
                  <a:cubicBezTo>
                    <a:pt x="9565" y="5233"/>
                    <a:pt x="9245" y="4640"/>
                    <a:pt x="9291" y="4138"/>
                  </a:cubicBezTo>
                  <a:cubicBezTo>
                    <a:pt x="9199" y="3567"/>
                    <a:pt x="9245" y="2996"/>
                    <a:pt x="9245" y="2426"/>
                  </a:cubicBezTo>
                  <a:cubicBezTo>
                    <a:pt x="9222" y="2289"/>
                    <a:pt x="9199" y="2152"/>
                    <a:pt x="9177" y="1992"/>
                  </a:cubicBezTo>
                  <a:cubicBezTo>
                    <a:pt x="9177" y="1929"/>
                    <a:pt x="9177" y="1867"/>
                    <a:pt x="9177" y="1787"/>
                  </a:cubicBezTo>
                  <a:cubicBezTo>
                    <a:pt x="9177" y="1878"/>
                    <a:pt x="9199" y="1946"/>
                    <a:pt x="9222" y="2015"/>
                  </a:cubicBezTo>
                  <a:cubicBezTo>
                    <a:pt x="9268" y="2175"/>
                    <a:pt x="9313" y="2312"/>
                    <a:pt x="9313" y="2471"/>
                  </a:cubicBezTo>
                  <a:cubicBezTo>
                    <a:pt x="9336" y="2540"/>
                    <a:pt x="9336" y="2608"/>
                    <a:pt x="9336" y="2700"/>
                  </a:cubicBezTo>
                  <a:cubicBezTo>
                    <a:pt x="9336" y="2837"/>
                    <a:pt x="9336" y="2996"/>
                    <a:pt x="9336" y="3156"/>
                  </a:cubicBezTo>
                  <a:cubicBezTo>
                    <a:pt x="9359" y="3270"/>
                    <a:pt x="9382" y="3384"/>
                    <a:pt x="9405" y="3499"/>
                  </a:cubicBezTo>
                  <a:cubicBezTo>
                    <a:pt x="9450" y="3681"/>
                    <a:pt x="9428" y="3887"/>
                    <a:pt x="9450" y="4069"/>
                  </a:cubicBezTo>
                  <a:cubicBezTo>
                    <a:pt x="9496" y="4480"/>
                    <a:pt x="9450" y="4914"/>
                    <a:pt x="9610" y="5325"/>
                  </a:cubicBezTo>
                  <a:cubicBezTo>
                    <a:pt x="9679" y="5393"/>
                    <a:pt x="9724" y="5462"/>
                    <a:pt x="9816" y="5484"/>
                  </a:cubicBezTo>
                  <a:cubicBezTo>
                    <a:pt x="9861" y="5484"/>
                    <a:pt x="9907" y="5507"/>
                    <a:pt x="9953" y="5507"/>
                  </a:cubicBezTo>
                  <a:cubicBezTo>
                    <a:pt x="10295" y="5507"/>
                    <a:pt x="10660" y="5507"/>
                    <a:pt x="11003" y="5530"/>
                  </a:cubicBezTo>
                  <a:cubicBezTo>
                    <a:pt x="11094" y="5553"/>
                    <a:pt x="11185" y="5564"/>
                    <a:pt x="11276" y="5564"/>
                  </a:cubicBezTo>
                  <a:cubicBezTo>
                    <a:pt x="11368" y="5564"/>
                    <a:pt x="11459" y="5553"/>
                    <a:pt x="11550" y="5530"/>
                  </a:cubicBezTo>
                  <a:cubicBezTo>
                    <a:pt x="11685" y="5506"/>
                    <a:pt x="11812" y="5481"/>
                    <a:pt x="11940" y="5481"/>
                  </a:cubicBezTo>
                  <a:cubicBezTo>
                    <a:pt x="12052" y="5481"/>
                    <a:pt x="12164" y="5500"/>
                    <a:pt x="12281" y="5553"/>
                  </a:cubicBezTo>
                  <a:cubicBezTo>
                    <a:pt x="12685" y="5733"/>
                    <a:pt x="13015" y="5824"/>
                    <a:pt x="13292" y="5824"/>
                  </a:cubicBezTo>
                  <a:cubicBezTo>
                    <a:pt x="13718" y="5824"/>
                    <a:pt x="14018" y="5608"/>
                    <a:pt x="14267" y="5165"/>
                  </a:cubicBezTo>
                  <a:cubicBezTo>
                    <a:pt x="14244" y="4822"/>
                    <a:pt x="14175" y="4457"/>
                    <a:pt x="14107" y="4115"/>
                  </a:cubicBezTo>
                  <a:cubicBezTo>
                    <a:pt x="13993" y="3795"/>
                    <a:pt x="13970" y="3476"/>
                    <a:pt x="13901" y="3133"/>
                  </a:cubicBezTo>
                  <a:cubicBezTo>
                    <a:pt x="13742" y="2700"/>
                    <a:pt x="13856" y="2197"/>
                    <a:pt x="13605" y="1787"/>
                  </a:cubicBezTo>
                  <a:cubicBezTo>
                    <a:pt x="13354" y="1353"/>
                    <a:pt x="13285" y="851"/>
                    <a:pt x="13011" y="417"/>
                  </a:cubicBezTo>
                  <a:cubicBezTo>
                    <a:pt x="13034" y="349"/>
                    <a:pt x="13034" y="303"/>
                    <a:pt x="13011" y="257"/>
                  </a:cubicBezTo>
                  <a:cubicBezTo>
                    <a:pt x="12030" y="257"/>
                    <a:pt x="11048" y="235"/>
                    <a:pt x="10090" y="235"/>
                  </a:cubicBezTo>
                  <a:lnTo>
                    <a:pt x="9336" y="235"/>
                  </a:lnTo>
                  <a:cubicBezTo>
                    <a:pt x="9268" y="371"/>
                    <a:pt x="9177" y="508"/>
                    <a:pt x="9108" y="645"/>
                  </a:cubicBezTo>
                  <a:cubicBezTo>
                    <a:pt x="9085" y="714"/>
                    <a:pt x="9062" y="782"/>
                    <a:pt x="9085" y="874"/>
                  </a:cubicBezTo>
                  <a:cubicBezTo>
                    <a:pt x="9154" y="1148"/>
                    <a:pt x="9154" y="1444"/>
                    <a:pt x="9177" y="1741"/>
                  </a:cubicBezTo>
                  <a:cubicBezTo>
                    <a:pt x="9131" y="1216"/>
                    <a:pt x="9062" y="714"/>
                    <a:pt x="8766" y="257"/>
                  </a:cubicBezTo>
                  <a:cubicBezTo>
                    <a:pt x="8537" y="257"/>
                    <a:pt x="8309" y="235"/>
                    <a:pt x="8081" y="235"/>
                  </a:cubicBezTo>
                  <a:cubicBezTo>
                    <a:pt x="7373" y="120"/>
                    <a:pt x="6643" y="98"/>
                    <a:pt x="5913" y="6"/>
                  </a:cubicBezTo>
                  <a:cubicBezTo>
                    <a:pt x="5821" y="6"/>
                    <a:pt x="5707" y="29"/>
                    <a:pt x="5616" y="75"/>
                  </a:cubicBezTo>
                  <a:cubicBezTo>
                    <a:pt x="5524" y="120"/>
                    <a:pt x="5433" y="166"/>
                    <a:pt x="5342" y="235"/>
                  </a:cubicBezTo>
                  <a:lnTo>
                    <a:pt x="4794" y="235"/>
                  </a:lnTo>
                  <a:cubicBezTo>
                    <a:pt x="4748" y="280"/>
                    <a:pt x="4726" y="303"/>
                    <a:pt x="4680" y="349"/>
                  </a:cubicBezTo>
                  <a:cubicBezTo>
                    <a:pt x="4589" y="531"/>
                    <a:pt x="4589" y="714"/>
                    <a:pt x="4611" y="896"/>
                  </a:cubicBezTo>
                  <a:cubicBezTo>
                    <a:pt x="4566" y="714"/>
                    <a:pt x="4543" y="554"/>
                    <a:pt x="4497" y="371"/>
                  </a:cubicBezTo>
                  <a:cubicBezTo>
                    <a:pt x="4429" y="280"/>
                    <a:pt x="4360" y="212"/>
                    <a:pt x="4292" y="166"/>
                  </a:cubicBezTo>
                  <a:cubicBezTo>
                    <a:pt x="4064" y="52"/>
                    <a:pt x="3858" y="29"/>
                    <a:pt x="3630" y="6"/>
                  </a:cubicBezTo>
                  <a:cubicBezTo>
                    <a:pt x="3614" y="2"/>
                    <a:pt x="3598" y="0"/>
                    <a:pt x="358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6" name="Google Shape;2856;p52"/>
            <p:cNvSpPr/>
            <p:nvPr/>
          </p:nvSpPr>
          <p:spPr>
            <a:xfrm rot="-799569">
              <a:off x="1294438" y="2980474"/>
              <a:ext cx="136979" cy="140629"/>
            </a:xfrm>
            <a:custGeom>
              <a:avLst/>
              <a:gdLst/>
              <a:ahLst/>
              <a:cxnLst/>
              <a:rect l="l" t="t" r="r" b="b"/>
              <a:pathLst>
                <a:path w="5479" h="5625" extrusionOk="0">
                  <a:moveTo>
                    <a:pt x="2634" y="0"/>
                  </a:moveTo>
                  <a:cubicBezTo>
                    <a:pt x="1826" y="0"/>
                    <a:pt x="1016" y="29"/>
                    <a:pt x="206" y="74"/>
                  </a:cubicBezTo>
                  <a:cubicBezTo>
                    <a:pt x="23" y="166"/>
                    <a:pt x="0" y="325"/>
                    <a:pt x="23" y="508"/>
                  </a:cubicBezTo>
                  <a:cubicBezTo>
                    <a:pt x="23" y="577"/>
                    <a:pt x="46" y="668"/>
                    <a:pt x="69" y="759"/>
                  </a:cubicBezTo>
                  <a:cubicBezTo>
                    <a:pt x="137" y="1033"/>
                    <a:pt x="137" y="1330"/>
                    <a:pt x="114" y="1626"/>
                  </a:cubicBezTo>
                  <a:cubicBezTo>
                    <a:pt x="114" y="1786"/>
                    <a:pt x="114" y="1969"/>
                    <a:pt x="114" y="2151"/>
                  </a:cubicBezTo>
                  <a:cubicBezTo>
                    <a:pt x="114" y="2425"/>
                    <a:pt x="114" y="2699"/>
                    <a:pt x="92" y="2973"/>
                  </a:cubicBezTo>
                  <a:cubicBezTo>
                    <a:pt x="92" y="3110"/>
                    <a:pt x="92" y="3270"/>
                    <a:pt x="92" y="3407"/>
                  </a:cubicBezTo>
                  <a:cubicBezTo>
                    <a:pt x="92" y="3841"/>
                    <a:pt x="114" y="4274"/>
                    <a:pt x="114" y="4731"/>
                  </a:cubicBezTo>
                  <a:cubicBezTo>
                    <a:pt x="114" y="4868"/>
                    <a:pt x="137" y="5027"/>
                    <a:pt x="183" y="5164"/>
                  </a:cubicBezTo>
                  <a:cubicBezTo>
                    <a:pt x="229" y="5279"/>
                    <a:pt x="274" y="5370"/>
                    <a:pt x="343" y="5438"/>
                  </a:cubicBezTo>
                  <a:cubicBezTo>
                    <a:pt x="434" y="5484"/>
                    <a:pt x="525" y="5530"/>
                    <a:pt x="639" y="5552"/>
                  </a:cubicBezTo>
                  <a:cubicBezTo>
                    <a:pt x="1117" y="5552"/>
                    <a:pt x="1595" y="5625"/>
                    <a:pt x="2065" y="5625"/>
                  </a:cubicBezTo>
                  <a:cubicBezTo>
                    <a:pt x="2472" y="5625"/>
                    <a:pt x="2873" y="5571"/>
                    <a:pt x="3264" y="5370"/>
                  </a:cubicBezTo>
                  <a:lnTo>
                    <a:pt x="4725" y="5370"/>
                  </a:lnTo>
                  <a:cubicBezTo>
                    <a:pt x="4797" y="5413"/>
                    <a:pt x="4870" y="5429"/>
                    <a:pt x="4942" y="5429"/>
                  </a:cubicBezTo>
                  <a:cubicBezTo>
                    <a:pt x="4984" y="5429"/>
                    <a:pt x="5026" y="5424"/>
                    <a:pt x="5068" y="5415"/>
                  </a:cubicBezTo>
                  <a:cubicBezTo>
                    <a:pt x="5159" y="5347"/>
                    <a:pt x="5227" y="5256"/>
                    <a:pt x="5273" y="5142"/>
                  </a:cubicBezTo>
                  <a:cubicBezTo>
                    <a:pt x="5478" y="3909"/>
                    <a:pt x="5341" y="2676"/>
                    <a:pt x="5364" y="1444"/>
                  </a:cubicBezTo>
                  <a:cubicBezTo>
                    <a:pt x="5364" y="1147"/>
                    <a:pt x="5319" y="850"/>
                    <a:pt x="5090" y="599"/>
                  </a:cubicBezTo>
                  <a:cubicBezTo>
                    <a:pt x="5090" y="554"/>
                    <a:pt x="5090" y="485"/>
                    <a:pt x="5113" y="417"/>
                  </a:cubicBezTo>
                  <a:cubicBezTo>
                    <a:pt x="5182" y="303"/>
                    <a:pt x="5227" y="166"/>
                    <a:pt x="5045" y="97"/>
                  </a:cubicBezTo>
                  <a:cubicBezTo>
                    <a:pt x="4246" y="29"/>
                    <a:pt x="3441" y="0"/>
                    <a:pt x="263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7" name="Google Shape;2857;p52"/>
            <p:cNvSpPr/>
            <p:nvPr/>
          </p:nvSpPr>
          <p:spPr>
            <a:xfrm rot="-799569">
              <a:off x="1055799" y="3020892"/>
              <a:ext cx="249982" cy="146104"/>
            </a:xfrm>
            <a:custGeom>
              <a:avLst/>
              <a:gdLst/>
              <a:ahLst/>
              <a:cxnLst/>
              <a:rect l="l" t="t" r="r" b="b"/>
              <a:pathLst>
                <a:path w="9999" h="5844" extrusionOk="0">
                  <a:moveTo>
                    <a:pt x="2443" y="1"/>
                  </a:moveTo>
                  <a:cubicBezTo>
                    <a:pt x="2403" y="21"/>
                    <a:pt x="2362" y="96"/>
                    <a:pt x="2321" y="96"/>
                  </a:cubicBezTo>
                  <a:cubicBezTo>
                    <a:pt x="2316" y="96"/>
                    <a:pt x="2311" y="95"/>
                    <a:pt x="2306" y="92"/>
                  </a:cubicBezTo>
                  <a:cubicBezTo>
                    <a:pt x="2176" y="70"/>
                    <a:pt x="2057" y="60"/>
                    <a:pt x="1947" y="60"/>
                  </a:cubicBezTo>
                  <a:cubicBezTo>
                    <a:pt x="1129" y="60"/>
                    <a:pt x="840" y="637"/>
                    <a:pt x="800" y="1462"/>
                  </a:cubicBezTo>
                  <a:cubicBezTo>
                    <a:pt x="800" y="1827"/>
                    <a:pt x="731" y="2192"/>
                    <a:pt x="594" y="2534"/>
                  </a:cubicBezTo>
                  <a:cubicBezTo>
                    <a:pt x="412" y="2763"/>
                    <a:pt x="617" y="3059"/>
                    <a:pt x="435" y="3288"/>
                  </a:cubicBezTo>
                  <a:lnTo>
                    <a:pt x="435" y="3265"/>
                  </a:lnTo>
                  <a:cubicBezTo>
                    <a:pt x="366" y="3333"/>
                    <a:pt x="343" y="3379"/>
                    <a:pt x="343" y="3447"/>
                  </a:cubicBezTo>
                  <a:cubicBezTo>
                    <a:pt x="343" y="3584"/>
                    <a:pt x="320" y="3721"/>
                    <a:pt x="252" y="3858"/>
                  </a:cubicBezTo>
                  <a:cubicBezTo>
                    <a:pt x="229" y="4086"/>
                    <a:pt x="206" y="4315"/>
                    <a:pt x="184" y="4543"/>
                  </a:cubicBezTo>
                  <a:cubicBezTo>
                    <a:pt x="138" y="4680"/>
                    <a:pt x="161" y="4817"/>
                    <a:pt x="69" y="4931"/>
                  </a:cubicBezTo>
                  <a:cubicBezTo>
                    <a:pt x="24" y="5182"/>
                    <a:pt x="1" y="5433"/>
                    <a:pt x="252" y="5616"/>
                  </a:cubicBezTo>
                  <a:cubicBezTo>
                    <a:pt x="442" y="5578"/>
                    <a:pt x="630" y="5565"/>
                    <a:pt x="816" y="5565"/>
                  </a:cubicBezTo>
                  <a:cubicBezTo>
                    <a:pt x="1188" y="5565"/>
                    <a:pt x="1553" y="5616"/>
                    <a:pt x="1918" y="5616"/>
                  </a:cubicBezTo>
                  <a:cubicBezTo>
                    <a:pt x="2186" y="5781"/>
                    <a:pt x="2454" y="5843"/>
                    <a:pt x="2723" y="5843"/>
                  </a:cubicBezTo>
                  <a:cubicBezTo>
                    <a:pt x="3048" y="5843"/>
                    <a:pt x="3373" y="5751"/>
                    <a:pt x="3699" y="5639"/>
                  </a:cubicBezTo>
                  <a:cubicBezTo>
                    <a:pt x="3881" y="5639"/>
                    <a:pt x="4041" y="5639"/>
                    <a:pt x="4201" y="5616"/>
                  </a:cubicBezTo>
                  <a:cubicBezTo>
                    <a:pt x="4383" y="5524"/>
                    <a:pt x="4634" y="5616"/>
                    <a:pt x="4749" y="5388"/>
                  </a:cubicBezTo>
                  <a:cubicBezTo>
                    <a:pt x="5022" y="4703"/>
                    <a:pt x="4726" y="3950"/>
                    <a:pt x="4977" y="3288"/>
                  </a:cubicBezTo>
                  <a:cubicBezTo>
                    <a:pt x="5000" y="3173"/>
                    <a:pt x="5022" y="3082"/>
                    <a:pt x="5045" y="2968"/>
                  </a:cubicBezTo>
                  <a:cubicBezTo>
                    <a:pt x="5068" y="2397"/>
                    <a:pt x="5091" y="1827"/>
                    <a:pt x="5068" y="1256"/>
                  </a:cubicBezTo>
                  <a:cubicBezTo>
                    <a:pt x="5045" y="1119"/>
                    <a:pt x="5045" y="1005"/>
                    <a:pt x="5045" y="891"/>
                  </a:cubicBezTo>
                  <a:lnTo>
                    <a:pt x="5045" y="891"/>
                  </a:lnTo>
                  <a:cubicBezTo>
                    <a:pt x="5068" y="937"/>
                    <a:pt x="5091" y="982"/>
                    <a:pt x="5114" y="1028"/>
                  </a:cubicBezTo>
                  <a:cubicBezTo>
                    <a:pt x="5172" y="1071"/>
                    <a:pt x="5220" y="1087"/>
                    <a:pt x="5260" y="1087"/>
                  </a:cubicBezTo>
                  <a:cubicBezTo>
                    <a:pt x="5283" y="1087"/>
                    <a:pt x="5302" y="1082"/>
                    <a:pt x="5319" y="1074"/>
                  </a:cubicBezTo>
                  <a:cubicBezTo>
                    <a:pt x="5205" y="1758"/>
                    <a:pt x="5274" y="2420"/>
                    <a:pt x="5342" y="3082"/>
                  </a:cubicBezTo>
                  <a:cubicBezTo>
                    <a:pt x="5319" y="3128"/>
                    <a:pt x="5296" y="3173"/>
                    <a:pt x="5319" y="3219"/>
                  </a:cubicBezTo>
                  <a:cubicBezTo>
                    <a:pt x="5319" y="3242"/>
                    <a:pt x="5319" y="3242"/>
                    <a:pt x="5319" y="3242"/>
                  </a:cubicBezTo>
                  <a:cubicBezTo>
                    <a:pt x="5159" y="3242"/>
                    <a:pt x="5091" y="3333"/>
                    <a:pt x="5022" y="3470"/>
                  </a:cubicBezTo>
                  <a:cubicBezTo>
                    <a:pt x="4908" y="3721"/>
                    <a:pt x="4931" y="3972"/>
                    <a:pt x="4908" y="4246"/>
                  </a:cubicBezTo>
                  <a:cubicBezTo>
                    <a:pt x="4908" y="4406"/>
                    <a:pt x="4908" y="4589"/>
                    <a:pt x="4908" y="4748"/>
                  </a:cubicBezTo>
                  <a:cubicBezTo>
                    <a:pt x="4977" y="5091"/>
                    <a:pt x="4931" y="5502"/>
                    <a:pt x="5456" y="5547"/>
                  </a:cubicBezTo>
                  <a:cubicBezTo>
                    <a:pt x="6234" y="5640"/>
                    <a:pt x="7011" y="5732"/>
                    <a:pt x="7789" y="5732"/>
                  </a:cubicBezTo>
                  <a:cubicBezTo>
                    <a:pt x="8358" y="5732"/>
                    <a:pt x="8927" y="5682"/>
                    <a:pt x="9496" y="5547"/>
                  </a:cubicBezTo>
                  <a:cubicBezTo>
                    <a:pt x="9998" y="4977"/>
                    <a:pt x="9724" y="4246"/>
                    <a:pt x="9839" y="3607"/>
                  </a:cubicBezTo>
                  <a:cubicBezTo>
                    <a:pt x="9770" y="3173"/>
                    <a:pt x="9839" y="2717"/>
                    <a:pt x="9793" y="2260"/>
                  </a:cubicBezTo>
                  <a:cubicBezTo>
                    <a:pt x="9770" y="1576"/>
                    <a:pt x="9930" y="822"/>
                    <a:pt x="9519" y="183"/>
                  </a:cubicBezTo>
                  <a:cubicBezTo>
                    <a:pt x="9397" y="148"/>
                    <a:pt x="9272" y="139"/>
                    <a:pt x="9145" y="139"/>
                  </a:cubicBezTo>
                  <a:cubicBezTo>
                    <a:pt x="8987" y="139"/>
                    <a:pt x="8825" y="154"/>
                    <a:pt x="8665" y="154"/>
                  </a:cubicBezTo>
                  <a:cubicBezTo>
                    <a:pt x="8452" y="154"/>
                    <a:pt x="8239" y="127"/>
                    <a:pt x="8035" y="1"/>
                  </a:cubicBezTo>
                  <a:cubicBezTo>
                    <a:pt x="7898" y="1"/>
                    <a:pt x="7762" y="24"/>
                    <a:pt x="7602" y="24"/>
                  </a:cubicBezTo>
                  <a:cubicBezTo>
                    <a:pt x="7573" y="22"/>
                    <a:pt x="7545" y="21"/>
                    <a:pt x="7517" y="21"/>
                  </a:cubicBezTo>
                  <a:cubicBezTo>
                    <a:pt x="7274" y="21"/>
                    <a:pt x="7032" y="73"/>
                    <a:pt x="6784" y="73"/>
                  </a:cubicBezTo>
                  <a:cubicBezTo>
                    <a:pt x="6640" y="73"/>
                    <a:pt x="6495" y="55"/>
                    <a:pt x="6346" y="1"/>
                  </a:cubicBezTo>
                  <a:cubicBezTo>
                    <a:pt x="6225" y="62"/>
                    <a:pt x="6093" y="74"/>
                    <a:pt x="5958" y="74"/>
                  </a:cubicBezTo>
                  <a:cubicBezTo>
                    <a:pt x="5862" y="74"/>
                    <a:pt x="5765" y="68"/>
                    <a:pt x="5669" y="68"/>
                  </a:cubicBezTo>
                  <a:cubicBezTo>
                    <a:pt x="5497" y="68"/>
                    <a:pt x="5329" y="89"/>
                    <a:pt x="5182" y="206"/>
                  </a:cubicBezTo>
                  <a:lnTo>
                    <a:pt x="5205" y="183"/>
                  </a:lnTo>
                  <a:lnTo>
                    <a:pt x="5205" y="183"/>
                  </a:lnTo>
                  <a:cubicBezTo>
                    <a:pt x="5114" y="252"/>
                    <a:pt x="5068" y="297"/>
                    <a:pt x="5022" y="389"/>
                  </a:cubicBezTo>
                  <a:cubicBezTo>
                    <a:pt x="5000" y="434"/>
                    <a:pt x="5000" y="480"/>
                    <a:pt x="5000" y="549"/>
                  </a:cubicBezTo>
                  <a:cubicBezTo>
                    <a:pt x="4908" y="92"/>
                    <a:pt x="4657" y="92"/>
                    <a:pt x="3790" y="69"/>
                  </a:cubicBezTo>
                  <a:cubicBezTo>
                    <a:pt x="3642" y="69"/>
                    <a:pt x="3493" y="81"/>
                    <a:pt x="3345" y="81"/>
                  </a:cubicBezTo>
                  <a:cubicBezTo>
                    <a:pt x="3196" y="81"/>
                    <a:pt x="3048" y="69"/>
                    <a:pt x="2900" y="24"/>
                  </a:cubicBezTo>
                  <a:cubicBezTo>
                    <a:pt x="2740" y="1"/>
                    <a:pt x="2603" y="1"/>
                    <a:pt x="24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8" name="Google Shape;2858;p52"/>
            <p:cNvSpPr/>
            <p:nvPr/>
          </p:nvSpPr>
          <p:spPr>
            <a:xfrm rot="-799569">
              <a:off x="1430319" y="2951918"/>
              <a:ext cx="111878" cy="139879"/>
            </a:xfrm>
            <a:custGeom>
              <a:avLst/>
              <a:gdLst/>
              <a:ahLst/>
              <a:cxnLst/>
              <a:rect l="l" t="t" r="r" b="b"/>
              <a:pathLst>
                <a:path w="4475" h="5595" extrusionOk="0">
                  <a:moveTo>
                    <a:pt x="2685" y="1"/>
                  </a:moveTo>
                  <a:cubicBezTo>
                    <a:pt x="1961" y="1"/>
                    <a:pt x="1236" y="55"/>
                    <a:pt x="511" y="55"/>
                  </a:cubicBezTo>
                  <a:cubicBezTo>
                    <a:pt x="372" y="55"/>
                    <a:pt x="232" y="53"/>
                    <a:pt x="92" y="48"/>
                  </a:cubicBezTo>
                  <a:lnTo>
                    <a:pt x="92" y="48"/>
                  </a:lnTo>
                  <a:cubicBezTo>
                    <a:pt x="1" y="1806"/>
                    <a:pt x="320" y="3541"/>
                    <a:pt x="275" y="5298"/>
                  </a:cubicBezTo>
                  <a:cubicBezTo>
                    <a:pt x="389" y="5412"/>
                    <a:pt x="503" y="5504"/>
                    <a:pt x="663" y="5549"/>
                  </a:cubicBezTo>
                  <a:cubicBezTo>
                    <a:pt x="777" y="5572"/>
                    <a:pt x="891" y="5572"/>
                    <a:pt x="982" y="5595"/>
                  </a:cubicBezTo>
                  <a:cubicBezTo>
                    <a:pt x="1172" y="5586"/>
                    <a:pt x="1363" y="5583"/>
                    <a:pt x="1553" y="5583"/>
                  </a:cubicBezTo>
                  <a:cubicBezTo>
                    <a:pt x="1895" y="5583"/>
                    <a:pt x="2237" y="5592"/>
                    <a:pt x="2577" y="5592"/>
                  </a:cubicBezTo>
                  <a:cubicBezTo>
                    <a:pt x="3023" y="5592"/>
                    <a:pt x="3466" y="5577"/>
                    <a:pt x="3904" y="5504"/>
                  </a:cubicBezTo>
                  <a:cubicBezTo>
                    <a:pt x="4018" y="5458"/>
                    <a:pt x="4109" y="5389"/>
                    <a:pt x="4178" y="5298"/>
                  </a:cubicBezTo>
                  <a:cubicBezTo>
                    <a:pt x="4429" y="4842"/>
                    <a:pt x="4269" y="4317"/>
                    <a:pt x="4337" y="3837"/>
                  </a:cubicBezTo>
                  <a:cubicBezTo>
                    <a:pt x="4315" y="3290"/>
                    <a:pt x="4474" y="2719"/>
                    <a:pt x="4132" y="2217"/>
                  </a:cubicBezTo>
                  <a:cubicBezTo>
                    <a:pt x="4132" y="2103"/>
                    <a:pt x="4132" y="1966"/>
                    <a:pt x="4132" y="1852"/>
                  </a:cubicBezTo>
                  <a:cubicBezTo>
                    <a:pt x="4132" y="1852"/>
                    <a:pt x="4155" y="1829"/>
                    <a:pt x="4155" y="1783"/>
                  </a:cubicBezTo>
                  <a:cubicBezTo>
                    <a:pt x="4178" y="1737"/>
                    <a:pt x="4155" y="1715"/>
                    <a:pt x="4109" y="1669"/>
                  </a:cubicBezTo>
                  <a:cubicBezTo>
                    <a:pt x="4086" y="1144"/>
                    <a:pt x="4064" y="619"/>
                    <a:pt x="4064" y="94"/>
                  </a:cubicBezTo>
                  <a:cubicBezTo>
                    <a:pt x="3604" y="23"/>
                    <a:pt x="3145" y="1"/>
                    <a:pt x="268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9" name="Google Shape;2859;p52"/>
            <p:cNvSpPr/>
            <p:nvPr/>
          </p:nvSpPr>
          <p:spPr>
            <a:xfrm rot="-799569">
              <a:off x="2105662" y="2957773"/>
              <a:ext cx="8600" cy="4575"/>
            </a:xfrm>
            <a:custGeom>
              <a:avLst/>
              <a:gdLst/>
              <a:ahLst/>
              <a:cxnLst/>
              <a:rect l="l" t="t" r="r" b="b"/>
              <a:pathLst>
                <a:path w="344" h="183" extrusionOk="0">
                  <a:moveTo>
                    <a:pt x="343" y="0"/>
                  </a:moveTo>
                  <a:cubicBezTo>
                    <a:pt x="206" y="0"/>
                    <a:pt x="69" y="46"/>
                    <a:pt x="1" y="183"/>
                  </a:cubicBezTo>
                  <a:cubicBezTo>
                    <a:pt x="160" y="183"/>
                    <a:pt x="275" y="160"/>
                    <a:pt x="343" y="0"/>
                  </a:cubicBezTo>
                  <a:close/>
                </a:path>
              </a:pathLst>
            </a:custGeom>
            <a:solidFill>
              <a:srgbClr val="63636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0" name="Google Shape;2860;p52"/>
            <p:cNvSpPr/>
            <p:nvPr/>
          </p:nvSpPr>
          <p:spPr>
            <a:xfrm rot="-799569">
              <a:off x="1526584" y="4338989"/>
              <a:ext cx="623667" cy="49226"/>
            </a:xfrm>
            <a:custGeom>
              <a:avLst/>
              <a:gdLst/>
              <a:ahLst/>
              <a:cxnLst/>
              <a:rect l="l" t="t" r="r" b="b"/>
              <a:pathLst>
                <a:path w="24946" h="1969" extrusionOk="0">
                  <a:moveTo>
                    <a:pt x="409" y="1860"/>
                  </a:moveTo>
                  <a:lnTo>
                    <a:pt x="431" y="1883"/>
                  </a:lnTo>
                  <a:cubicBezTo>
                    <a:pt x="429" y="1875"/>
                    <a:pt x="427" y="1868"/>
                    <a:pt x="424" y="1860"/>
                  </a:cubicBezTo>
                  <a:close/>
                  <a:moveTo>
                    <a:pt x="21470" y="1"/>
                  </a:moveTo>
                  <a:cubicBezTo>
                    <a:pt x="21322" y="1"/>
                    <a:pt x="21172" y="3"/>
                    <a:pt x="21020" y="11"/>
                  </a:cubicBezTo>
                  <a:lnTo>
                    <a:pt x="20290" y="11"/>
                  </a:lnTo>
                  <a:cubicBezTo>
                    <a:pt x="20231" y="9"/>
                    <a:pt x="20173" y="8"/>
                    <a:pt x="20115" y="8"/>
                  </a:cubicBezTo>
                  <a:cubicBezTo>
                    <a:pt x="19738" y="8"/>
                    <a:pt x="19361" y="47"/>
                    <a:pt x="18977" y="47"/>
                  </a:cubicBezTo>
                  <a:cubicBezTo>
                    <a:pt x="18792" y="47"/>
                    <a:pt x="18606" y="38"/>
                    <a:pt x="18418" y="11"/>
                  </a:cubicBezTo>
                  <a:cubicBezTo>
                    <a:pt x="18314" y="5"/>
                    <a:pt x="18210" y="2"/>
                    <a:pt x="18106" y="2"/>
                  </a:cubicBezTo>
                  <a:cubicBezTo>
                    <a:pt x="17822" y="2"/>
                    <a:pt x="17538" y="23"/>
                    <a:pt x="17254" y="57"/>
                  </a:cubicBezTo>
                  <a:cubicBezTo>
                    <a:pt x="16609" y="89"/>
                    <a:pt x="15953" y="190"/>
                    <a:pt x="15301" y="190"/>
                  </a:cubicBezTo>
                  <a:cubicBezTo>
                    <a:pt x="15030" y="190"/>
                    <a:pt x="14760" y="172"/>
                    <a:pt x="14492" y="125"/>
                  </a:cubicBezTo>
                  <a:lnTo>
                    <a:pt x="14195" y="125"/>
                  </a:lnTo>
                  <a:cubicBezTo>
                    <a:pt x="13930" y="176"/>
                    <a:pt x="13672" y="191"/>
                    <a:pt x="13413" y="191"/>
                  </a:cubicBezTo>
                  <a:cubicBezTo>
                    <a:pt x="13204" y="191"/>
                    <a:pt x="12994" y="181"/>
                    <a:pt x="12780" y="171"/>
                  </a:cubicBezTo>
                  <a:lnTo>
                    <a:pt x="12323" y="171"/>
                  </a:lnTo>
                  <a:cubicBezTo>
                    <a:pt x="11882" y="171"/>
                    <a:pt x="11441" y="181"/>
                    <a:pt x="11000" y="181"/>
                  </a:cubicBezTo>
                  <a:cubicBezTo>
                    <a:pt x="10779" y="181"/>
                    <a:pt x="10558" y="178"/>
                    <a:pt x="10338" y="171"/>
                  </a:cubicBezTo>
                  <a:cubicBezTo>
                    <a:pt x="10069" y="123"/>
                    <a:pt x="9801" y="103"/>
                    <a:pt x="9532" y="103"/>
                  </a:cubicBezTo>
                  <a:cubicBezTo>
                    <a:pt x="9161" y="103"/>
                    <a:pt x="8791" y="141"/>
                    <a:pt x="8420" y="194"/>
                  </a:cubicBezTo>
                  <a:lnTo>
                    <a:pt x="7096" y="194"/>
                  </a:lnTo>
                  <a:cubicBezTo>
                    <a:pt x="6937" y="194"/>
                    <a:pt x="6777" y="171"/>
                    <a:pt x="6617" y="171"/>
                  </a:cubicBezTo>
                  <a:lnTo>
                    <a:pt x="6298" y="171"/>
                  </a:lnTo>
                  <a:cubicBezTo>
                    <a:pt x="5263" y="171"/>
                    <a:pt x="4218" y="161"/>
                    <a:pt x="3176" y="161"/>
                  </a:cubicBezTo>
                  <a:cubicBezTo>
                    <a:pt x="2656" y="161"/>
                    <a:pt x="2136" y="163"/>
                    <a:pt x="1618" y="171"/>
                  </a:cubicBezTo>
                  <a:cubicBezTo>
                    <a:pt x="234" y="171"/>
                    <a:pt x="0" y="509"/>
                    <a:pt x="424" y="1860"/>
                  </a:cubicBezTo>
                  <a:lnTo>
                    <a:pt x="3102" y="1860"/>
                  </a:lnTo>
                  <a:cubicBezTo>
                    <a:pt x="3455" y="1753"/>
                    <a:pt x="3807" y="1723"/>
                    <a:pt x="4160" y="1723"/>
                  </a:cubicBezTo>
                  <a:cubicBezTo>
                    <a:pt x="4614" y="1723"/>
                    <a:pt x="5069" y="1773"/>
                    <a:pt x="5524" y="1773"/>
                  </a:cubicBezTo>
                  <a:cubicBezTo>
                    <a:pt x="5698" y="1773"/>
                    <a:pt x="5872" y="1766"/>
                    <a:pt x="6047" y="1746"/>
                  </a:cubicBezTo>
                  <a:cubicBezTo>
                    <a:pt x="6206" y="1906"/>
                    <a:pt x="6435" y="1951"/>
                    <a:pt x="6663" y="1951"/>
                  </a:cubicBezTo>
                  <a:cubicBezTo>
                    <a:pt x="6721" y="1946"/>
                    <a:pt x="6780" y="1944"/>
                    <a:pt x="6839" y="1944"/>
                  </a:cubicBezTo>
                  <a:cubicBezTo>
                    <a:pt x="7047" y="1944"/>
                    <a:pt x="7259" y="1968"/>
                    <a:pt x="7467" y="1968"/>
                  </a:cubicBezTo>
                  <a:cubicBezTo>
                    <a:pt x="7736" y="1968"/>
                    <a:pt x="7998" y="1928"/>
                    <a:pt x="8238" y="1746"/>
                  </a:cubicBezTo>
                  <a:cubicBezTo>
                    <a:pt x="8746" y="1746"/>
                    <a:pt x="9254" y="1657"/>
                    <a:pt x="9762" y="1657"/>
                  </a:cubicBezTo>
                  <a:cubicBezTo>
                    <a:pt x="9984" y="1657"/>
                    <a:pt x="10207" y="1674"/>
                    <a:pt x="10429" y="1723"/>
                  </a:cubicBezTo>
                  <a:cubicBezTo>
                    <a:pt x="10543" y="1769"/>
                    <a:pt x="10634" y="1791"/>
                    <a:pt x="10749" y="1791"/>
                  </a:cubicBezTo>
                  <a:cubicBezTo>
                    <a:pt x="10928" y="1773"/>
                    <a:pt x="11108" y="1767"/>
                    <a:pt x="11288" y="1767"/>
                  </a:cubicBezTo>
                  <a:cubicBezTo>
                    <a:pt x="11745" y="1767"/>
                    <a:pt x="12203" y="1809"/>
                    <a:pt x="12656" y="1809"/>
                  </a:cubicBezTo>
                  <a:cubicBezTo>
                    <a:pt x="13139" y="1809"/>
                    <a:pt x="13616" y="1761"/>
                    <a:pt x="14081" y="1563"/>
                  </a:cubicBezTo>
                  <a:cubicBezTo>
                    <a:pt x="15428" y="1563"/>
                    <a:pt x="16752" y="1540"/>
                    <a:pt x="18098" y="1518"/>
                  </a:cubicBezTo>
                  <a:lnTo>
                    <a:pt x="19513" y="1518"/>
                  </a:lnTo>
                  <a:cubicBezTo>
                    <a:pt x="19631" y="1434"/>
                    <a:pt x="19749" y="1405"/>
                    <a:pt x="19866" y="1405"/>
                  </a:cubicBezTo>
                  <a:cubicBezTo>
                    <a:pt x="20068" y="1405"/>
                    <a:pt x="20270" y="1489"/>
                    <a:pt x="20472" y="1518"/>
                  </a:cubicBezTo>
                  <a:cubicBezTo>
                    <a:pt x="20504" y="1549"/>
                    <a:pt x="20531" y="1566"/>
                    <a:pt x="20557" y="1566"/>
                  </a:cubicBezTo>
                  <a:cubicBezTo>
                    <a:pt x="20588" y="1566"/>
                    <a:pt x="20618" y="1544"/>
                    <a:pt x="20655" y="1495"/>
                  </a:cubicBezTo>
                  <a:cubicBezTo>
                    <a:pt x="21933" y="1449"/>
                    <a:pt x="23211" y="1403"/>
                    <a:pt x="24489" y="1358"/>
                  </a:cubicBezTo>
                  <a:cubicBezTo>
                    <a:pt x="24518" y="1377"/>
                    <a:pt x="24542" y="1388"/>
                    <a:pt x="24563" y="1388"/>
                  </a:cubicBezTo>
                  <a:cubicBezTo>
                    <a:pt x="24592" y="1388"/>
                    <a:pt x="24613" y="1366"/>
                    <a:pt x="24626" y="1312"/>
                  </a:cubicBezTo>
                  <a:cubicBezTo>
                    <a:pt x="24946" y="970"/>
                    <a:pt x="24763" y="605"/>
                    <a:pt x="24672" y="262"/>
                  </a:cubicBezTo>
                  <a:cubicBezTo>
                    <a:pt x="24418" y="27"/>
                    <a:pt x="24113" y="11"/>
                    <a:pt x="23816" y="11"/>
                  </a:cubicBezTo>
                  <a:cubicBezTo>
                    <a:pt x="23766" y="11"/>
                    <a:pt x="23717" y="11"/>
                    <a:pt x="23668" y="11"/>
                  </a:cubicBezTo>
                  <a:lnTo>
                    <a:pt x="22344" y="11"/>
                  </a:lnTo>
                  <a:cubicBezTo>
                    <a:pt x="22055" y="11"/>
                    <a:pt x="21766" y="1"/>
                    <a:pt x="21470" y="1"/>
                  </a:cubicBezTo>
                  <a:close/>
                </a:path>
              </a:pathLst>
            </a:custGeom>
            <a:solidFill>
              <a:srgbClr val="FCFBF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1" name="Google Shape;2861;p52"/>
            <p:cNvSpPr/>
            <p:nvPr/>
          </p:nvSpPr>
          <p:spPr>
            <a:xfrm rot="-799569">
              <a:off x="1181570" y="3547820"/>
              <a:ext cx="4025" cy="4600"/>
            </a:xfrm>
            <a:custGeom>
              <a:avLst/>
              <a:gdLst/>
              <a:ahLst/>
              <a:cxnLst/>
              <a:rect l="l" t="t" r="r" b="b"/>
              <a:pathLst>
                <a:path w="161" h="184" extrusionOk="0">
                  <a:moveTo>
                    <a:pt x="138" y="1"/>
                  </a:moveTo>
                  <a:lnTo>
                    <a:pt x="138" y="1"/>
                  </a:lnTo>
                  <a:cubicBezTo>
                    <a:pt x="1" y="69"/>
                    <a:pt x="23" y="138"/>
                    <a:pt x="160" y="184"/>
                  </a:cubicBezTo>
                  <a:cubicBezTo>
                    <a:pt x="160" y="115"/>
                    <a:pt x="138" y="69"/>
                    <a:pt x="1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2" name="Google Shape;2862;p52"/>
            <p:cNvSpPr/>
            <p:nvPr/>
          </p:nvSpPr>
          <p:spPr>
            <a:xfrm rot="-799569">
              <a:off x="1408859" y="2171267"/>
              <a:ext cx="530164" cy="713594"/>
            </a:xfrm>
            <a:custGeom>
              <a:avLst/>
              <a:gdLst/>
              <a:ahLst/>
              <a:cxnLst/>
              <a:rect l="l" t="t" r="r" b="b"/>
              <a:pathLst>
                <a:path w="21206" h="28543" extrusionOk="0">
                  <a:moveTo>
                    <a:pt x="4064" y="0"/>
                  </a:moveTo>
                  <a:cubicBezTo>
                    <a:pt x="3813" y="92"/>
                    <a:pt x="3881" y="366"/>
                    <a:pt x="3721" y="525"/>
                  </a:cubicBezTo>
                  <a:cubicBezTo>
                    <a:pt x="3630" y="594"/>
                    <a:pt x="3585" y="685"/>
                    <a:pt x="3516" y="777"/>
                  </a:cubicBezTo>
                  <a:cubicBezTo>
                    <a:pt x="3493" y="868"/>
                    <a:pt x="3470" y="982"/>
                    <a:pt x="3470" y="1096"/>
                  </a:cubicBezTo>
                  <a:cubicBezTo>
                    <a:pt x="3425" y="1324"/>
                    <a:pt x="3425" y="1575"/>
                    <a:pt x="3402" y="1804"/>
                  </a:cubicBezTo>
                  <a:cubicBezTo>
                    <a:pt x="3060" y="4565"/>
                    <a:pt x="2626" y="7282"/>
                    <a:pt x="2352" y="10044"/>
                  </a:cubicBezTo>
                  <a:cubicBezTo>
                    <a:pt x="2352" y="10386"/>
                    <a:pt x="2398" y="10705"/>
                    <a:pt x="2283" y="11048"/>
                  </a:cubicBezTo>
                  <a:cubicBezTo>
                    <a:pt x="2261" y="11139"/>
                    <a:pt x="2238" y="11230"/>
                    <a:pt x="2215" y="11322"/>
                  </a:cubicBezTo>
                  <a:cubicBezTo>
                    <a:pt x="2169" y="11664"/>
                    <a:pt x="2215" y="12029"/>
                    <a:pt x="2078" y="12372"/>
                  </a:cubicBezTo>
                  <a:cubicBezTo>
                    <a:pt x="2055" y="12509"/>
                    <a:pt x="2032" y="12646"/>
                    <a:pt x="2010" y="12783"/>
                  </a:cubicBezTo>
                  <a:cubicBezTo>
                    <a:pt x="2055" y="13422"/>
                    <a:pt x="1918" y="14061"/>
                    <a:pt x="1804" y="14677"/>
                  </a:cubicBezTo>
                  <a:cubicBezTo>
                    <a:pt x="1804" y="14723"/>
                    <a:pt x="1781" y="14768"/>
                    <a:pt x="1781" y="14814"/>
                  </a:cubicBezTo>
                  <a:cubicBezTo>
                    <a:pt x="1781" y="14837"/>
                    <a:pt x="1781" y="14883"/>
                    <a:pt x="1759" y="14928"/>
                  </a:cubicBezTo>
                  <a:cubicBezTo>
                    <a:pt x="1759" y="14974"/>
                    <a:pt x="1759" y="14997"/>
                    <a:pt x="1759" y="15042"/>
                  </a:cubicBezTo>
                  <a:cubicBezTo>
                    <a:pt x="1781" y="15202"/>
                    <a:pt x="1804" y="15339"/>
                    <a:pt x="1759" y="15476"/>
                  </a:cubicBezTo>
                  <a:cubicBezTo>
                    <a:pt x="1736" y="15567"/>
                    <a:pt x="1713" y="15636"/>
                    <a:pt x="1690" y="15704"/>
                  </a:cubicBezTo>
                  <a:cubicBezTo>
                    <a:pt x="1667" y="15818"/>
                    <a:pt x="1667" y="15932"/>
                    <a:pt x="1644" y="16069"/>
                  </a:cubicBezTo>
                  <a:cubicBezTo>
                    <a:pt x="1644" y="16457"/>
                    <a:pt x="1644" y="16845"/>
                    <a:pt x="1507" y="17211"/>
                  </a:cubicBezTo>
                  <a:cubicBezTo>
                    <a:pt x="1439" y="17667"/>
                    <a:pt x="1370" y="18124"/>
                    <a:pt x="1279" y="18603"/>
                  </a:cubicBezTo>
                  <a:cubicBezTo>
                    <a:pt x="1142" y="19836"/>
                    <a:pt x="1119" y="21068"/>
                    <a:pt x="777" y="22278"/>
                  </a:cubicBezTo>
                  <a:cubicBezTo>
                    <a:pt x="709" y="22666"/>
                    <a:pt x="731" y="23077"/>
                    <a:pt x="709" y="23465"/>
                  </a:cubicBezTo>
                  <a:cubicBezTo>
                    <a:pt x="709" y="23602"/>
                    <a:pt x="709" y="23762"/>
                    <a:pt x="663" y="23898"/>
                  </a:cubicBezTo>
                  <a:cubicBezTo>
                    <a:pt x="412" y="24834"/>
                    <a:pt x="343" y="25793"/>
                    <a:pt x="206" y="26752"/>
                  </a:cubicBezTo>
                  <a:cubicBezTo>
                    <a:pt x="138" y="27277"/>
                    <a:pt x="1" y="27893"/>
                    <a:pt x="457" y="28372"/>
                  </a:cubicBezTo>
                  <a:cubicBezTo>
                    <a:pt x="693" y="28499"/>
                    <a:pt x="957" y="28540"/>
                    <a:pt x="1215" y="28540"/>
                  </a:cubicBezTo>
                  <a:cubicBezTo>
                    <a:pt x="1283" y="28540"/>
                    <a:pt x="1350" y="28537"/>
                    <a:pt x="1416" y="28532"/>
                  </a:cubicBezTo>
                  <a:cubicBezTo>
                    <a:pt x="1873" y="28524"/>
                    <a:pt x="2329" y="28522"/>
                    <a:pt x="2785" y="28522"/>
                  </a:cubicBezTo>
                  <a:cubicBezTo>
                    <a:pt x="3696" y="28522"/>
                    <a:pt x="4604" y="28532"/>
                    <a:pt x="5502" y="28532"/>
                  </a:cubicBezTo>
                  <a:cubicBezTo>
                    <a:pt x="5867" y="28521"/>
                    <a:pt x="6232" y="28515"/>
                    <a:pt x="6597" y="28515"/>
                  </a:cubicBezTo>
                  <a:cubicBezTo>
                    <a:pt x="6963" y="28515"/>
                    <a:pt x="7328" y="28521"/>
                    <a:pt x="7693" y="28532"/>
                  </a:cubicBezTo>
                  <a:cubicBezTo>
                    <a:pt x="8180" y="28532"/>
                    <a:pt x="8677" y="28542"/>
                    <a:pt x="9178" y="28542"/>
                  </a:cubicBezTo>
                  <a:cubicBezTo>
                    <a:pt x="9428" y="28542"/>
                    <a:pt x="9679" y="28540"/>
                    <a:pt x="9930" y="28532"/>
                  </a:cubicBezTo>
                  <a:cubicBezTo>
                    <a:pt x="10135" y="28509"/>
                    <a:pt x="10341" y="28509"/>
                    <a:pt x="10523" y="28509"/>
                  </a:cubicBezTo>
                  <a:lnTo>
                    <a:pt x="10820" y="28509"/>
                  </a:lnTo>
                  <a:cubicBezTo>
                    <a:pt x="11161" y="28494"/>
                    <a:pt x="11502" y="28447"/>
                    <a:pt x="11843" y="28447"/>
                  </a:cubicBezTo>
                  <a:cubicBezTo>
                    <a:pt x="12005" y="28447"/>
                    <a:pt x="12166" y="28457"/>
                    <a:pt x="12327" y="28486"/>
                  </a:cubicBezTo>
                  <a:cubicBezTo>
                    <a:pt x="12418" y="28509"/>
                    <a:pt x="12509" y="28509"/>
                    <a:pt x="12623" y="28509"/>
                  </a:cubicBezTo>
                  <a:cubicBezTo>
                    <a:pt x="12920" y="28509"/>
                    <a:pt x="13217" y="28509"/>
                    <a:pt x="13536" y="28532"/>
                  </a:cubicBezTo>
                  <a:cubicBezTo>
                    <a:pt x="13902" y="28540"/>
                    <a:pt x="14267" y="28542"/>
                    <a:pt x="14632" y="28542"/>
                  </a:cubicBezTo>
                  <a:cubicBezTo>
                    <a:pt x="15362" y="28542"/>
                    <a:pt x="16093" y="28532"/>
                    <a:pt x="16823" y="28532"/>
                  </a:cubicBezTo>
                  <a:cubicBezTo>
                    <a:pt x="16937" y="28520"/>
                    <a:pt x="17050" y="28516"/>
                    <a:pt x="17164" y="28516"/>
                  </a:cubicBezTo>
                  <a:cubicBezTo>
                    <a:pt x="17419" y="28516"/>
                    <a:pt x="17673" y="28537"/>
                    <a:pt x="17928" y="28537"/>
                  </a:cubicBezTo>
                  <a:cubicBezTo>
                    <a:pt x="17994" y="28537"/>
                    <a:pt x="18059" y="28535"/>
                    <a:pt x="18124" y="28532"/>
                  </a:cubicBezTo>
                  <a:cubicBezTo>
                    <a:pt x="18410" y="28521"/>
                    <a:pt x="18689" y="28515"/>
                    <a:pt x="18966" y="28515"/>
                  </a:cubicBezTo>
                  <a:cubicBezTo>
                    <a:pt x="19243" y="28515"/>
                    <a:pt x="19517" y="28521"/>
                    <a:pt x="19790" y="28532"/>
                  </a:cubicBezTo>
                  <a:cubicBezTo>
                    <a:pt x="20977" y="28418"/>
                    <a:pt x="21206" y="28144"/>
                    <a:pt x="20886" y="27163"/>
                  </a:cubicBezTo>
                  <a:cubicBezTo>
                    <a:pt x="20886" y="26820"/>
                    <a:pt x="20955" y="26455"/>
                    <a:pt x="21000" y="26113"/>
                  </a:cubicBezTo>
                  <a:cubicBezTo>
                    <a:pt x="21092" y="24994"/>
                    <a:pt x="20749" y="23898"/>
                    <a:pt x="21046" y="22780"/>
                  </a:cubicBezTo>
                  <a:cubicBezTo>
                    <a:pt x="21206" y="22597"/>
                    <a:pt x="21183" y="22415"/>
                    <a:pt x="21046" y="22232"/>
                  </a:cubicBezTo>
                  <a:cubicBezTo>
                    <a:pt x="21023" y="21867"/>
                    <a:pt x="20818" y="21525"/>
                    <a:pt x="20886" y="21137"/>
                  </a:cubicBezTo>
                  <a:cubicBezTo>
                    <a:pt x="20795" y="20977"/>
                    <a:pt x="20818" y="20794"/>
                    <a:pt x="20840" y="20612"/>
                  </a:cubicBezTo>
                  <a:cubicBezTo>
                    <a:pt x="20567" y="20269"/>
                    <a:pt x="20704" y="19881"/>
                    <a:pt x="20681" y="19516"/>
                  </a:cubicBezTo>
                  <a:cubicBezTo>
                    <a:pt x="20407" y="19082"/>
                    <a:pt x="20749" y="18603"/>
                    <a:pt x="20544" y="18169"/>
                  </a:cubicBezTo>
                  <a:cubicBezTo>
                    <a:pt x="20498" y="18124"/>
                    <a:pt x="20475" y="18055"/>
                    <a:pt x="20452" y="18010"/>
                  </a:cubicBezTo>
                  <a:cubicBezTo>
                    <a:pt x="20521" y="17758"/>
                    <a:pt x="20452" y="17530"/>
                    <a:pt x="20293" y="17325"/>
                  </a:cubicBezTo>
                  <a:cubicBezTo>
                    <a:pt x="20064" y="16937"/>
                    <a:pt x="19973" y="16503"/>
                    <a:pt x="19927" y="16047"/>
                  </a:cubicBezTo>
                  <a:cubicBezTo>
                    <a:pt x="19813" y="15362"/>
                    <a:pt x="19905" y="14609"/>
                    <a:pt x="19357" y="14038"/>
                  </a:cubicBezTo>
                  <a:cubicBezTo>
                    <a:pt x="19060" y="13399"/>
                    <a:pt x="18832" y="12714"/>
                    <a:pt x="18649" y="12029"/>
                  </a:cubicBezTo>
                  <a:cubicBezTo>
                    <a:pt x="18535" y="12007"/>
                    <a:pt x="18489" y="11938"/>
                    <a:pt x="18489" y="11847"/>
                  </a:cubicBezTo>
                  <a:cubicBezTo>
                    <a:pt x="18307" y="11687"/>
                    <a:pt x="18467" y="11436"/>
                    <a:pt x="18284" y="11299"/>
                  </a:cubicBezTo>
                  <a:cubicBezTo>
                    <a:pt x="18124" y="11071"/>
                    <a:pt x="18124" y="10774"/>
                    <a:pt x="17919" y="10569"/>
                  </a:cubicBezTo>
                  <a:cubicBezTo>
                    <a:pt x="17850" y="10454"/>
                    <a:pt x="17850" y="10295"/>
                    <a:pt x="17736" y="10203"/>
                  </a:cubicBezTo>
                  <a:lnTo>
                    <a:pt x="17759" y="10203"/>
                  </a:lnTo>
                  <a:cubicBezTo>
                    <a:pt x="17645" y="10112"/>
                    <a:pt x="17691" y="9929"/>
                    <a:pt x="17531" y="9861"/>
                  </a:cubicBezTo>
                  <a:cubicBezTo>
                    <a:pt x="17531" y="9770"/>
                    <a:pt x="17462" y="9701"/>
                    <a:pt x="17394" y="9656"/>
                  </a:cubicBezTo>
                  <a:cubicBezTo>
                    <a:pt x="17211" y="9519"/>
                    <a:pt x="17394" y="9222"/>
                    <a:pt x="17166" y="9108"/>
                  </a:cubicBezTo>
                  <a:cubicBezTo>
                    <a:pt x="17097" y="8948"/>
                    <a:pt x="16960" y="8857"/>
                    <a:pt x="16846" y="8743"/>
                  </a:cubicBezTo>
                  <a:cubicBezTo>
                    <a:pt x="16504" y="8263"/>
                    <a:pt x="16321" y="7693"/>
                    <a:pt x="15865" y="7305"/>
                  </a:cubicBezTo>
                  <a:cubicBezTo>
                    <a:pt x="14563" y="5615"/>
                    <a:pt x="13103" y="4109"/>
                    <a:pt x="11391" y="2831"/>
                  </a:cubicBezTo>
                  <a:cubicBezTo>
                    <a:pt x="11140" y="2603"/>
                    <a:pt x="10889" y="2397"/>
                    <a:pt x="10638" y="2169"/>
                  </a:cubicBezTo>
                  <a:cubicBezTo>
                    <a:pt x="9839" y="1735"/>
                    <a:pt x="9063" y="1324"/>
                    <a:pt x="8264" y="891"/>
                  </a:cubicBezTo>
                  <a:cubicBezTo>
                    <a:pt x="8172" y="777"/>
                    <a:pt x="7990" y="822"/>
                    <a:pt x="7899" y="708"/>
                  </a:cubicBezTo>
                  <a:cubicBezTo>
                    <a:pt x="7830" y="640"/>
                    <a:pt x="7784" y="571"/>
                    <a:pt x="7693" y="548"/>
                  </a:cubicBezTo>
                  <a:cubicBezTo>
                    <a:pt x="7618" y="445"/>
                    <a:pt x="7519" y="427"/>
                    <a:pt x="7415" y="427"/>
                  </a:cubicBezTo>
                  <a:cubicBezTo>
                    <a:pt x="7359" y="427"/>
                    <a:pt x="7300" y="432"/>
                    <a:pt x="7243" y="432"/>
                  </a:cubicBezTo>
                  <a:cubicBezTo>
                    <a:pt x="7150" y="432"/>
                    <a:pt x="7060" y="418"/>
                    <a:pt x="6985" y="343"/>
                  </a:cubicBezTo>
                  <a:lnTo>
                    <a:pt x="6985" y="320"/>
                  </a:lnTo>
                  <a:cubicBezTo>
                    <a:pt x="6734" y="297"/>
                    <a:pt x="6461" y="229"/>
                    <a:pt x="6187" y="206"/>
                  </a:cubicBezTo>
                  <a:cubicBezTo>
                    <a:pt x="5479" y="160"/>
                    <a:pt x="4771" y="160"/>
                    <a:pt x="406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3" name="Google Shape;2863;p52"/>
            <p:cNvSpPr/>
            <p:nvPr/>
          </p:nvSpPr>
          <p:spPr>
            <a:xfrm rot="-799569">
              <a:off x="884930" y="2285951"/>
              <a:ext cx="592366" cy="717469"/>
            </a:xfrm>
            <a:custGeom>
              <a:avLst/>
              <a:gdLst/>
              <a:ahLst/>
              <a:cxnLst/>
              <a:rect l="l" t="t" r="r" b="b"/>
              <a:pathLst>
                <a:path w="23694" h="28698" extrusionOk="0">
                  <a:moveTo>
                    <a:pt x="19461" y="1"/>
                  </a:moveTo>
                  <a:cubicBezTo>
                    <a:pt x="19057" y="1"/>
                    <a:pt x="18654" y="56"/>
                    <a:pt x="18261" y="242"/>
                  </a:cubicBezTo>
                  <a:cubicBezTo>
                    <a:pt x="17348" y="311"/>
                    <a:pt x="16435" y="356"/>
                    <a:pt x="15522" y="402"/>
                  </a:cubicBezTo>
                  <a:cubicBezTo>
                    <a:pt x="15430" y="425"/>
                    <a:pt x="15339" y="425"/>
                    <a:pt x="15248" y="448"/>
                  </a:cubicBezTo>
                  <a:cubicBezTo>
                    <a:pt x="15088" y="493"/>
                    <a:pt x="14951" y="493"/>
                    <a:pt x="14791" y="585"/>
                  </a:cubicBezTo>
                  <a:cubicBezTo>
                    <a:pt x="14768" y="630"/>
                    <a:pt x="14723" y="630"/>
                    <a:pt x="14677" y="630"/>
                  </a:cubicBezTo>
                  <a:cubicBezTo>
                    <a:pt x="14586" y="653"/>
                    <a:pt x="14517" y="699"/>
                    <a:pt x="14426" y="767"/>
                  </a:cubicBezTo>
                  <a:cubicBezTo>
                    <a:pt x="14380" y="767"/>
                    <a:pt x="14312" y="790"/>
                    <a:pt x="14266" y="813"/>
                  </a:cubicBezTo>
                  <a:cubicBezTo>
                    <a:pt x="14245" y="810"/>
                    <a:pt x="14225" y="808"/>
                    <a:pt x="14206" y="808"/>
                  </a:cubicBezTo>
                  <a:cubicBezTo>
                    <a:pt x="14077" y="808"/>
                    <a:pt x="13977" y="871"/>
                    <a:pt x="13878" y="950"/>
                  </a:cubicBezTo>
                  <a:cubicBezTo>
                    <a:pt x="13862" y="983"/>
                    <a:pt x="13845" y="1004"/>
                    <a:pt x="13810" y="1004"/>
                  </a:cubicBezTo>
                  <a:cubicBezTo>
                    <a:pt x="13798" y="1004"/>
                    <a:pt x="13783" y="1002"/>
                    <a:pt x="13764" y="995"/>
                  </a:cubicBezTo>
                  <a:cubicBezTo>
                    <a:pt x="13513" y="1292"/>
                    <a:pt x="13125" y="1338"/>
                    <a:pt x="12783" y="1520"/>
                  </a:cubicBezTo>
                  <a:cubicBezTo>
                    <a:pt x="12577" y="1680"/>
                    <a:pt x="12372" y="1840"/>
                    <a:pt x="12121" y="1908"/>
                  </a:cubicBezTo>
                  <a:cubicBezTo>
                    <a:pt x="11550" y="2045"/>
                    <a:pt x="11139" y="2365"/>
                    <a:pt x="10774" y="2799"/>
                  </a:cubicBezTo>
                  <a:cubicBezTo>
                    <a:pt x="10181" y="3278"/>
                    <a:pt x="9564" y="3780"/>
                    <a:pt x="8971" y="4259"/>
                  </a:cubicBezTo>
                  <a:cubicBezTo>
                    <a:pt x="8697" y="4351"/>
                    <a:pt x="8583" y="4602"/>
                    <a:pt x="8400" y="4784"/>
                  </a:cubicBezTo>
                  <a:cubicBezTo>
                    <a:pt x="8195" y="4967"/>
                    <a:pt x="8012" y="5150"/>
                    <a:pt x="7807" y="5332"/>
                  </a:cubicBezTo>
                  <a:cubicBezTo>
                    <a:pt x="7693" y="5446"/>
                    <a:pt x="7579" y="5583"/>
                    <a:pt x="7487" y="5720"/>
                  </a:cubicBezTo>
                  <a:cubicBezTo>
                    <a:pt x="7442" y="5766"/>
                    <a:pt x="7396" y="5789"/>
                    <a:pt x="7350" y="5812"/>
                  </a:cubicBezTo>
                  <a:cubicBezTo>
                    <a:pt x="7305" y="5812"/>
                    <a:pt x="7282" y="5834"/>
                    <a:pt x="7259" y="5834"/>
                  </a:cubicBezTo>
                  <a:cubicBezTo>
                    <a:pt x="7213" y="5880"/>
                    <a:pt x="7168" y="5926"/>
                    <a:pt x="7122" y="5949"/>
                  </a:cubicBezTo>
                  <a:cubicBezTo>
                    <a:pt x="7099" y="5994"/>
                    <a:pt x="7076" y="6017"/>
                    <a:pt x="7054" y="6040"/>
                  </a:cubicBezTo>
                  <a:cubicBezTo>
                    <a:pt x="7008" y="6085"/>
                    <a:pt x="6985" y="6131"/>
                    <a:pt x="6962" y="6200"/>
                  </a:cubicBezTo>
                  <a:cubicBezTo>
                    <a:pt x="6962" y="6222"/>
                    <a:pt x="6962" y="6245"/>
                    <a:pt x="6962" y="6291"/>
                  </a:cubicBezTo>
                  <a:cubicBezTo>
                    <a:pt x="6346" y="7067"/>
                    <a:pt x="5730" y="7843"/>
                    <a:pt x="5113" y="8642"/>
                  </a:cubicBezTo>
                  <a:cubicBezTo>
                    <a:pt x="5068" y="8825"/>
                    <a:pt x="4954" y="8961"/>
                    <a:pt x="4771" y="9030"/>
                  </a:cubicBezTo>
                  <a:cubicBezTo>
                    <a:pt x="4748" y="9327"/>
                    <a:pt x="4634" y="9578"/>
                    <a:pt x="4383" y="9715"/>
                  </a:cubicBezTo>
                  <a:cubicBezTo>
                    <a:pt x="4337" y="9783"/>
                    <a:pt x="4269" y="9852"/>
                    <a:pt x="4223" y="9920"/>
                  </a:cubicBezTo>
                  <a:cubicBezTo>
                    <a:pt x="4200" y="9966"/>
                    <a:pt x="4200" y="10034"/>
                    <a:pt x="4178" y="10080"/>
                  </a:cubicBezTo>
                  <a:cubicBezTo>
                    <a:pt x="4109" y="10171"/>
                    <a:pt x="4018" y="10240"/>
                    <a:pt x="3949" y="10331"/>
                  </a:cubicBezTo>
                  <a:cubicBezTo>
                    <a:pt x="3926" y="10445"/>
                    <a:pt x="3949" y="10559"/>
                    <a:pt x="3835" y="10628"/>
                  </a:cubicBezTo>
                  <a:cubicBezTo>
                    <a:pt x="3082" y="12111"/>
                    <a:pt x="2420" y="13641"/>
                    <a:pt x="1781" y="15193"/>
                  </a:cubicBezTo>
                  <a:cubicBezTo>
                    <a:pt x="1621" y="15695"/>
                    <a:pt x="1530" y="16197"/>
                    <a:pt x="1302" y="16676"/>
                  </a:cubicBezTo>
                  <a:cubicBezTo>
                    <a:pt x="1256" y="16927"/>
                    <a:pt x="1256" y="17179"/>
                    <a:pt x="1073" y="17384"/>
                  </a:cubicBezTo>
                  <a:cubicBezTo>
                    <a:pt x="982" y="17818"/>
                    <a:pt x="1005" y="18274"/>
                    <a:pt x="754" y="18662"/>
                  </a:cubicBezTo>
                  <a:cubicBezTo>
                    <a:pt x="822" y="19278"/>
                    <a:pt x="389" y="19826"/>
                    <a:pt x="525" y="20420"/>
                  </a:cubicBezTo>
                  <a:lnTo>
                    <a:pt x="525" y="20443"/>
                  </a:lnTo>
                  <a:cubicBezTo>
                    <a:pt x="320" y="20853"/>
                    <a:pt x="411" y="21310"/>
                    <a:pt x="320" y="21744"/>
                  </a:cubicBezTo>
                  <a:cubicBezTo>
                    <a:pt x="183" y="22269"/>
                    <a:pt x="160" y="22794"/>
                    <a:pt x="183" y="23319"/>
                  </a:cubicBezTo>
                  <a:cubicBezTo>
                    <a:pt x="206" y="23684"/>
                    <a:pt x="252" y="24049"/>
                    <a:pt x="23" y="24346"/>
                  </a:cubicBezTo>
                  <a:cubicBezTo>
                    <a:pt x="46" y="24414"/>
                    <a:pt x="23" y="24460"/>
                    <a:pt x="1" y="24505"/>
                  </a:cubicBezTo>
                  <a:cubicBezTo>
                    <a:pt x="92" y="25418"/>
                    <a:pt x="46" y="26331"/>
                    <a:pt x="23" y="27245"/>
                  </a:cubicBezTo>
                  <a:cubicBezTo>
                    <a:pt x="274" y="28089"/>
                    <a:pt x="274" y="28089"/>
                    <a:pt x="1233" y="28454"/>
                  </a:cubicBezTo>
                  <a:cubicBezTo>
                    <a:pt x="1256" y="28477"/>
                    <a:pt x="1279" y="28500"/>
                    <a:pt x="1302" y="28500"/>
                  </a:cubicBezTo>
                  <a:cubicBezTo>
                    <a:pt x="1443" y="28653"/>
                    <a:pt x="1603" y="28697"/>
                    <a:pt x="1769" y="28697"/>
                  </a:cubicBezTo>
                  <a:cubicBezTo>
                    <a:pt x="1923" y="28697"/>
                    <a:pt x="2083" y="28659"/>
                    <a:pt x="2237" y="28637"/>
                  </a:cubicBezTo>
                  <a:cubicBezTo>
                    <a:pt x="2550" y="28605"/>
                    <a:pt x="2862" y="28582"/>
                    <a:pt x="3174" y="28582"/>
                  </a:cubicBezTo>
                  <a:cubicBezTo>
                    <a:pt x="3524" y="28582"/>
                    <a:pt x="3874" y="28610"/>
                    <a:pt x="4223" y="28682"/>
                  </a:cubicBezTo>
                  <a:cubicBezTo>
                    <a:pt x="4280" y="28692"/>
                    <a:pt x="4341" y="28697"/>
                    <a:pt x="4402" y="28697"/>
                  </a:cubicBezTo>
                  <a:cubicBezTo>
                    <a:pt x="4489" y="28697"/>
                    <a:pt x="4577" y="28686"/>
                    <a:pt x="4657" y="28660"/>
                  </a:cubicBezTo>
                  <a:cubicBezTo>
                    <a:pt x="5353" y="28614"/>
                    <a:pt x="6049" y="28603"/>
                    <a:pt x="6745" y="28603"/>
                  </a:cubicBezTo>
                  <a:cubicBezTo>
                    <a:pt x="7442" y="28603"/>
                    <a:pt x="8138" y="28614"/>
                    <a:pt x="8834" y="28614"/>
                  </a:cubicBezTo>
                  <a:cubicBezTo>
                    <a:pt x="9211" y="28603"/>
                    <a:pt x="9587" y="28597"/>
                    <a:pt x="9964" y="28597"/>
                  </a:cubicBezTo>
                  <a:cubicBezTo>
                    <a:pt x="10340" y="28597"/>
                    <a:pt x="10717" y="28603"/>
                    <a:pt x="11094" y="28614"/>
                  </a:cubicBezTo>
                  <a:lnTo>
                    <a:pt x="11413" y="28614"/>
                  </a:lnTo>
                  <a:cubicBezTo>
                    <a:pt x="12524" y="28614"/>
                    <a:pt x="13635" y="28634"/>
                    <a:pt x="14739" y="28634"/>
                  </a:cubicBezTo>
                  <a:cubicBezTo>
                    <a:pt x="15291" y="28634"/>
                    <a:pt x="15841" y="28629"/>
                    <a:pt x="16389" y="28614"/>
                  </a:cubicBezTo>
                  <a:cubicBezTo>
                    <a:pt x="16823" y="28591"/>
                    <a:pt x="17279" y="28614"/>
                    <a:pt x="17553" y="28249"/>
                  </a:cubicBezTo>
                  <a:cubicBezTo>
                    <a:pt x="17690" y="28363"/>
                    <a:pt x="17827" y="28454"/>
                    <a:pt x="17987" y="28523"/>
                  </a:cubicBezTo>
                  <a:cubicBezTo>
                    <a:pt x="18305" y="28544"/>
                    <a:pt x="18637" y="28624"/>
                    <a:pt x="18950" y="28624"/>
                  </a:cubicBezTo>
                  <a:cubicBezTo>
                    <a:pt x="19312" y="28624"/>
                    <a:pt x="19647" y="28517"/>
                    <a:pt x="19904" y="28089"/>
                  </a:cubicBezTo>
                  <a:cubicBezTo>
                    <a:pt x="20018" y="27678"/>
                    <a:pt x="19927" y="27245"/>
                    <a:pt x="20087" y="26856"/>
                  </a:cubicBezTo>
                  <a:cubicBezTo>
                    <a:pt x="20224" y="25921"/>
                    <a:pt x="20361" y="24962"/>
                    <a:pt x="20520" y="24026"/>
                  </a:cubicBezTo>
                  <a:cubicBezTo>
                    <a:pt x="20520" y="23935"/>
                    <a:pt x="20520" y="23821"/>
                    <a:pt x="20520" y="23729"/>
                  </a:cubicBezTo>
                  <a:cubicBezTo>
                    <a:pt x="20726" y="21584"/>
                    <a:pt x="21137" y="19484"/>
                    <a:pt x="21365" y="17338"/>
                  </a:cubicBezTo>
                  <a:cubicBezTo>
                    <a:pt x="21388" y="17201"/>
                    <a:pt x="21411" y="17064"/>
                    <a:pt x="21411" y="16927"/>
                  </a:cubicBezTo>
                  <a:cubicBezTo>
                    <a:pt x="21411" y="16631"/>
                    <a:pt x="21388" y="16311"/>
                    <a:pt x="21502" y="16014"/>
                  </a:cubicBezTo>
                  <a:cubicBezTo>
                    <a:pt x="21525" y="15923"/>
                    <a:pt x="21548" y="15855"/>
                    <a:pt x="21548" y="15763"/>
                  </a:cubicBezTo>
                  <a:cubicBezTo>
                    <a:pt x="21593" y="15444"/>
                    <a:pt x="21662" y="15124"/>
                    <a:pt x="21753" y="14828"/>
                  </a:cubicBezTo>
                  <a:cubicBezTo>
                    <a:pt x="21822" y="13778"/>
                    <a:pt x="21890" y="12728"/>
                    <a:pt x="22095" y="11701"/>
                  </a:cubicBezTo>
                  <a:cubicBezTo>
                    <a:pt x="22369" y="10514"/>
                    <a:pt x="22346" y="9281"/>
                    <a:pt x="22643" y="8094"/>
                  </a:cubicBezTo>
                  <a:cubicBezTo>
                    <a:pt x="22780" y="7090"/>
                    <a:pt x="22871" y="6108"/>
                    <a:pt x="23031" y="5127"/>
                  </a:cubicBezTo>
                  <a:cubicBezTo>
                    <a:pt x="23100" y="4556"/>
                    <a:pt x="23123" y="3986"/>
                    <a:pt x="23260" y="3415"/>
                  </a:cubicBezTo>
                  <a:cubicBezTo>
                    <a:pt x="23374" y="2411"/>
                    <a:pt x="23693" y="1383"/>
                    <a:pt x="23465" y="334"/>
                  </a:cubicBezTo>
                  <a:cubicBezTo>
                    <a:pt x="23396" y="174"/>
                    <a:pt x="23282" y="105"/>
                    <a:pt x="23123" y="82"/>
                  </a:cubicBezTo>
                  <a:lnTo>
                    <a:pt x="23077" y="82"/>
                  </a:lnTo>
                  <a:cubicBezTo>
                    <a:pt x="22766" y="131"/>
                    <a:pt x="22459" y="147"/>
                    <a:pt x="22153" y="147"/>
                  </a:cubicBezTo>
                  <a:cubicBezTo>
                    <a:pt x="21740" y="147"/>
                    <a:pt x="21328" y="118"/>
                    <a:pt x="20908" y="105"/>
                  </a:cubicBezTo>
                  <a:cubicBezTo>
                    <a:pt x="20435" y="80"/>
                    <a:pt x="19947" y="1"/>
                    <a:pt x="1946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4" name="Google Shape;2864;p52"/>
            <p:cNvSpPr/>
            <p:nvPr/>
          </p:nvSpPr>
          <p:spPr>
            <a:xfrm rot="-799569">
              <a:off x="1934591" y="3364709"/>
              <a:ext cx="4575" cy="4575"/>
            </a:xfrm>
            <a:custGeom>
              <a:avLst/>
              <a:gdLst/>
              <a:ahLst/>
              <a:cxnLst/>
              <a:rect l="l" t="t" r="r" b="b"/>
              <a:pathLst>
                <a:path w="183" h="183" extrusionOk="0">
                  <a:moveTo>
                    <a:pt x="0" y="183"/>
                  </a:moveTo>
                  <a:cubicBezTo>
                    <a:pt x="69" y="114"/>
                    <a:pt x="115" y="69"/>
                    <a:pt x="183" y="0"/>
                  </a:cubicBezTo>
                  <a:cubicBezTo>
                    <a:pt x="115" y="69"/>
                    <a:pt x="69" y="114"/>
                    <a:pt x="0" y="183"/>
                  </a:cubicBezTo>
                  <a:close/>
                </a:path>
              </a:pathLst>
            </a:custGeom>
            <a:solidFill>
              <a:srgbClr val="EBA6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5" name="Google Shape;2865;p52"/>
            <p:cNvSpPr/>
            <p:nvPr/>
          </p:nvSpPr>
          <p:spPr>
            <a:xfrm rot="-799569">
              <a:off x="1513343" y="3469466"/>
              <a:ext cx="1725" cy="1750"/>
            </a:xfrm>
            <a:custGeom>
              <a:avLst/>
              <a:gdLst/>
              <a:ahLst/>
              <a:cxnLst/>
              <a:rect l="l" t="t" r="r" b="b"/>
              <a:pathLst>
                <a:path w="69" h="70" extrusionOk="0">
                  <a:moveTo>
                    <a:pt x="0" y="1"/>
                  </a:moveTo>
                  <a:lnTo>
                    <a:pt x="46" y="69"/>
                  </a:lnTo>
                  <a:lnTo>
                    <a:pt x="69" y="47"/>
                  </a:lnTo>
                  <a:lnTo>
                    <a:pt x="0" y="1"/>
                  </a:lnTo>
                  <a:close/>
                </a:path>
              </a:pathLst>
            </a:custGeom>
            <a:solidFill>
              <a:srgbClr val="EAA0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6" name="Google Shape;2866;p52"/>
            <p:cNvSpPr/>
            <p:nvPr/>
          </p:nvSpPr>
          <p:spPr>
            <a:xfrm rot="-799569">
              <a:off x="1497514" y="3462090"/>
              <a:ext cx="1725" cy="1725"/>
            </a:xfrm>
            <a:custGeom>
              <a:avLst/>
              <a:gdLst/>
              <a:ahLst/>
              <a:cxnLst/>
              <a:rect l="l" t="t" r="r" b="b"/>
              <a:pathLst>
                <a:path w="69" h="69" extrusionOk="0">
                  <a:moveTo>
                    <a:pt x="46" y="0"/>
                  </a:moveTo>
                  <a:lnTo>
                    <a:pt x="0" y="69"/>
                  </a:lnTo>
                  <a:lnTo>
                    <a:pt x="69" y="23"/>
                  </a:lnTo>
                  <a:lnTo>
                    <a:pt x="46" y="0"/>
                  </a:lnTo>
                  <a:close/>
                </a:path>
              </a:pathLst>
            </a:custGeom>
            <a:solidFill>
              <a:srgbClr val="EAA0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7" name="Google Shape;2867;p52"/>
            <p:cNvSpPr/>
            <p:nvPr/>
          </p:nvSpPr>
          <p:spPr>
            <a:xfrm rot="-799569">
              <a:off x="1638345" y="4213557"/>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8" name="Google Shape;2868;p52"/>
            <p:cNvSpPr/>
            <p:nvPr/>
          </p:nvSpPr>
          <p:spPr>
            <a:xfrm rot="-799569">
              <a:off x="1480759" y="4397721"/>
              <a:ext cx="8525" cy="8050"/>
            </a:xfrm>
            <a:custGeom>
              <a:avLst/>
              <a:gdLst/>
              <a:ahLst/>
              <a:cxnLst/>
              <a:rect l="l" t="t" r="r" b="b"/>
              <a:pathLst>
                <a:path w="341" h="322" extrusionOk="0">
                  <a:moveTo>
                    <a:pt x="154" y="1"/>
                  </a:moveTo>
                  <a:cubicBezTo>
                    <a:pt x="1" y="1"/>
                    <a:pt x="23" y="192"/>
                    <a:pt x="44" y="322"/>
                  </a:cubicBezTo>
                  <a:cubicBezTo>
                    <a:pt x="90" y="299"/>
                    <a:pt x="136" y="276"/>
                    <a:pt x="181" y="276"/>
                  </a:cubicBezTo>
                  <a:cubicBezTo>
                    <a:pt x="204" y="185"/>
                    <a:pt x="341" y="25"/>
                    <a:pt x="181" y="2"/>
                  </a:cubicBezTo>
                  <a:cubicBezTo>
                    <a:pt x="172" y="1"/>
                    <a:pt x="163" y="1"/>
                    <a:pt x="1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9" name="Google Shape;2869;p52"/>
            <p:cNvSpPr/>
            <p:nvPr/>
          </p:nvSpPr>
          <p:spPr>
            <a:xfrm rot="-799569">
              <a:off x="2022586" y="3000794"/>
              <a:ext cx="5175" cy="9725"/>
            </a:xfrm>
            <a:custGeom>
              <a:avLst/>
              <a:gdLst/>
              <a:ahLst/>
              <a:cxnLst/>
              <a:rect l="l" t="t" r="r" b="b"/>
              <a:pathLst>
                <a:path w="207" h="389" extrusionOk="0">
                  <a:moveTo>
                    <a:pt x="69" y="1"/>
                  </a:moveTo>
                  <a:cubicBezTo>
                    <a:pt x="46" y="69"/>
                    <a:pt x="23" y="138"/>
                    <a:pt x="1" y="229"/>
                  </a:cubicBezTo>
                  <a:cubicBezTo>
                    <a:pt x="1" y="274"/>
                    <a:pt x="1" y="343"/>
                    <a:pt x="1" y="389"/>
                  </a:cubicBezTo>
                  <a:cubicBezTo>
                    <a:pt x="46" y="343"/>
                    <a:pt x="92" y="320"/>
                    <a:pt x="115" y="274"/>
                  </a:cubicBezTo>
                  <a:cubicBezTo>
                    <a:pt x="160" y="183"/>
                    <a:pt x="206" y="69"/>
                    <a:pt x="69" y="1"/>
                  </a:cubicBezTo>
                  <a:close/>
                </a:path>
              </a:pathLst>
            </a:custGeom>
            <a:solidFill>
              <a:srgbClr val="D95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0" name="Google Shape;2870;p52"/>
            <p:cNvSpPr/>
            <p:nvPr/>
          </p:nvSpPr>
          <p:spPr>
            <a:xfrm rot="-799569">
              <a:off x="2023774" y="3010957"/>
              <a:ext cx="25" cy="25"/>
            </a:xfrm>
            <a:custGeom>
              <a:avLst/>
              <a:gdLst/>
              <a:ahLst/>
              <a:cxnLst/>
              <a:rect l="l" t="t" r="r" b="b"/>
              <a:pathLst>
                <a:path w="1" h="1" extrusionOk="0">
                  <a:moveTo>
                    <a:pt x="1" y="1"/>
                  </a:moveTo>
                  <a:lnTo>
                    <a:pt x="1" y="1"/>
                  </a:lnTo>
                  <a:cubicBezTo>
                    <a:pt x="1" y="1"/>
                    <a:pt x="1" y="1"/>
                    <a:pt x="1" y="1"/>
                  </a:cubicBezTo>
                  <a:close/>
                </a:path>
              </a:pathLst>
            </a:custGeom>
            <a:solidFill>
              <a:srgbClr val="D95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1" name="Google Shape;2871;p52"/>
            <p:cNvSpPr/>
            <p:nvPr/>
          </p:nvSpPr>
          <p:spPr>
            <a:xfrm rot="-799569">
              <a:off x="2072729" y="2959763"/>
              <a:ext cx="24001" cy="7950"/>
            </a:xfrm>
            <a:custGeom>
              <a:avLst/>
              <a:gdLst/>
              <a:ahLst/>
              <a:cxnLst/>
              <a:rect l="l" t="t" r="r" b="b"/>
              <a:pathLst>
                <a:path w="960" h="318" extrusionOk="0">
                  <a:moveTo>
                    <a:pt x="514" y="0"/>
                  </a:moveTo>
                  <a:cubicBezTo>
                    <a:pt x="349" y="0"/>
                    <a:pt x="175" y="87"/>
                    <a:pt x="1" y="180"/>
                  </a:cubicBezTo>
                  <a:cubicBezTo>
                    <a:pt x="149" y="294"/>
                    <a:pt x="309" y="317"/>
                    <a:pt x="472" y="317"/>
                  </a:cubicBezTo>
                  <a:cubicBezTo>
                    <a:pt x="580" y="317"/>
                    <a:pt x="690" y="307"/>
                    <a:pt x="798" y="307"/>
                  </a:cubicBezTo>
                  <a:cubicBezTo>
                    <a:pt x="852" y="307"/>
                    <a:pt x="906" y="310"/>
                    <a:pt x="960" y="317"/>
                  </a:cubicBezTo>
                  <a:cubicBezTo>
                    <a:pt x="825" y="82"/>
                    <a:pt x="674" y="0"/>
                    <a:pt x="514" y="0"/>
                  </a:cubicBezTo>
                  <a:close/>
                </a:path>
              </a:pathLst>
            </a:custGeom>
            <a:solidFill>
              <a:srgbClr val="D95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2" name="Google Shape;2872;p52"/>
            <p:cNvSpPr/>
            <p:nvPr/>
          </p:nvSpPr>
          <p:spPr>
            <a:xfrm rot="-799569">
              <a:off x="2025876" y="2977668"/>
              <a:ext cx="5175" cy="4575"/>
            </a:xfrm>
            <a:custGeom>
              <a:avLst/>
              <a:gdLst/>
              <a:ahLst/>
              <a:cxnLst/>
              <a:rect l="l" t="t" r="r" b="b"/>
              <a:pathLst>
                <a:path w="207" h="183" extrusionOk="0">
                  <a:moveTo>
                    <a:pt x="206" y="0"/>
                  </a:moveTo>
                  <a:cubicBezTo>
                    <a:pt x="92" y="23"/>
                    <a:pt x="24" y="92"/>
                    <a:pt x="1" y="183"/>
                  </a:cubicBezTo>
                  <a:lnTo>
                    <a:pt x="206" y="0"/>
                  </a:lnTo>
                  <a:close/>
                </a:path>
              </a:pathLst>
            </a:custGeom>
            <a:solidFill>
              <a:srgbClr val="D95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3" name="Google Shape;2873;p52"/>
            <p:cNvSpPr/>
            <p:nvPr/>
          </p:nvSpPr>
          <p:spPr>
            <a:xfrm rot="-799569">
              <a:off x="963518" y="3229232"/>
              <a:ext cx="5725" cy="3575"/>
            </a:xfrm>
            <a:custGeom>
              <a:avLst/>
              <a:gdLst/>
              <a:ahLst/>
              <a:cxnLst/>
              <a:rect l="l" t="t" r="r" b="b"/>
              <a:pathLst>
                <a:path w="229" h="143" extrusionOk="0">
                  <a:moveTo>
                    <a:pt x="0" y="0"/>
                  </a:moveTo>
                  <a:cubicBezTo>
                    <a:pt x="19" y="95"/>
                    <a:pt x="86" y="143"/>
                    <a:pt x="173" y="143"/>
                  </a:cubicBezTo>
                  <a:cubicBezTo>
                    <a:pt x="191" y="143"/>
                    <a:pt x="209" y="141"/>
                    <a:pt x="228" y="137"/>
                  </a:cubicBezTo>
                  <a:cubicBezTo>
                    <a:pt x="183" y="46"/>
                    <a:pt x="114" y="0"/>
                    <a:pt x="0" y="0"/>
                  </a:cubicBezTo>
                  <a:close/>
                </a:path>
              </a:pathLst>
            </a:custGeom>
            <a:solidFill>
              <a:srgbClr val="D95EF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4" name="Google Shape;2874;p52"/>
            <p:cNvSpPr/>
            <p:nvPr/>
          </p:nvSpPr>
          <p:spPr>
            <a:xfrm rot="-799569">
              <a:off x="1200219" y="3065781"/>
              <a:ext cx="975826" cy="1294835"/>
            </a:xfrm>
            <a:custGeom>
              <a:avLst/>
              <a:gdLst/>
              <a:ahLst/>
              <a:cxnLst/>
              <a:rect l="l" t="t" r="r" b="b"/>
              <a:pathLst>
                <a:path w="39032" h="51792" extrusionOk="0">
                  <a:moveTo>
                    <a:pt x="25131" y="1316"/>
                  </a:moveTo>
                  <a:cubicBezTo>
                    <a:pt x="25177" y="1339"/>
                    <a:pt x="25223" y="1385"/>
                    <a:pt x="25268" y="1408"/>
                  </a:cubicBezTo>
                  <a:cubicBezTo>
                    <a:pt x="25177" y="1453"/>
                    <a:pt x="25108" y="1499"/>
                    <a:pt x="25040" y="1522"/>
                  </a:cubicBezTo>
                  <a:cubicBezTo>
                    <a:pt x="25108" y="1453"/>
                    <a:pt x="25131" y="1385"/>
                    <a:pt x="25131" y="1316"/>
                  </a:cubicBezTo>
                  <a:close/>
                  <a:moveTo>
                    <a:pt x="26364" y="4147"/>
                  </a:moveTo>
                  <a:cubicBezTo>
                    <a:pt x="26364" y="4169"/>
                    <a:pt x="26387" y="4169"/>
                    <a:pt x="26387" y="4169"/>
                  </a:cubicBezTo>
                  <a:lnTo>
                    <a:pt x="26364" y="4169"/>
                  </a:lnTo>
                  <a:cubicBezTo>
                    <a:pt x="26364" y="4169"/>
                    <a:pt x="26364" y="4169"/>
                    <a:pt x="26364" y="4147"/>
                  </a:cubicBezTo>
                  <a:close/>
                  <a:moveTo>
                    <a:pt x="31089" y="4443"/>
                  </a:moveTo>
                  <a:lnTo>
                    <a:pt x="31089" y="4443"/>
                  </a:lnTo>
                  <a:cubicBezTo>
                    <a:pt x="31134" y="4512"/>
                    <a:pt x="31180" y="4580"/>
                    <a:pt x="31248" y="4649"/>
                  </a:cubicBezTo>
                  <a:cubicBezTo>
                    <a:pt x="31134" y="4626"/>
                    <a:pt x="31066" y="4535"/>
                    <a:pt x="31089" y="4443"/>
                  </a:cubicBezTo>
                  <a:close/>
                  <a:moveTo>
                    <a:pt x="33006" y="13185"/>
                  </a:moveTo>
                  <a:cubicBezTo>
                    <a:pt x="33074" y="13185"/>
                    <a:pt x="33120" y="13208"/>
                    <a:pt x="33189" y="13231"/>
                  </a:cubicBezTo>
                  <a:cubicBezTo>
                    <a:pt x="33097" y="13231"/>
                    <a:pt x="33052" y="13208"/>
                    <a:pt x="33006" y="13185"/>
                  </a:cubicBezTo>
                  <a:close/>
                  <a:moveTo>
                    <a:pt x="30860" y="8940"/>
                  </a:moveTo>
                  <a:cubicBezTo>
                    <a:pt x="31203" y="9488"/>
                    <a:pt x="31134" y="9876"/>
                    <a:pt x="31111" y="10264"/>
                  </a:cubicBezTo>
                  <a:cubicBezTo>
                    <a:pt x="31089" y="10622"/>
                    <a:pt x="30891" y="10959"/>
                    <a:pt x="31164" y="11295"/>
                  </a:cubicBezTo>
                  <a:lnTo>
                    <a:pt x="31164" y="11295"/>
                  </a:lnTo>
                  <a:cubicBezTo>
                    <a:pt x="30588" y="11460"/>
                    <a:pt x="30676" y="12002"/>
                    <a:pt x="30495" y="12386"/>
                  </a:cubicBezTo>
                  <a:cubicBezTo>
                    <a:pt x="30169" y="13152"/>
                    <a:pt x="29762" y="13522"/>
                    <a:pt x="29174" y="13522"/>
                  </a:cubicBezTo>
                  <a:cubicBezTo>
                    <a:pt x="28938" y="13522"/>
                    <a:pt x="28673" y="13463"/>
                    <a:pt x="28372" y="13345"/>
                  </a:cubicBezTo>
                  <a:cubicBezTo>
                    <a:pt x="28327" y="13322"/>
                    <a:pt x="28281" y="13322"/>
                    <a:pt x="28258" y="13299"/>
                  </a:cubicBezTo>
                  <a:cubicBezTo>
                    <a:pt x="28167" y="12820"/>
                    <a:pt x="27916" y="12386"/>
                    <a:pt x="27779" y="11907"/>
                  </a:cubicBezTo>
                  <a:cubicBezTo>
                    <a:pt x="27505" y="11040"/>
                    <a:pt x="27551" y="10172"/>
                    <a:pt x="27688" y="9282"/>
                  </a:cubicBezTo>
                  <a:lnTo>
                    <a:pt x="27688" y="9282"/>
                  </a:lnTo>
                  <a:cubicBezTo>
                    <a:pt x="27984" y="9328"/>
                    <a:pt x="28076" y="9510"/>
                    <a:pt x="28190" y="9625"/>
                  </a:cubicBezTo>
                  <a:cubicBezTo>
                    <a:pt x="28190" y="9647"/>
                    <a:pt x="28190" y="9647"/>
                    <a:pt x="28190" y="9670"/>
                  </a:cubicBezTo>
                  <a:cubicBezTo>
                    <a:pt x="27870" y="9990"/>
                    <a:pt x="28007" y="10309"/>
                    <a:pt x="28121" y="10652"/>
                  </a:cubicBezTo>
                  <a:cubicBezTo>
                    <a:pt x="28281" y="11245"/>
                    <a:pt x="28235" y="11884"/>
                    <a:pt x="28464" y="12455"/>
                  </a:cubicBezTo>
                  <a:cubicBezTo>
                    <a:pt x="28509" y="12546"/>
                    <a:pt x="28532" y="12615"/>
                    <a:pt x="28601" y="12683"/>
                  </a:cubicBezTo>
                  <a:cubicBezTo>
                    <a:pt x="28715" y="12820"/>
                    <a:pt x="28875" y="12911"/>
                    <a:pt x="29057" y="12911"/>
                  </a:cubicBezTo>
                  <a:cubicBezTo>
                    <a:pt x="29148" y="12911"/>
                    <a:pt x="29240" y="12866"/>
                    <a:pt x="29308" y="12843"/>
                  </a:cubicBezTo>
                  <a:cubicBezTo>
                    <a:pt x="29400" y="12775"/>
                    <a:pt x="29468" y="12729"/>
                    <a:pt x="29537" y="12660"/>
                  </a:cubicBezTo>
                  <a:cubicBezTo>
                    <a:pt x="29559" y="12638"/>
                    <a:pt x="29582" y="12615"/>
                    <a:pt x="29628" y="12569"/>
                  </a:cubicBezTo>
                  <a:cubicBezTo>
                    <a:pt x="29673" y="12523"/>
                    <a:pt x="29742" y="12455"/>
                    <a:pt x="29788" y="12386"/>
                  </a:cubicBezTo>
                  <a:cubicBezTo>
                    <a:pt x="30495" y="11428"/>
                    <a:pt x="30541" y="10218"/>
                    <a:pt x="30860" y="8940"/>
                  </a:cubicBezTo>
                  <a:close/>
                  <a:moveTo>
                    <a:pt x="6551" y="8963"/>
                  </a:moveTo>
                  <a:cubicBezTo>
                    <a:pt x="6780" y="9100"/>
                    <a:pt x="7076" y="9122"/>
                    <a:pt x="7259" y="9328"/>
                  </a:cubicBezTo>
                  <a:cubicBezTo>
                    <a:pt x="7350" y="9442"/>
                    <a:pt x="7373" y="9556"/>
                    <a:pt x="7373" y="9693"/>
                  </a:cubicBezTo>
                  <a:cubicBezTo>
                    <a:pt x="7373" y="9762"/>
                    <a:pt x="7373" y="9830"/>
                    <a:pt x="7373" y="9899"/>
                  </a:cubicBezTo>
                  <a:cubicBezTo>
                    <a:pt x="7373" y="9921"/>
                    <a:pt x="7373" y="9944"/>
                    <a:pt x="7373" y="9967"/>
                  </a:cubicBezTo>
                  <a:cubicBezTo>
                    <a:pt x="7327" y="10035"/>
                    <a:pt x="7350" y="10104"/>
                    <a:pt x="7373" y="10150"/>
                  </a:cubicBezTo>
                  <a:cubicBezTo>
                    <a:pt x="7373" y="10218"/>
                    <a:pt x="7373" y="10287"/>
                    <a:pt x="7373" y="10355"/>
                  </a:cubicBezTo>
                  <a:cubicBezTo>
                    <a:pt x="7373" y="10424"/>
                    <a:pt x="7373" y="10515"/>
                    <a:pt x="7396" y="10583"/>
                  </a:cubicBezTo>
                  <a:cubicBezTo>
                    <a:pt x="7396" y="10583"/>
                    <a:pt x="7419" y="10606"/>
                    <a:pt x="7419" y="10606"/>
                  </a:cubicBezTo>
                  <a:cubicBezTo>
                    <a:pt x="7305" y="11245"/>
                    <a:pt x="7533" y="11839"/>
                    <a:pt x="7670" y="12455"/>
                  </a:cubicBezTo>
                  <a:cubicBezTo>
                    <a:pt x="7716" y="12660"/>
                    <a:pt x="7830" y="12934"/>
                    <a:pt x="8104" y="12980"/>
                  </a:cubicBezTo>
                  <a:cubicBezTo>
                    <a:pt x="8128" y="12984"/>
                    <a:pt x="8150" y="12986"/>
                    <a:pt x="8172" y="12986"/>
                  </a:cubicBezTo>
                  <a:cubicBezTo>
                    <a:pt x="8401" y="12986"/>
                    <a:pt x="8526" y="12779"/>
                    <a:pt x="8651" y="12592"/>
                  </a:cubicBezTo>
                  <a:cubicBezTo>
                    <a:pt x="9039" y="11998"/>
                    <a:pt x="9336" y="11359"/>
                    <a:pt x="9427" y="10652"/>
                  </a:cubicBezTo>
                  <a:cubicBezTo>
                    <a:pt x="9519" y="10538"/>
                    <a:pt x="9587" y="10401"/>
                    <a:pt x="9656" y="10264"/>
                  </a:cubicBezTo>
                  <a:cubicBezTo>
                    <a:pt x="9838" y="9990"/>
                    <a:pt x="9838" y="9670"/>
                    <a:pt x="9907" y="9351"/>
                  </a:cubicBezTo>
                  <a:cubicBezTo>
                    <a:pt x="9936" y="9163"/>
                    <a:pt x="10010" y="9057"/>
                    <a:pt x="10131" y="9057"/>
                  </a:cubicBezTo>
                  <a:cubicBezTo>
                    <a:pt x="10200" y="9057"/>
                    <a:pt x="10286" y="9093"/>
                    <a:pt x="10386" y="9168"/>
                  </a:cubicBezTo>
                  <a:cubicBezTo>
                    <a:pt x="10500" y="9237"/>
                    <a:pt x="10546" y="9374"/>
                    <a:pt x="10592" y="9510"/>
                  </a:cubicBezTo>
                  <a:cubicBezTo>
                    <a:pt x="10569" y="9853"/>
                    <a:pt x="10477" y="10195"/>
                    <a:pt x="10546" y="10560"/>
                  </a:cubicBezTo>
                  <a:cubicBezTo>
                    <a:pt x="10569" y="10629"/>
                    <a:pt x="10614" y="10697"/>
                    <a:pt x="10660" y="10766"/>
                  </a:cubicBezTo>
                  <a:cubicBezTo>
                    <a:pt x="10569" y="10720"/>
                    <a:pt x="10477" y="10675"/>
                    <a:pt x="10409" y="10606"/>
                  </a:cubicBezTo>
                  <a:cubicBezTo>
                    <a:pt x="10089" y="11177"/>
                    <a:pt x="9633" y="11702"/>
                    <a:pt x="10021" y="12432"/>
                  </a:cubicBezTo>
                  <a:cubicBezTo>
                    <a:pt x="9975" y="12432"/>
                    <a:pt x="9930" y="12409"/>
                    <a:pt x="9861" y="12409"/>
                  </a:cubicBezTo>
                  <a:cubicBezTo>
                    <a:pt x="9678" y="12501"/>
                    <a:pt x="9564" y="12683"/>
                    <a:pt x="9450" y="12866"/>
                  </a:cubicBezTo>
                  <a:cubicBezTo>
                    <a:pt x="9056" y="13340"/>
                    <a:pt x="8667" y="13574"/>
                    <a:pt x="8308" y="13574"/>
                  </a:cubicBezTo>
                  <a:cubicBezTo>
                    <a:pt x="7855" y="13574"/>
                    <a:pt x="7450" y="13203"/>
                    <a:pt x="7145" y="12478"/>
                  </a:cubicBezTo>
                  <a:cubicBezTo>
                    <a:pt x="6825" y="11702"/>
                    <a:pt x="6780" y="10903"/>
                    <a:pt x="6780" y="10081"/>
                  </a:cubicBezTo>
                  <a:cubicBezTo>
                    <a:pt x="6780" y="9716"/>
                    <a:pt x="6894" y="9282"/>
                    <a:pt x="6551" y="8986"/>
                  </a:cubicBezTo>
                  <a:cubicBezTo>
                    <a:pt x="6551" y="8963"/>
                    <a:pt x="6551" y="8963"/>
                    <a:pt x="6551" y="8963"/>
                  </a:cubicBezTo>
                  <a:close/>
                  <a:moveTo>
                    <a:pt x="1439" y="13893"/>
                  </a:moveTo>
                  <a:lnTo>
                    <a:pt x="1439" y="13893"/>
                  </a:lnTo>
                  <a:cubicBezTo>
                    <a:pt x="1507" y="13939"/>
                    <a:pt x="1553" y="13984"/>
                    <a:pt x="1576" y="14053"/>
                  </a:cubicBezTo>
                  <a:cubicBezTo>
                    <a:pt x="1530" y="14007"/>
                    <a:pt x="1484" y="13961"/>
                    <a:pt x="1439" y="13893"/>
                  </a:cubicBezTo>
                  <a:close/>
                  <a:moveTo>
                    <a:pt x="17003" y="8820"/>
                  </a:moveTo>
                  <a:cubicBezTo>
                    <a:pt x="17222" y="8820"/>
                    <a:pt x="17281" y="9032"/>
                    <a:pt x="17302" y="9282"/>
                  </a:cubicBezTo>
                  <a:cubicBezTo>
                    <a:pt x="17371" y="10058"/>
                    <a:pt x="17416" y="10834"/>
                    <a:pt x="17462" y="11633"/>
                  </a:cubicBezTo>
                  <a:cubicBezTo>
                    <a:pt x="17530" y="12501"/>
                    <a:pt x="17759" y="13299"/>
                    <a:pt x="18306" y="13984"/>
                  </a:cubicBezTo>
                  <a:cubicBezTo>
                    <a:pt x="18557" y="14313"/>
                    <a:pt x="18670" y="14445"/>
                    <a:pt x="18870" y="14445"/>
                  </a:cubicBezTo>
                  <a:cubicBezTo>
                    <a:pt x="19017" y="14445"/>
                    <a:pt x="19211" y="14374"/>
                    <a:pt x="19539" y="14258"/>
                  </a:cubicBezTo>
                  <a:cubicBezTo>
                    <a:pt x="19676" y="14144"/>
                    <a:pt x="19836" y="14030"/>
                    <a:pt x="19859" y="13824"/>
                  </a:cubicBezTo>
                  <a:cubicBezTo>
                    <a:pt x="19836" y="13779"/>
                    <a:pt x="19859" y="13733"/>
                    <a:pt x="19881" y="13710"/>
                  </a:cubicBezTo>
                  <a:cubicBezTo>
                    <a:pt x="19950" y="13642"/>
                    <a:pt x="20018" y="13596"/>
                    <a:pt x="20018" y="13505"/>
                  </a:cubicBezTo>
                  <a:cubicBezTo>
                    <a:pt x="20247" y="13391"/>
                    <a:pt x="20087" y="13117"/>
                    <a:pt x="20247" y="12980"/>
                  </a:cubicBezTo>
                  <a:cubicBezTo>
                    <a:pt x="20475" y="12569"/>
                    <a:pt x="20543" y="12135"/>
                    <a:pt x="20589" y="11679"/>
                  </a:cubicBezTo>
                  <a:lnTo>
                    <a:pt x="20566" y="11679"/>
                  </a:lnTo>
                  <a:cubicBezTo>
                    <a:pt x="20863" y="11428"/>
                    <a:pt x="20703" y="11085"/>
                    <a:pt x="20772" y="10766"/>
                  </a:cubicBezTo>
                  <a:cubicBezTo>
                    <a:pt x="20772" y="10287"/>
                    <a:pt x="20794" y="9807"/>
                    <a:pt x="20817" y="9328"/>
                  </a:cubicBezTo>
                  <a:cubicBezTo>
                    <a:pt x="20840" y="9305"/>
                    <a:pt x="20863" y="9282"/>
                    <a:pt x="20886" y="9237"/>
                  </a:cubicBezTo>
                  <a:cubicBezTo>
                    <a:pt x="21068" y="9008"/>
                    <a:pt x="21388" y="9145"/>
                    <a:pt x="21616" y="9008"/>
                  </a:cubicBezTo>
                  <a:lnTo>
                    <a:pt x="21616" y="9008"/>
                  </a:lnTo>
                  <a:cubicBezTo>
                    <a:pt x="21548" y="9100"/>
                    <a:pt x="21502" y="9214"/>
                    <a:pt x="21502" y="9305"/>
                  </a:cubicBezTo>
                  <a:cubicBezTo>
                    <a:pt x="21479" y="9419"/>
                    <a:pt x="21456" y="9510"/>
                    <a:pt x="21456" y="9602"/>
                  </a:cubicBezTo>
                  <a:cubicBezTo>
                    <a:pt x="21525" y="10652"/>
                    <a:pt x="21297" y="11679"/>
                    <a:pt x="21023" y="12683"/>
                  </a:cubicBezTo>
                  <a:cubicBezTo>
                    <a:pt x="20772" y="13482"/>
                    <a:pt x="20657" y="14372"/>
                    <a:pt x="19790" y="14829"/>
                  </a:cubicBezTo>
                  <a:cubicBezTo>
                    <a:pt x="19560" y="14972"/>
                    <a:pt x="19343" y="15035"/>
                    <a:pt x="19140" y="15035"/>
                  </a:cubicBezTo>
                  <a:cubicBezTo>
                    <a:pt x="18758" y="15035"/>
                    <a:pt x="18422" y="14814"/>
                    <a:pt x="18124" y="14486"/>
                  </a:cubicBezTo>
                  <a:cubicBezTo>
                    <a:pt x="17713" y="14053"/>
                    <a:pt x="17485" y="13551"/>
                    <a:pt x="17302" y="13003"/>
                  </a:cubicBezTo>
                  <a:cubicBezTo>
                    <a:pt x="17188" y="12706"/>
                    <a:pt x="17211" y="12318"/>
                    <a:pt x="16823" y="12204"/>
                  </a:cubicBezTo>
                  <a:lnTo>
                    <a:pt x="16800" y="12204"/>
                  </a:lnTo>
                  <a:cubicBezTo>
                    <a:pt x="17279" y="11108"/>
                    <a:pt x="16914" y="9967"/>
                    <a:pt x="16960" y="8871"/>
                  </a:cubicBezTo>
                  <a:cubicBezTo>
                    <a:pt x="16937" y="8849"/>
                    <a:pt x="16937" y="8849"/>
                    <a:pt x="16937" y="8826"/>
                  </a:cubicBezTo>
                  <a:cubicBezTo>
                    <a:pt x="16961" y="8822"/>
                    <a:pt x="16983" y="8820"/>
                    <a:pt x="17003" y="8820"/>
                  </a:cubicBezTo>
                  <a:close/>
                  <a:moveTo>
                    <a:pt x="25748" y="17026"/>
                  </a:moveTo>
                  <a:cubicBezTo>
                    <a:pt x="25776" y="17026"/>
                    <a:pt x="25805" y="17031"/>
                    <a:pt x="25839" y="17043"/>
                  </a:cubicBezTo>
                  <a:cubicBezTo>
                    <a:pt x="25770" y="17043"/>
                    <a:pt x="25725" y="17066"/>
                    <a:pt x="25656" y="17088"/>
                  </a:cubicBezTo>
                  <a:cubicBezTo>
                    <a:pt x="25656" y="17066"/>
                    <a:pt x="25656" y="17066"/>
                    <a:pt x="25656" y="17043"/>
                  </a:cubicBezTo>
                  <a:cubicBezTo>
                    <a:pt x="25690" y="17031"/>
                    <a:pt x="25719" y="17026"/>
                    <a:pt x="25748" y="17026"/>
                  </a:cubicBezTo>
                  <a:close/>
                  <a:moveTo>
                    <a:pt x="15408" y="19303"/>
                  </a:moveTo>
                  <a:cubicBezTo>
                    <a:pt x="15408" y="19325"/>
                    <a:pt x="15408" y="19325"/>
                    <a:pt x="15385" y="19348"/>
                  </a:cubicBezTo>
                  <a:cubicBezTo>
                    <a:pt x="15385" y="19325"/>
                    <a:pt x="15385" y="19325"/>
                    <a:pt x="15362" y="19325"/>
                  </a:cubicBezTo>
                  <a:cubicBezTo>
                    <a:pt x="15385" y="19303"/>
                    <a:pt x="15385" y="19303"/>
                    <a:pt x="15408" y="19303"/>
                  </a:cubicBezTo>
                  <a:close/>
                  <a:moveTo>
                    <a:pt x="8446" y="14829"/>
                  </a:moveTo>
                  <a:cubicBezTo>
                    <a:pt x="8971" y="14874"/>
                    <a:pt x="9496" y="14966"/>
                    <a:pt x="9952" y="15262"/>
                  </a:cubicBezTo>
                  <a:cubicBezTo>
                    <a:pt x="10044" y="15285"/>
                    <a:pt x="10112" y="15308"/>
                    <a:pt x="10203" y="15308"/>
                  </a:cubicBezTo>
                  <a:cubicBezTo>
                    <a:pt x="10295" y="15308"/>
                    <a:pt x="10386" y="15285"/>
                    <a:pt x="10455" y="15240"/>
                  </a:cubicBezTo>
                  <a:cubicBezTo>
                    <a:pt x="10477" y="15262"/>
                    <a:pt x="10500" y="15285"/>
                    <a:pt x="10523" y="15285"/>
                  </a:cubicBezTo>
                  <a:cubicBezTo>
                    <a:pt x="10523" y="15331"/>
                    <a:pt x="10546" y="15377"/>
                    <a:pt x="10546" y="15422"/>
                  </a:cubicBezTo>
                  <a:cubicBezTo>
                    <a:pt x="11276" y="15993"/>
                    <a:pt x="12075" y="16495"/>
                    <a:pt x="12554" y="17340"/>
                  </a:cubicBezTo>
                  <a:cubicBezTo>
                    <a:pt x="12597" y="17411"/>
                    <a:pt x="12658" y="17447"/>
                    <a:pt x="12725" y="17447"/>
                  </a:cubicBezTo>
                  <a:cubicBezTo>
                    <a:pt x="12766" y="17447"/>
                    <a:pt x="12808" y="17434"/>
                    <a:pt x="12851" y="17408"/>
                  </a:cubicBezTo>
                  <a:lnTo>
                    <a:pt x="12851" y="17408"/>
                  </a:lnTo>
                  <a:cubicBezTo>
                    <a:pt x="13034" y="18184"/>
                    <a:pt x="13011" y="18892"/>
                    <a:pt x="12326" y="19439"/>
                  </a:cubicBezTo>
                  <a:cubicBezTo>
                    <a:pt x="12235" y="19531"/>
                    <a:pt x="12166" y="19645"/>
                    <a:pt x="12144" y="19759"/>
                  </a:cubicBezTo>
                  <a:cubicBezTo>
                    <a:pt x="11915" y="20467"/>
                    <a:pt x="11505" y="21037"/>
                    <a:pt x="10797" y="21357"/>
                  </a:cubicBezTo>
                  <a:cubicBezTo>
                    <a:pt x="10637" y="21448"/>
                    <a:pt x="10477" y="21539"/>
                    <a:pt x="10477" y="21722"/>
                  </a:cubicBezTo>
                  <a:cubicBezTo>
                    <a:pt x="10396" y="21620"/>
                    <a:pt x="10296" y="21536"/>
                    <a:pt x="10161" y="21536"/>
                  </a:cubicBezTo>
                  <a:cubicBezTo>
                    <a:pt x="10145" y="21536"/>
                    <a:pt x="10129" y="21537"/>
                    <a:pt x="10112" y="21539"/>
                  </a:cubicBezTo>
                  <a:cubicBezTo>
                    <a:pt x="10053" y="21544"/>
                    <a:pt x="9995" y="21546"/>
                    <a:pt x="9937" y="21546"/>
                  </a:cubicBezTo>
                  <a:cubicBezTo>
                    <a:pt x="9116" y="21546"/>
                    <a:pt x="8367" y="21121"/>
                    <a:pt x="7579" y="21014"/>
                  </a:cubicBezTo>
                  <a:cubicBezTo>
                    <a:pt x="7396" y="21014"/>
                    <a:pt x="7213" y="21037"/>
                    <a:pt x="7054" y="21174"/>
                  </a:cubicBezTo>
                  <a:cubicBezTo>
                    <a:pt x="7031" y="21243"/>
                    <a:pt x="7008" y="21311"/>
                    <a:pt x="7031" y="21380"/>
                  </a:cubicBezTo>
                  <a:cubicBezTo>
                    <a:pt x="5889" y="20946"/>
                    <a:pt x="4931" y="20330"/>
                    <a:pt x="4611" y="19051"/>
                  </a:cubicBezTo>
                  <a:cubicBezTo>
                    <a:pt x="4566" y="18869"/>
                    <a:pt x="4497" y="18709"/>
                    <a:pt x="4474" y="18526"/>
                  </a:cubicBezTo>
                  <a:cubicBezTo>
                    <a:pt x="4452" y="18298"/>
                    <a:pt x="4588" y="18207"/>
                    <a:pt x="4725" y="18093"/>
                  </a:cubicBezTo>
                  <a:cubicBezTo>
                    <a:pt x="5068" y="17796"/>
                    <a:pt x="5228" y="17385"/>
                    <a:pt x="5319" y="16952"/>
                  </a:cubicBezTo>
                  <a:cubicBezTo>
                    <a:pt x="5365" y="16815"/>
                    <a:pt x="5410" y="16700"/>
                    <a:pt x="5456" y="16564"/>
                  </a:cubicBezTo>
                  <a:cubicBezTo>
                    <a:pt x="5490" y="16575"/>
                    <a:pt x="5530" y="16581"/>
                    <a:pt x="5570" y="16581"/>
                  </a:cubicBezTo>
                  <a:cubicBezTo>
                    <a:pt x="5610" y="16581"/>
                    <a:pt x="5650" y="16575"/>
                    <a:pt x="5684" y="16564"/>
                  </a:cubicBezTo>
                  <a:cubicBezTo>
                    <a:pt x="6278" y="16039"/>
                    <a:pt x="6962" y="15673"/>
                    <a:pt x="7738" y="15422"/>
                  </a:cubicBezTo>
                  <a:cubicBezTo>
                    <a:pt x="8012" y="15331"/>
                    <a:pt x="8332" y="15285"/>
                    <a:pt x="8423" y="14920"/>
                  </a:cubicBezTo>
                  <a:cubicBezTo>
                    <a:pt x="8423" y="14897"/>
                    <a:pt x="8400" y="14897"/>
                    <a:pt x="8400" y="14874"/>
                  </a:cubicBezTo>
                  <a:cubicBezTo>
                    <a:pt x="8423" y="14852"/>
                    <a:pt x="8423" y="14829"/>
                    <a:pt x="8446" y="14829"/>
                  </a:cubicBezTo>
                  <a:close/>
                  <a:moveTo>
                    <a:pt x="33211" y="21927"/>
                  </a:moveTo>
                  <a:cubicBezTo>
                    <a:pt x="33211" y="21950"/>
                    <a:pt x="33211" y="21950"/>
                    <a:pt x="33211" y="21973"/>
                  </a:cubicBezTo>
                  <a:cubicBezTo>
                    <a:pt x="33211" y="21996"/>
                    <a:pt x="33211" y="22042"/>
                    <a:pt x="33211" y="22087"/>
                  </a:cubicBezTo>
                  <a:cubicBezTo>
                    <a:pt x="33211" y="22019"/>
                    <a:pt x="33189" y="21973"/>
                    <a:pt x="33189" y="21927"/>
                  </a:cubicBezTo>
                  <a:close/>
                  <a:moveTo>
                    <a:pt x="29689" y="14824"/>
                  </a:moveTo>
                  <a:cubicBezTo>
                    <a:pt x="29973" y="14824"/>
                    <a:pt x="30252" y="14874"/>
                    <a:pt x="30518" y="14989"/>
                  </a:cubicBezTo>
                  <a:cubicBezTo>
                    <a:pt x="31157" y="15240"/>
                    <a:pt x="31773" y="15331"/>
                    <a:pt x="32435" y="15422"/>
                  </a:cubicBezTo>
                  <a:cubicBezTo>
                    <a:pt x="32447" y="15455"/>
                    <a:pt x="32461" y="15468"/>
                    <a:pt x="32477" y="15468"/>
                  </a:cubicBezTo>
                  <a:cubicBezTo>
                    <a:pt x="32549" y="15468"/>
                    <a:pt x="32653" y="15195"/>
                    <a:pt x="32725" y="15195"/>
                  </a:cubicBezTo>
                  <a:cubicBezTo>
                    <a:pt x="32760" y="15195"/>
                    <a:pt x="32788" y="15258"/>
                    <a:pt x="32801" y="15445"/>
                  </a:cubicBezTo>
                  <a:cubicBezTo>
                    <a:pt x="33189" y="15833"/>
                    <a:pt x="33462" y="16267"/>
                    <a:pt x="33622" y="16792"/>
                  </a:cubicBezTo>
                  <a:cubicBezTo>
                    <a:pt x="33759" y="17248"/>
                    <a:pt x="33987" y="17728"/>
                    <a:pt x="34421" y="18024"/>
                  </a:cubicBezTo>
                  <a:cubicBezTo>
                    <a:pt x="34375" y="18093"/>
                    <a:pt x="34353" y="18138"/>
                    <a:pt x="34330" y="18207"/>
                  </a:cubicBezTo>
                  <a:cubicBezTo>
                    <a:pt x="34216" y="18458"/>
                    <a:pt x="34124" y="18709"/>
                    <a:pt x="34147" y="19006"/>
                  </a:cubicBezTo>
                  <a:lnTo>
                    <a:pt x="34124" y="19006"/>
                  </a:lnTo>
                  <a:cubicBezTo>
                    <a:pt x="33417" y="19348"/>
                    <a:pt x="33166" y="20101"/>
                    <a:pt x="32709" y="20672"/>
                  </a:cubicBezTo>
                  <a:cubicBezTo>
                    <a:pt x="32093" y="20877"/>
                    <a:pt x="31568" y="21311"/>
                    <a:pt x="30883" y="21425"/>
                  </a:cubicBezTo>
                  <a:cubicBezTo>
                    <a:pt x="30427" y="21494"/>
                    <a:pt x="30427" y="21927"/>
                    <a:pt x="30495" y="22315"/>
                  </a:cubicBezTo>
                  <a:cubicBezTo>
                    <a:pt x="30518" y="22338"/>
                    <a:pt x="30518" y="22361"/>
                    <a:pt x="30541" y="22384"/>
                  </a:cubicBezTo>
                  <a:cubicBezTo>
                    <a:pt x="29848" y="21847"/>
                    <a:pt x="29154" y="21310"/>
                    <a:pt x="28225" y="21310"/>
                  </a:cubicBezTo>
                  <a:cubicBezTo>
                    <a:pt x="28206" y="21310"/>
                    <a:pt x="28186" y="21311"/>
                    <a:pt x="28167" y="21311"/>
                  </a:cubicBezTo>
                  <a:cubicBezTo>
                    <a:pt x="27551" y="20992"/>
                    <a:pt x="27300" y="20261"/>
                    <a:pt x="26661" y="19987"/>
                  </a:cubicBezTo>
                  <a:cubicBezTo>
                    <a:pt x="26546" y="19942"/>
                    <a:pt x="26409" y="19919"/>
                    <a:pt x="26272" y="19919"/>
                  </a:cubicBezTo>
                  <a:cubicBezTo>
                    <a:pt x="26318" y="19896"/>
                    <a:pt x="26364" y="19850"/>
                    <a:pt x="26409" y="19805"/>
                  </a:cubicBezTo>
                  <a:cubicBezTo>
                    <a:pt x="26501" y="19736"/>
                    <a:pt x="26569" y="19668"/>
                    <a:pt x="26638" y="19576"/>
                  </a:cubicBezTo>
                  <a:cubicBezTo>
                    <a:pt x="26934" y="18892"/>
                    <a:pt x="26729" y="18230"/>
                    <a:pt x="26592" y="17568"/>
                  </a:cubicBezTo>
                  <a:cubicBezTo>
                    <a:pt x="26501" y="17385"/>
                    <a:pt x="26387" y="17203"/>
                    <a:pt x="26204" y="17088"/>
                  </a:cubicBezTo>
                  <a:cubicBezTo>
                    <a:pt x="26136" y="17066"/>
                    <a:pt x="26067" y="17043"/>
                    <a:pt x="25976" y="17020"/>
                  </a:cubicBezTo>
                  <a:lnTo>
                    <a:pt x="25953" y="17020"/>
                  </a:lnTo>
                  <a:cubicBezTo>
                    <a:pt x="26181" y="16883"/>
                    <a:pt x="26592" y="16952"/>
                    <a:pt x="26638" y="16586"/>
                  </a:cubicBezTo>
                  <a:cubicBezTo>
                    <a:pt x="26752" y="16586"/>
                    <a:pt x="26889" y="16564"/>
                    <a:pt x="27003" y="16518"/>
                  </a:cubicBezTo>
                  <a:cubicBezTo>
                    <a:pt x="27094" y="16449"/>
                    <a:pt x="27163" y="16381"/>
                    <a:pt x="27208" y="16267"/>
                  </a:cubicBezTo>
                  <a:cubicBezTo>
                    <a:pt x="27231" y="16290"/>
                    <a:pt x="27254" y="16312"/>
                    <a:pt x="27277" y="16335"/>
                  </a:cubicBezTo>
                  <a:cubicBezTo>
                    <a:pt x="27322" y="16312"/>
                    <a:pt x="27368" y="16312"/>
                    <a:pt x="27414" y="16312"/>
                  </a:cubicBezTo>
                  <a:cubicBezTo>
                    <a:pt x="27505" y="16267"/>
                    <a:pt x="27596" y="16175"/>
                    <a:pt x="27642" y="16039"/>
                  </a:cubicBezTo>
                  <a:cubicBezTo>
                    <a:pt x="27665" y="15947"/>
                    <a:pt x="27642" y="15856"/>
                    <a:pt x="27596" y="15765"/>
                  </a:cubicBezTo>
                  <a:cubicBezTo>
                    <a:pt x="27596" y="15742"/>
                    <a:pt x="27619" y="15696"/>
                    <a:pt x="27642" y="15650"/>
                  </a:cubicBezTo>
                  <a:cubicBezTo>
                    <a:pt x="27642" y="15422"/>
                    <a:pt x="27825" y="15377"/>
                    <a:pt x="27984" y="15331"/>
                  </a:cubicBezTo>
                  <a:cubicBezTo>
                    <a:pt x="28532" y="15027"/>
                    <a:pt x="29121" y="14824"/>
                    <a:pt x="29689" y="14824"/>
                  </a:cubicBezTo>
                  <a:close/>
                  <a:moveTo>
                    <a:pt x="28897" y="22270"/>
                  </a:moveTo>
                  <a:cubicBezTo>
                    <a:pt x="29012" y="22338"/>
                    <a:pt x="29012" y="22407"/>
                    <a:pt x="28989" y="22475"/>
                  </a:cubicBezTo>
                  <a:cubicBezTo>
                    <a:pt x="28913" y="22475"/>
                    <a:pt x="28857" y="22465"/>
                    <a:pt x="28808" y="22465"/>
                  </a:cubicBezTo>
                  <a:cubicBezTo>
                    <a:pt x="28783" y="22465"/>
                    <a:pt x="28760" y="22468"/>
                    <a:pt x="28738" y="22475"/>
                  </a:cubicBezTo>
                  <a:cubicBezTo>
                    <a:pt x="28783" y="22407"/>
                    <a:pt x="28829" y="22338"/>
                    <a:pt x="28897" y="22270"/>
                  </a:cubicBezTo>
                  <a:close/>
                  <a:moveTo>
                    <a:pt x="29605" y="22338"/>
                  </a:moveTo>
                  <a:cubicBezTo>
                    <a:pt x="29651" y="22430"/>
                    <a:pt x="29696" y="22521"/>
                    <a:pt x="29742" y="22589"/>
                  </a:cubicBezTo>
                  <a:cubicBezTo>
                    <a:pt x="29673" y="22567"/>
                    <a:pt x="29582" y="22567"/>
                    <a:pt x="29468" y="22544"/>
                  </a:cubicBezTo>
                  <a:cubicBezTo>
                    <a:pt x="29491" y="22452"/>
                    <a:pt x="29514" y="22361"/>
                    <a:pt x="29605" y="22338"/>
                  </a:cubicBezTo>
                  <a:close/>
                  <a:moveTo>
                    <a:pt x="26432" y="24210"/>
                  </a:moveTo>
                  <a:lnTo>
                    <a:pt x="26432" y="24210"/>
                  </a:lnTo>
                  <a:cubicBezTo>
                    <a:pt x="26387" y="24256"/>
                    <a:pt x="26341" y="24324"/>
                    <a:pt x="26295" y="24415"/>
                  </a:cubicBezTo>
                  <a:cubicBezTo>
                    <a:pt x="26295" y="24324"/>
                    <a:pt x="26318" y="24256"/>
                    <a:pt x="26432" y="24210"/>
                  </a:cubicBezTo>
                  <a:close/>
                  <a:moveTo>
                    <a:pt x="10021" y="26538"/>
                  </a:moveTo>
                  <a:cubicBezTo>
                    <a:pt x="10021" y="26561"/>
                    <a:pt x="10044" y="26584"/>
                    <a:pt x="10044" y="26607"/>
                  </a:cubicBezTo>
                  <a:lnTo>
                    <a:pt x="10021" y="26607"/>
                  </a:lnTo>
                  <a:cubicBezTo>
                    <a:pt x="10021" y="26584"/>
                    <a:pt x="10021" y="26561"/>
                    <a:pt x="10021" y="26538"/>
                  </a:cubicBezTo>
                  <a:close/>
                  <a:moveTo>
                    <a:pt x="13688" y="27921"/>
                  </a:moveTo>
                  <a:cubicBezTo>
                    <a:pt x="13696" y="27921"/>
                    <a:pt x="13696" y="27937"/>
                    <a:pt x="13696" y="27953"/>
                  </a:cubicBezTo>
                  <a:lnTo>
                    <a:pt x="13673" y="27953"/>
                  </a:lnTo>
                  <a:cubicBezTo>
                    <a:pt x="13673" y="27953"/>
                    <a:pt x="13696" y="27976"/>
                    <a:pt x="13696" y="27999"/>
                  </a:cubicBezTo>
                  <a:cubicBezTo>
                    <a:pt x="13673" y="27999"/>
                    <a:pt x="13673" y="27976"/>
                    <a:pt x="13650" y="27976"/>
                  </a:cubicBezTo>
                  <a:cubicBezTo>
                    <a:pt x="13673" y="27976"/>
                    <a:pt x="13673" y="27953"/>
                    <a:pt x="13673" y="27953"/>
                  </a:cubicBezTo>
                  <a:lnTo>
                    <a:pt x="13673" y="27930"/>
                  </a:lnTo>
                  <a:cubicBezTo>
                    <a:pt x="13680" y="27924"/>
                    <a:pt x="13684" y="27921"/>
                    <a:pt x="13688" y="27921"/>
                  </a:cubicBezTo>
                  <a:close/>
                  <a:moveTo>
                    <a:pt x="13125" y="27953"/>
                  </a:moveTo>
                  <a:cubicBezTo>
                    <a:pt x="13125" y="27976"/>
                    <a:pt x="13125" y="27999"/>
                    <a:pt x="13125" y="28022"/>
                  </a:cubicBezTo>
                  <a:cubicBezTo>
                    <a:pt x="13125" y="27999"/>
                    <a:pt x="13102" y="27999"/>
                    <a:pt x="13102" y="27976"/>
                  </a:cubicBezTo>
                  <a:cubicBezTo>
                    <a:pt x="13102" y="27976"/>
                    <a:pt x="13125" y="27953"/>
                    <a:pt x="13125" y="27953"/>
                  </a:cubicBezTo>
                  <a:close/>
                  <a:moveTo>
                    <a:pt x="16960" y="28866"/>
                  </a:moveTo>
                  <a:cubicBezTo>
                    <a:pt x="17051" y="28866"/>
                    <a:pt x="17165" y="28866"/>
                    <a:pt x="17165" y="28958"/>
                  </a:cubicBezTo>
                  <a:cubicBezTo>
                    <a:pt x="17074" y="28935"/>
                    <a:pt x="17005" y="28935"/>
                    <a:pt x="16914" y="28889"/>
                  </a:cubicBezTo>
                  <a:cubicBezTo>
                    <a:pt x="16937" y="28889"/>
                    <a:pt x="16937" y="28889"/>
                    <a:pt x="16960" y="28866"/>
                  </a:cubicBezTo>
                  <a:close/>
                  <a:moveTo>
                    <a:pt x="31956" y="29505"/>
                  </a:moveTo>
                  <a:cubicBezTo>
                    <a:pt x="31956" y="29505"/>
                    <a:pt x="31933" y="29528"/>
                    <a:pt x="31933" y="29528"/>
                  </a:cubicBezTo>
                  <a:cubicBezTo>
                    <a:pt x="31933" y="29505"/>
                    <a:pt x="31933" y="29505"/>
                    <a:pt x="31933" y="29505"/>
                  </a:cubicBezTo>
                  <a:close/>
                  <a:moveTo>
                    <a:pt x="27368" y="30510"/>
                  </a:moveTo>
                  <a:cubicBezTo>
                    <a:pt x="27368" y="30510"/>
                    <a:pt x="27368" y="30533"/>
                    <a:pt x="27368" y="30555"/>
                  </a:cubicBezTo>
                  <a:cubicBezTo>
                    <a:pt x="27368" y="30533"/>
                    <a:pt x="27345" y="30533"/>
                    <a:pt x="27345" y="30510"/>
                  </a:cubicBezTo>
                  <a:close/>
                  <a:moveTo>
                    <a:pt x="13813" y="30824"/>
                  </a:moveTo>
                  <a:cubicBezTo>
                    <a:pt x="13861" y="30824"/>
                    <a:pt x="13913" y="30864"/>
                    <a:pt x="13970" y="30966"/>
                  </a:cubicBezTo>
                  <a:cubicBezTo>
                    <a:pt x="13992" y="31012"/>
                    <a:pt x="14015" y="31058"/>
                    <a:pt x="14015" y="31103"/>
                  </a:cubicBezTo>
                  <a:cubicBezTo>
                    <a:pt x="13947" y="31035"/>
                    <a:pt x="13833" y="30989"/>
                    <a:pt x="13673" y="30921"/>
                  </a:cubicBezTo>
                  <a:cubicBezTo>
                    <a:pt x="13719" y="30864"/>
                    <a:pt x="13764" y="30824"/>
                    <a:pt x="13813" y="30824"/>
                  </a:cubicBezTo>
                  <a:close/>
                  <a:moveTo>
                    <a:pt x="31020" y="31491"/>
                  </a:moveTo>
                  <a:cubicBezTo>
                    <a:pt x="31043" y="31514"/>
                    <a:pt x="31043" y="31560"/>
                    <a:pt x="31066" y="31583"/>
                  </a:cubicBezTo>
                  <a:lnTo>
                    <a:pt x="31020" y="31583"/>
                  </a:lnTo>
                  <a:cubicBezTo>
                    <a:pt x="31020" y="31537"/>
                    <a:pt x="31020" y="31514"/>
                    <a:pt x="31020" y="31491"/>
                  </a:cubicBezTo>
                  <a:close/>
                  <a:moveTo>
                    <a:pt x="20087" y="31948"/>
                  </a:moveTo>
                  <a:cubicBezTo>
                    <a:pt x="20087" y="31948"/>
                    <a:pt x="20064" y="31948"/>
                    <a:pt x="20064" y="31971"/>
                  </a:cubicBezTo>
                  <a:lnTo>
                    <a:pt x="20087" y="31971"/>
                  </a:lnTo>
                  <a:cubicBezTo>
                    <a:pt x="20110" y="31971"/>
                    <a:pt x="20110" y="31993"/>
                    <a:pt x="20110" y="31993"/>
                  </a:cubicBezTo>
                  <a:lnTo>
                    <a:pt x="20087" y="31993"/>
                  </a:lnTo>
                  <a:cubicBezTo>
                    <a:pt x="20087" y="31993"/>
                    <a:pt x="20064" y="31971"/>
                    <a:pt x="20064" y="31971"/>
                  </a:cubicBezTo>
                  <a:cubicBezTo>
                    <a:pt x="20041" y="31948"/>
                    <a:pt x="20064" y="31948"/>
                    <a:pt x="20087" y="31948"/>
                  </a:cubicBezTo>
                  <a:close/>
                  <a:moveTo>
                    <a:pt x="27208" y="33454"/>
                  </a:moveTo>
                  <a:cubicBezTo>
                    <a:pt x="27208" y="33477"/>
                    <a:pt x="27231" y="33477"/>
                    <a:pt x="27231" y="33477"/>
                  </a:cubicBezTo>
                  <a:cubicBezTo>
                    <a:pt x="27231" y="33477"/>
                    <a:pt x="27208" y="33477"/>
                    <a:pt x="27208" y="33500"/>
                  </a:cubicBezTo>
                  <a:cubicBezTo>
                    <a:pt x="27208" y="33477"/>
                    <a:pt x="27208" y="33477"/>
                    <a:pt x="27208" y="33454"/>
                  </a:cubicBezTo>
                  <a:close/>
                  <a:moveTo>
                    <a:pt x="30039" y="33751"/>
                  </a:moveTo>
                  <a:cubicBezTo>
                    <a:pt x="30039" y="33774"/>
                    <a:pt x="30039" y="33774"/>
                    <a:pt x="30039" y="33797"/>
                  </a:cubicBezTo>
                  <a:lnTo>
                    <a:pt x="29993" y="33797"/>
                  </a:lnTo>
                  <a:cubicBezTo>
                    <a:pt x="30016" y="33774"/>
                    <a:pt x="30016" y="33774"/>
                    <a:pt x="30039" y="33751"/>
                  </a:cubicBezTo>
                  <a:close/>
                  <a:moveTo>
                    <a:pt x="7152" y="35313"/>
                  </a:moveTo>
                  <a:cubicBezTo>
                    <a:pt x="7515" y="35313"/>
                    <a:pt x="7937" y="35518"/>
                    <a:pt x="8446" y="35919"/>
                  </a:cubicBezTo>
                  <a:cubicBezTo>
                    <a:pt x="8446" y="35942"/>
                    <a:pt x="8446" y="35942"/>
                    <a:pt x="8446" y="35942"/>
                  </a:cubicBezTo>
                  <a:cubicBezTo>
                    <a:pt x="8332" y="36239"/>
                    <a:pt x="8469" y="36558"/>
                    <a:pt x="8492" y="36855"/>
                  </a:cubicBezTo>
                  <a:cubicBezTo>
                    <a:pt x="8536" y="37915"/>
                    <a:pt x="8260" y="38249"/>
                    <a:pt x="7250" y="38249"/>
                  </a:cubicBezTo>
                  <a:cubicBezTo>
                    <a:pt x="7216" y="38249"/>
                    <a:pt x="7181" y="38248"/>
                    <a:pt x="7145" y="38248"/>
                  </a:cubicBezTo>
                  <a:cubicBezTo>
                    <a:pt x="7067" y="38248"/>
                    <a:pt x="6981" y="38233"/>
                    <a:pt x="6896" y="38233"/>
                  </a:cubicBezTo>
                  <a:cubicBezTo>
                    <a:pt x="6833" y="38233"/>
                    <a:pt x="6770" y="38241"/>
                    <a:pt x="6711" y="38270"/>
                  </a:cubicBezTo>
                  <a:cubicBezTo>
                    <a:pt x="6711" y="38248"/>
                    <a:pt x="6688" y="38225"/>
                    <a:pt x="6688" y="38225"/>
                  </a:cubicBezTo>
                  <a:cubicBezTo>
                    <a:pt x="5958" y="37334"/>
                    <a:pt x="5844" y="36239"/>
                    <a:pt x="6460" y="35623"/>
                  </a:cubicBezTo>
                  <a:cubicBezTo>
                    <a:pt x="6668" y="35415"/>
                    <a:pt x="6895" y="35313"/>
                    <a:pt x="7152" y="35313"/>
                  </a:cubicBezTo>
                  <a:close/>
                  <a:moveTo>
                    <a:pt x="18736" y="35846"/>
                  </a:moveTo>
                  <a:cubicBezTo>
                    <a:pt x="18790" y="35846"/>
                    <a:pt x="18845" y="35848"/>
                    <a:pt x="18900" y="35851"/>
                  </a:cubicBezTo>
                  <a:cubicBezTo>
                    <a:pt x="19859" y="35897"/>
                    <a:pt x="20475" y="36467"/>
                    <a:pt x="20521" y="37357"/>
                  </a:cubicBezTo>
                  <a:cubicBezTo>
                    <a:pt x="20543" y="37768"/>
                    <a:pt x="20269" y="38088"/>
                    <a:pt x="20224" y="38476"/>
                  </a:cubicBezTo>
                  <a:cubicBezTo>
                    <a:pt x="20224" y="38521"/>
                    <a:pt x="20224" y="38544"/>
                    <a:pt x="20201" y="38567"/>
                  </a:cubicBezTo>
                  <a:cubicBezTo>
                    <a:pt x="19743" y="38690"/>
                    <a:pt x="19326" y="39072"/>
                    <a:pt x="18834" y="39072"/>
                  </a:cubicBezTo>
                  <a:cubicBezTo>
                    <a:pt x="18689" y="39072"/>
                    <a:pt x="18537" y="39038"/>
                    <a:pt x="18375" y="38955"/>
                  </a:cubicBezTo>
                  <a:cubicBezTo>
                    <a:pt x="18306" y="38932"/>
                    <a:pt x="18238" y="38887"/>
                    <a:pt x="18170" y="38841"/>
                  </a:cubicBezTo>
                  <a:cubicBezTo>
                    <a:pt x="17348" y="38293"/>
                    <a:pt x="17234" y="37494"/>
                    <a:pt x="17462" y="36604"/>
                  </a:cubicBezTo>
                  <a:cubicBezTo>
                    <a:pt x="17530" y="36399"/>
                    <a:pt x="17667" y="36193"/>
                    <a:pt x="17622" y="35965"/>
                  </a:cubicBezTo>
                  <a:lnTo>
                    <a:pt x="17713" y="35965"/>
                  </a:lnTo>
                  <a:cubicBezTo>
                    <a:pt x="18049" y="35906"/>
                    <a:pt x="18385" y="35846"/>
                    <a:pt x="18736" y="35846"/>
                  </a:cubicBezTo>
                  <a:close/>
                  <a:moveTo>
                    <a:pt x="28806" y="39252"/>
                  </a:moveTo>
                  <a:cubicBezTo>
                    <a:pt x="28829" y="39252"/>
                    <a:pt x="28829" y="39252"/>
                    <a:pt x="28829" y="39275"/>
                  </a:cubicBezTo>
                  <a:cubicBezTo>
                    <a:pt x="28829" y="39275"/>
                    <a:pt x="28829" y="39252"/>
                    <a:pt x="28806" y="39252"/>
                  </a:cubicBezTo>
                  <a:close/>
                  <a:moveTo>
                    <a:pt x="12673" y="36039"/>
                  </a:moveTo>
                  <a:cubicBezTo>
                    <a:pt x="13335" y="36039"/>
                    <a:pt x="13831" y="36425"/>
                    <a:pt x="14221" y="37038"/>
                  </a:cubicBezTo>
                  <a:cubicBezTo>
                    <a:pt x="14244" y="37083"/>
                    <a:pt x="14244" y="37129"/>
                    <a:pt x="14266" y="37152"/>
                  </a:cubicBezTo>
                  <a:cubicBezTo>
                    <a:pt x="14038" y="37700"/>
                    <a:pt x="14175" y="38362"/>
                    <a:pt x="13810" y="38864"/>
                  </a:cubicBezTo>
                  <a:cubicBezTo>
                    <a:pt x="13696" y="39092"/>
                    <a:pt x="13467" y="39161"/>
                    <a:pt x="13239" y="39252"/>
                  </a:cubicBezTo>
                  <a:cubicBezTo>
                    <a:pt x="13034" y="39343"/>
                    <a:pt x="12760" y="39457"/>
                    <a:pt x="12920" y="39754"/>
                  </a:cubicBezTo>
                  <a:cubicBezTo>
                    <a:pt x="12874" y="39731"/>
                    <a:pt x="12828" y="39731"/>
                    <a:pt x="12783" y="39708"/>
                  </a:cubicBezTo>
                  <a:cubicBezTo>
                    <a:pt x="10888" y="39320"/>
                    <a:pt x="10295" y="38111"/>
                    <a:pt x="11185" y="36421"/>
                  </a:cubicBezTo>
                  <a:cubicBezTo>
                    <a:pt x="11185" y="36399"/>
                    <a:pt x="11185" y="36399"/>
                    <a:pt x="11185" y="36399"/>
                  </a:cubicBezTo>
                  <a:cubicBezTo>
                    <a:pt x="11231" y="36399"/>
                    <a:pt x="11276" y="36399"/>
                    <a:pt x="11299" y="36421"/>
                  </a:cubicBezTo>
                  <a:cubicBezTo>
                    <a:pt x="11368" y="36399"/>
                    <a:pt x="11436" y="36353"/>
                    <a:pt x="11482" y="36307"/>
                  </a:cubicBezTo>
                  <a:cubicBezTo>
                    <a:pt x="11505" y="36285"/>
                    <a:pt x="11527" y="36285"/>
                    <a:pt x="11573" y="36262"/>
                  </a:cubicBezTo>
                  <a:cubicBezTo>
                    <a:pt x="11619" y="36216"/>
                    <a:pt x="11664" y="36170"/>
                    <a:pt x="11710" y="36125"/>
                  </a:cubicBezTo>
                  <a:cubicBezTo>
                    <a:pt x="11744" y="36079"/>
                    <a:pt x="11784" y="36062"/>
                    <a:pt x="11827" y="36062"/>
                  </a:cubicBezTo>
                  <a:cubicBezTo>
                    <a:pt x="11870" y="36062"/>
                    <a:pt x="11915" y="36079"/>
                    <a:pt x="11961" y="36102"/>
                  </a:cubicBezTo>
                  <a:lnTo>
                    <a:pt x="12189" y="36102"/>
                  </a:lnTo>
                  <a:cubicBezTo>
                    <a:pt x="12360" y="36059"/>
                    <a:pt x="12521" y="36039"/>
                    <a:pt x="12673" y="36039"/>
                  </a:cubicBezTo>
                  <a:close/>
                  <a:moveTo>
                    <a:pt x="29034" y="40781"/>
                  </a:moveTo>
                  <a:cubicBezTo>
                    <a:pt x="29034" y="40804"/>
                    <a:pt x="29034" y="40827"/>
                    <a:pt x="29034" y="40850"/>
                  </a:cubicBezTo>
                  <a:cubicBezTo>
                    <a:pt x="29012" y="40827"/>
                    <a:pt x="28989" y="40804"/>
                    <a:pt x="28966" y="40781"/>
                  </a:cubicBezTo>
                  <a:close/>
                  <a:moveTo>
                    <a:pt x="24332" y="38818"/>
                  </a:moveTo>
                  <a:cubicBezTo>
                    <a:pt x="24355" y="38818"/>
                    <a:pt x="24378" y="38841"/>
                    <a:pt x="24401" y="38841"/>
                  </a:cubicBezTo>
                  <a:cubicBezTo>
                    <a:pt x="24743" y="38932"/>
                    <a:pt x="25086" y="39024"/>
                    <a:pt x="25382" y="39229"/>
                  </a:cubicBezTo>
                  <a:cubicBezTo>
                    <a:pt x="25588" y="39343"/>
                    <a:pt x="25702" y="39549"/>
                    <a:pt x="25748" y="39754"/>
                  </a:cubicBezTo>
                  <a:cubicBezTo>
                    <a:pt x="25999" y="40393"/>
                    <a:pt x="25496" y="40872"/>
                    <a:pt x="25405" y="41443"/>
                  </a:cubicBezTo>
                  <a:cubicBezTo>
                    <a:pt x="25394" y="41442"/>
                    <a:pt x="25383" y="41442"/>
                    <a:pt x="25373" y="41442"/>
                  </a:cubicBezTo>
                  <a:cubicBezTo>
                    <a:pt x="25095" y="41442"/>
                    <a:pt x="24917" y="41722"/>
                    <a:pt x="24675" y="41854"/>
                  </a:cubicBezTo>
                  <a:cubicBezTo>
                    <a:pt x="24439" y="41987"/>
                    <a:pt x="24207" y="42056"/>
                    <a:pt x="23982" y="42056"/>
                  </a:cubicBezTo>
                  <a:cubicBezTo>
                    <a:pt x="23707" y="42056"/>
                    <a:pt x="23442" y="41953"/>
                    <a:pt x="23191" y="41740"/>
                  </a:cubicBezTo>
                  <a:cubicBezTo>
                    <a:pt x="22438" y="41078"/>
                    <a:pt x="22620" y="39663"/>
                    <a:pt x="23488" y="39183"/>
                  </a:cubicBezTo>
                  <a:cubicBezTo>
                    <a:pt x="23739" y="39024"/>
                    <a:pt x="24104" y="39046"/>
                    <a:pt x="24332" y="38818"/>
                  </a:cubicBezTo>
                  <a:close/>
                  <a:moveTo>
                    <a:pt x="31603" y="39002"/>
                  </a:moveTo>
                  <a:cubicBezTo>
                    <a:pt x="32277" y="39002"/>
                    <a:pt x="33010" y="39488"/>
                    <a:pt x="33234" y="40119"/>
                  </a:cubicBezTo>
                  <a:cubicBezTo>
                    <a:pt x="33485" y="40735"/>
                    <a:pt x="33211" y="41329"/>
                    <a:pt x="32504" y="41763"/>
                  </a:cubicBezTo>
                  <a:cubicBezTo>
                    <a:pt x="32047" y="42059"/>
                    <a:pt x="31477" y="42105"/>
                    <a:pt x="31043" y="42447"/>
                  </a:cubicBezTo>
                  <a:cubicBezTo>
                    <a:pt x="30939" y="42489"/>
                    <a:pt x="30949" y="42682"/>
                    <a:pt x="30865" y="42682"/>
                  </a:cubicBezTo>
                  <a:cubicBezTo>
                    <a:pt x="30857" y="42682"/>
                    <a:pt x="30848" y="42680"/>
                    <a:pt x="30838" y="42676"/>
                  </a:cubicBezTo>
                  <a:cubicBezTo>
                    <a:pt x="30701" y="42607"/>
                    <a:pt x="30792" y="42402"/>
                    <a:pt x="30746" y="42265"/>
                  </a:cubicBezTo>
                  <a:cubicBezTo>
                    <a:pt x="30625" y="42022"/>
                    <a:pt x="30503" y="41797"/>
                    <a:pt x="30223" y="41797"/>
                  </a:cubicBezTo>
                  <a:cubicBezTo>
                    <a:pt x="30189" y="41797"/>
                    <a:pt x="30153" y="41800"/>
                    <a:pt x="30115" y="41807"/>
                  </a:cubicBezTo>
                  <a:lnTo>
                    <a:pt x="30115" y="41807"/>
                  </a:lnTo>
                  <a:cubicBezTo>
                    <a:pt x="30124" y="41802"/>
                    <a:pt x="30111" y="41785"/>
                    <a:pt x="30130" y="41785"/>
                  </a:cubicBezTo>
                  <a:cubicBezTo>
                    <a:pt x="30107" y="40895"/>
                    <a:pt x="30198" y="40028"/>
                    <a:pt x="30495" y="39161"/>
                  </a:cubicBezTo>
                  <a:cubicBezTo>
                    <a:pt x="30495" y="39161"/>
                    <a:pt x="30495" y="39183"/>
                    <a:pt x="30495" y="39183"/>
                  </a:cubicBezTo>
                  <a:cubicBezTo>
                    <a:pt x="30557" y="39201"/>
                    <a:pt x="30617" y="39208"/>
                    <a:pt x="30675" y="39208"/>
                  </a:cubicBezTo>
                  <a:cubicBezTo>
                    <a:pt x="30920" y="39208"/>
                    <a:pt x="31142" y="39079"/>
                    <a:pt x="31363" y="39024"/>
                  </a:cubicBezTo>
                  <a:cubicBezTo>
                    <a:pt x="31441" y="39009"/>
                    <a:pt x="31522" y="39002"/>
                    <a:pt x="31603" y="39002"/>
                  </a:cubicBezTo>
                  <a:close/>
                  <a:moveTo>
                    <a:pt x="30084" y="42767"/>
                  </a:moveTo>
                  <a:cubicBezTo>
                    <a:pt x="30084" y="42813"/>
                    <a:pt x="30084" y="42858"/>
                    <a:pt x="30084" y="42904"/>
                  </a:cubicBezTo>
                  <a:cubicBezTo>
                    <a:pt x="30107" y="42950"/>
                    <a:pt x="30153" y="42972"/>
                    <a:pt x="30130" y="43041"/>
                  </a:cubicBezTo>
                  <a:cubicBezTo>
                    <a:pt x="30061" y="42950"/>
                    <a:pt x="30061" y="42858"/>
                    <a:pt x="30084" y="42767"/>
                  </a:cubicBezTo>
                  <a:close/>
                  <a:moveTo>
                    <a:pt x="13353" y="40393"/>
                  </a:moveTo>
                  <a:cubicBezTo>
                    <a:pt x="13517" y="40456"/>
                    <a:pt x="13685" y="40476"/>
                    <a:pt x="13854" y="40476"/>
                  </a:cubicBezTo>
                  <a:cubicBezTo>
                    <a:pt x="14129" y="40476"/>
                    <a:pt x="14409" y="40425"/>
                    <a:pt x="14687" y="40425"/>
                  </a:cubicBezTo>
                  <a:cubicBezTo>
                    <a:pt x="14860" y="40425"/>
                    <a:pt x="15032" y="40444"/>
                    <a:pt x="15202" y="40507"/>
                  </a:cubicBezTo>
                  <a:cubicBezTo>
                    <a:pt x="16572" y="41101"/>
                    <a:pt x="16732" y="41717"/>
                    <a:pt x="15727" y="42835"/>
                  </a:cubicBezTo>
                  <a:cubicBezTo>
                    <a:pt x="15590" y="42972"/>
                    <a:pt x="15385" y="43064"/>
                    <a:pt x="15316" y="43246"/>
                  </a:cubicBezTo>
                  <a:lnTo>
                    <a:pt x="15248" y="43246"/>
                  </a:lnTo>
                  <a:cubicBezTo>
                    <a:pt x="14883" y="43223"/>
                    <a:pt x="14495" y="43269"/>
                    <a:pt x="14129" y="43155"/>
                  </a:cubicBezTo>
                  <a:cubicBezTo>
                    <a:pt x="13947" y="43086"/>
                    <a:pt x="13764" y="42995"/>
                    <a:pt x="13582" y="42904"/>
                  </a:cubicBezTo>
                  <a:cubicBezTo>
                    <a:pt x="12806" y="42242"/>
                    <a:pt x="12623" y="41466"/>
                    <a:pt x="13034" y="40827"/>
                  </a:cubicBezTo>
                  <a:cubicBezTo>
                    <a:pt x="13102" y="40735"/>
                    <a:pt x="12943" y="40667"/>
                    <a:pt x="12988" y="40576"/>
                  </a:cubicBezTo>
                  <a:lnTo>
                    <a:pt x="12988" y="40576"/>
                  </a:lnTo>
                  <a:cubicBezTo>
                    <a:pt x="13028" y="40602"/>
                    <a:pt x="13068" y="40613"/>
                    <a:pt x="13104" y="40613"/>
                  </a:cubicBezTo>
                  <a:cubicBezTo>
                    <a:pt x="13129" y="40613"/>
                    <a:pt x="13152" y="40608"/>
                    <a:pt x="13171" y="40599"/>
                  </a:cubicBezTo>
                  <a:cubicBezTo>
                    <a:pt x="13194" y="40576"/>
                    <a:pt x="13239" y="40553"/>
                    <a:pt x="13262" y="40530"/>
                  </a:cubicBezTo>
                  <a:cubicBezTo>
                    <a:pt x="13285" y="40484"/>
                    <a:pt x="13331" y="40439"/>
                    <a:pt x="13353" y="40393"/>
                  </a:cubicBezTo>
                  <a:close/>
                  <a:moveTo>
                    <a:pt x="8126" y="39669"/>
                  </a:moveTo>
                  <a:cubicBezTo>
                    <a:pt x="8463" y="39669"/>
                    <a:pt x="8841" y="39834"/>
                    <a:pt x="9427" y="40142"/>
                  </a:cubicBezTo>
                  <a:cubicBezTo>
                    <a:pt x="10592" y="40895"/>
                    <a:pt x="10774" y="41512"/>
                    <a:pt x="10203" y="42881"/>
                  </a:cubicBezTo>
                  <a:cubicBezTo>
                    <a:pt x="9975" y="43429"/>
                    <a:pt x="9450" y="43497"/>
                    <a:pt x="8948" y="43611"/>
                  </a:cubicBezTo>
                  <a:cubicBezTo>
                    <a:pt x="8840" y="43629"/>
                    <a:pt x="8728" y="43633"/>
                    <a:pt x="8616" y="43633"/>
                  </a:cubicBezTo>
                  <a:cubicBezTo>
                    <a:pt x="8504" y="43633"/>
                    <a:pt x="8392" y="43629"/>
                    <a:pt x="8280" y="43629"/>
                  </a:cubicBezTo>
                  <a:cubicBezTo>
                    <a:pt x="8058" y="43629"/>
                    <a:pt x="7841" y="43646"/>
                    <a:pt x="7647" y="43748"/>
                  </a:cubicBezTo>
                  <a:lnTo>
                    <a:pt x="7624" y="43748"/>
                  </a:lnTo>
                  <a:cubicBezTo>
                    <a:pt x="7464" y="43634"/>
                    <a:pt x="7327" y="43497"/>
                    <a:pt x="7191" y="43338"/>
                  </a:cubicBezTo>
                  <a:cubicBezTo>
                    <a:pt x="6939" y="43109"/>
                    <a:pt x="6757" y="42858"/>
                    <a:pt x="6620" y="42561"/>
                  </a:cubicBezTo>
                  <a:cubicBezTo>
                    <a:pt x="6346" y="42014"/>
                    <a:pt x="6437" y="41420"/>
                    <a:pt x="6437" y="40827"/>
                  </a:cubicBezTo>
                  <a:cubicBezTo>
                    <a:pt x="6437" y="40781"/>
                    <a:pt x="6460" y="40758"/>
                    <a:pt x="6460" y="40713"/>
                  </a:cubicBezTo>
                  <a:cubicBezTo>
                    <a:pt x="6529" y="40690"/>
                    <a:pt x="6597" y="40621"/>
                    <a:pt x="6666" y="40553"/>
                  </a:cubicBezTo>
                  <a:cubicBezTo>
                    <a:pt x="7323" y="39947"/>
                    <a:pt x="7689" y="39669"/>
                    <a:pt x="8126" y="39669"/>
                  </a:cubicBezTo>
                  <a:close/>
                  <a:moveTo>
                    <a:pt x="20429" y="40690"/>
                  </a:moveTo>
                  <a:cubicBezTo>
                    <a:pt x="20429" y="40713"/>
                    <a:pt x="20452" y="40713"/>
                    <a:pt x="20475" y="40735"/>
                  </a:cubicBezTo>
                  <a:cubicBezTo>
                    <a:pt x="20612" y="40850"/>
                    <a:pt x="20749" y="40941"/>
                    <a:pt x="20909" y="41055"/>
                  </a:cubicBezTo>
                  <a:cubicBezTo>
                    <a:pt x="21959" y="41900"/>
                    <a:pt x="22050" y="42425"/>
                    <a:pt x="21411" y="43611"/>
                  </a:cubicBezTo>
                  <a:cubicBezTo>
                    <a:pt x="21319" y="43771"/>
                    <a:pt x="21228" y="43908"/>
                    <a:pt x="21182" y="44068"/>
                  </a:cubicBezTo>
                  <a:cubicBezTo>
                    <a:pt x="21137" y="44091"/>
                    <a:pt x="21114" y="44091"/>
                    <a:pt x="21091" y="44091"/>
                  </a:cubicBezTo>
                  <a:cubicBezTo>
                    <a:pt x="20794" y="44136"/>
                    <a:pt x="20521" y="44251"/>
                    <a:pt x="20269" y="44410"/>
                  </a:cubicBezTo>
                  <a:cubicBezTo>
                    <a:pt x="19999" y="44570"/>
                    <a:pt x="19729" y="44657"/>
                    <a:pt x="19459" y="44657"/>
                  </a:cubicBezTo>
                  <a:cubicBezTo>
                    <a:pt x="19227" y="44657"/>
                    <a:pt x="18995" y="44593"/>
                    <a:pt x="18763" y="44456"/>
                  </a:cubicBezTo>
                  <a:cubicBezTo>
                    <a:pt x="18717" y="44433"/>
                    <a:pt x="18694" y="44433"/>
                    <a:pt x="18672" y="44410"/>
                  </a:cubicBezTo>
                  <a:cubicBezTo>
                    <a:pt x="18694" y="44068"/>
                    <a:pt x="18466" y="43748"/>
                    <a:pt x="18398" y="43429"/>
                  </a:cubicBezTo>
                  <a:cubicBezTo>
                    <a:pt x="18033" y="42014"/>
                    <a:pt x="18694" y="40987"/>
                    <a:pt x="20110" y="40781"/>
                  </a:cubicBezTo>
                  <a:cubicBezTo>
                    <a:pt x="20224" y="40758"/>
                    <a:pt x="20315" y="40735"/>
                    <a:pt x="20429" y="40690"/>
                  </a:cubicBezTo>
                  <a:close/>
                  <a:moveTo>
                    <a:pt x="27268" y="41861"/>
                  </a:moveTo>
                  <a:cubicBezTo>
                    <a:pt x="27478" y="41861"/>
                    <a:pt x="27681" y="41908"/>
                    <a:pt x="27870" y="42059"/>
                  </a:cubicBezTo>
                  <a:cubicBezTo>
                    <a:pt x="27939" y="42105"/>
                    <a:pt x="28030" y="42128"/>
                    <a:pt x="28099" y="42173"/>
                  </a:cubicBezTo>
                  <a:cubicBezTo>
                    <a:pt x="29194" y="42653"/>
                    <a:pt x="29445" y="43155"/>
                    <a:pt x="29080" y="44114"/>
                  </a:cubicBezTo>
                  <a:cubicBezTo>
                    <a:pt x="28817" y="44816"/>
                    <a:pt x="28189" y="45235"/>
                    <a:pt x="27497" y="45235"/>
                  </a:cubicBezTo>
                  <a:cubicBezTo>
                    <a:pt x="27290" y="45235"/>
                    <a:pt x="27077" y="45197"/>
                    <a:pt x="26866" y="45118"/>
                  </a:cubicBezTo>
                  <a:cubicBezTo>
                    <a:pt x="26615" y="45027"/>
                    <a:pt x="26432" y="44867"/>
                    <a:pt x="26158" y="44844"/>
                  </a:cubicBezTo>
                  <a:cubicBezTo>
                    <a:pt x="26227" y="44707"/>
                    <a:pt x="26204" y="44547"/>
                    <a:pt x="26158" y="44410"/>
                  </a:cubicBezTo>
                  <a:cubicBezTo>
                    <a:pt x="25839" y="43634"/>
                    <a:pt x="25930" y="42950"/>
                    <a:pt x="26501" y="42356"/>
                  </a:cubicBezTo>
                  <a:cubicBezTo>
                    <a:pt x="26615" y="42242"/>
                    <a:pt x="26683" y="42082"/>
                    <a:pt x="26661" y="41922"/>
                  </a:cubicBezTo>
                  <a:lnTo>
                    <a:pt x="26752" y="41922"/>
                  </a:lnTo>
                  <a:cubicBezTo>
                    <a:pt x="26925" y="41892"/>
                    <a:pt x="27099" y="41861"/>
                    <a:pt x="27268" y="41861"/>
                  </a:cubicBezTo>
                  <a:close/>
                  <a:moveTo>
                    <a:pt x="31594" y="43891"/>
                  </a:moveTo>
                  <a:cubicBezTo>
                    <a:pt x="31900" y="43891"/>
                    <a:pt x="32246" y="44081"/>
                    <a:pt x="32732" y="44433"/>
                  </a:cubicBezTo>
                  <a:cubicBezTo>
                    <a:pt x="32709" y="44730"/>
                    <a:pt x="32915" y="44981"/>
                    <a:pt x="32937" y="45278"/>
                  </a:cubicBezTo>
                  <a:cubicBezTo>
                    <a:pt x="33052" y="46008"/>
                    <a:pt x="32641" y="46716"/>
                    <a:pt x="31956" y="46875"/>
                  </a:cubicBezTo>
                  <a:cubicBezTo>
                    <a:pt x="31835" y="46908"/>
                    <a:pt x="31725" y="46922"/>
                    <a:pt x="31624" y="46922"/>
                  </a:cubicBezTo>
                  <a:cubicBezTo>
                    <a:pt x="31081" y="46922"/>
                    <a:pt x="30814" y="46490"/>
                    <a:pt x="30564" y="46008"/>
                  </a:cubicBezTo>
                  <a:cubicBezTo>
                    <a:pt x="30427" y="45734"/>
                    <a:pt x="30404" y="45415"/>
                    <a:pt x="30267" y="45141"/>
                  </a:cubicBezTo>
                  <a:cubicBezTo>
                    <a:pt x="30267" y="45118"/>
                    <a:pt x="30290" y="45095"/>
                    <a:pt x="30290" y="45072"/>
                  </a:cubicBezTo>
                  <a:cubicBezTo>
                    <a:pt x="30822" y="44261"/>
                    <a:pt x="31168" y="43891"/>
                    <a:pt x="31594" y="43891"/>
                  </a:cubicBezTo>
                  <a:close/>
                  <a:moveTo>
                    <a:pt x="23842" y="44254"/>
                  </a:moveTo>
                  <a:cubicBezTo>
                    <a:pt x="24476" y="44254"/>
                    <a:pt x="25031" y="44684"/>
                    <a:pt x="25337" y="45483"/>
                  </a:cubicBezTo>
                  <a:cubicBezTo>
                    <a:pt x="25382" y="45597"/>
                    <a:pt x="25428" y="45711"/>
                    <a:pt x="25496" y="45780"/>
                  </a:cubicBezTo>
                  <a:cubicBezTo>
                    <a:pt x="25017" y="46465"/>
                    <a:pt x="24241" y="46944"/>
                    <a:pt x="24104" y="47834"/>
                  </a:cubicBezTo>
                  <a:cubicBezTo>
                    <a:pt x="24104" y="47834"/>
                    <a:pt x="24081" y="47857"/>
                    <a:pt x="24081" y="47857"/>
                  </a:cubicBezTo>
                  <a:cubicBezTo>
                    <a:pt x="23831" y="47896"/>
                    <a:pt x="23586" y="47927"/>
                    <a:pt x="23348" y="47927"/>
                  </a:cubicBezTo>
                  <a:cubicBezTo>
                    <a:pt x="22894" y="47927"/>
                    <a:pt x="22470" y="47813"/>
                    <a:pt x="22095" y="47423"/>
                  </a:cubicBezTo>
                  <a:cubicBezTo>
                    <a:pt x="21822" y="46898"/>
                    <a:pt x="21730" y="46328"/>
                    <a:pt x="21730" y="45734"/>
                  </a:cubicBezTo>
                  <a:lnTo>
                    <a:pt x="21753" y="45734"/>
                  </a:lnTo>
                  <a:cubicBezTo>
                    <a:pt x="21936" y="45597"/>
                    <a:pt x="22027" y="45415"/>
                    <a:pt x="21981" y="45186"/>
                  </a:cubicBezTo>
                  <a:cubicBezTo>
                    <a:pt x="21959" y="45164"/>
                    <a:pt x="21959" y="45141"/>
                    <a:pt x="21936" y="45118"/>
                  </a:cubicBezTo>
                  <a:cubicBezTo>
                    <a:pt x="22255" y="45095"/>
                    <a:pt x="22461" y="44844"/>
                    <a:pt x="22712" y="44684"/>
                  </a:cubicBezTo>
                  <a:cubicBezTo>
                    <a:pt x="23093" y="44394"/>
                    <a:pt x="23480" y="44254"/>
                    <a:pt x="23842" y="44254"/>
                  </a:cubicBezTo>
                  <a:close/>
                  <a:moveTo>
                    <a:pt x="12209" y="44650"/>
                  </a:moveTo>
                  <a:cubicBezTo>
                    <a:pt x="12323" y="44650"/>
                    <a:pt x="12438" y="44654"/>
                    <a:pt x="12554" y="44661"/>
                  </a:cubicBezTo>
                  <a:lnTo>
                    <a:pt x="12714" y="44661"/>
                  </a:lnTo>
                  <a:cubicBezTo>
                    <a:pt x="12806" y="44753"/>
                    <a:pt x="12874" y="44821"/>
                    <a:pt x="12965" y="44912"/>
                  </a:cubicBezTo>
                  <a:cubicBezTo>
                    <a:pt x="13194" y="44935"/>
                    <a:pt x="13308" y="45072"/>
                    <a:pt x="13445" y="45255"/>
                  </a:cubicBezTo>
                  <a:cubicBezTo>
                    <a:pt x="13787" y="45757"/>
                    <a:pt x="13901" y="46305"/>
                    <a:pt x="13924" y="46898"/>
                  </a:cubicBezTo>
                  <a:cubicBezTo>
                    <a:pt x="13513" y="47652"/>
                    <a:pt x="13079" y="48336"/>
                    <a:pt x="12212" y="48610"/>
                  </a:cubicBezTo>
                  <a:cubicBezTo>
                    <a:pt x="12030" y="48656"/>
                    <a:pt x="11847" y="48690"/>
                    <a:pt x="11664" y="48690"/>
                  </a:cubicBezTo>
                  <a:cubicBezTo>
                    <a:pt x="11482" y="48690"/>
                    <a:pt x="11299" y="48656"/>
                    <a:pt x="11116" y="48565"/>
                  </a:cubicBezTo>
                  <a:cubicBezTo>
                    <a:pt x="11071" y="48519"/>
                    <a:pt x="11025" y="48496"/>
                    <a:pt x="10957" y="48473"/>
                  </a:cubicBezTo>
                  <a:lnTo>
                    <a:pt x="10797" y="48405"/>
                  </a:lnTo>
                  <a:cubicBezTo>
                    <a:pt x="10774" y="48062"/>
                    <a:pt x="10569" y="47903"/>
                    <a:pt x="10295" y="47811"/>
                  </a:cubicBezTo>
                  <a:cubicBezTo>
                    <a:pt x="10250" y="47823"/>
                    <a:pt x="10222" y="47850"/>
                    <a:pt x="10196" y="47881"/>
                  </a:cubicBezTo>
                  <a:lnTo>
                    <a:pt x="10196" y="47881"/>
                  </a:lnTo>
                  <a:cubicBezTo>
                    <a:pt x="10213" y="47856"/>
                    <a:pt x="10229" y="47831"/>
                    <a:pt x="10249" y="47811"/>
                  </a:cubicBezTo>
                  <a:cubicBezTo>
                    <a:pt x="10295" y="47766"/>
                    <a:pt x="10318" y="47697"/>
                    <a:pt x="10318" y="47652"/>
                  </a:cubicBezTo>
                  <a:cubicBezTo>
                    <a:pt x="9998" y="46875"/>
                    <a:pt x="10455" y="46099"/>
                    <a:pt x="10226" y="45323"/>
                  </a:cubicBezTo>
                  <a:lnTo>
                    <a:pt x="10226" y="45323"/>
                  </a:lnTo>
                  <a:cubicBezTo>
                    <a:pt x="10259" y="45339"/>
                    <a:pt x="10302" y="45356"/>
                    <a:pt x="10341" y="45356"/>
                  </a:cubicBezTo>
                  <a:cubicBezTo>
                    <a:pt x="10357" y="45356"/>
                    <a:pt x="10373" y="45353"/>
                    <a:pt x="10386" y="45346"/>
                  </a:cubicBezTo>
                  <a:cubicBezTo>
                    <a:pt x="10455" y="45323"/>
                    <a:pt x="10523" y="45278"/>
                    <a:pt x="10592" y="45232"/>
                  </a:cubicBezTo>
                  <a:cubicBezTo>
                    <a:pt x="11052" y="44772"/>
                    <a:pt x="11609" y="44650"/>
                    <a:pt x="12209" y="44650"/>
                  </a:cubicBezTo>
                  <a:close/>
                  <a:moveTo>
                    <a:pt x="18101" y="48998"/>
                  </a:moveTo>
                  <a:cubicBezTo>
                    <a:pt x="18147" y="49021"/>
                    <a:pt x="18170" y="49044"/>
                    <a:pt x="18215" y="49067"/>
                  </a:cubicBezTo>
                  <a:cubicBezTo>
                    <a:pt x="18192" y="49090"/>
                    <a:pt x="18170" y="49112"/>
                    <a:pt x="18147" y="49135"/>
                  </a:cubicBezTo>
                  <a:cubicBezTo>
                    <a:pt x="18124" y="49090"/>
                    <a:pt x="18124" y="49044"/>
                    <a:pt x="18101" y="48998"/>
                  </a:cubicBezTo>
                  <a:close/>
                  <a:moveTo>
                    <a:pt x="15864" y="46168"/>
                  </a:moveTo>
                  <a:cubicBezTo>
                    <a:pt x="15981" y="46216"/>
                    <a:pt x="16106" y="46232"/>
                    <a:pt x="16234" y="46232"/>
                  </a:cubicBezTo>
                  <a:cubicBezTo>
                    <a:pt x="16406" y="46232"/>
                    <a:pt x="16584" y="46204"/>
                    <a:pt x="16754" y="46191"/>
                  </a:cubicBezTo>
                  <a:cubicBezTo>
                    <a:pt x="16771" y="46190"/>
                    <a:pt x="16787" y="46190"/>
                    <a:pt x="16803" y="46190"/>
                  </a:cubicBezTo>
                  <a:cubicBezTo>
                    <a:pt x="17755" y="46190"/>
                    <a:pt x="18327" y="46846"/>
                    <a:pt x="18170" y="47811"/>
                  </a:cubicBezTo>
                  <a:cubicBezTo>
                    <a:pt x="18055" y="48450"/>
                    <a:pt x="17690" y="48907"/>
                    <a:pt x="17074" y="49135"/>
                  </a:cubicBezTo>
                  <a:cubicBezTo>
                    <a:pt x="16686" y="49318"/>
                    <a:pt x="16184" y="49249"/>
                    <a:pt x="15864" y="49614"/>
                  </a:cubicBezTo>
                  <a:cubicBezTo>
                    <a:pt x="15864" y="49637"/>
                    <a:pt x="15864" y="49660"/>
                    <a:pt x="15864" y="49683"/>
                  </a:cubicBezTo>
                  <a:cubicBezTo>
                    <a:pt x="15659" y="49181"/>
                    <a:pt x="15316" y="48770"/>
                    <a:pt x="14974" y="48359"/>
                  </a:cubicBezTo>
                  <a:cubicBezTo>
                    <a:pt x="14905" y="48245"/>
                    <a:pt x="14860" y="48154"/>
                    <a:pt x="14791" y="48062"/>
                  </a:cubicBezTo>
                  <a:cubicBezTo>
                    <a:pt x="14814" y="48062"/>
                    <a:pt x="14791" y="48040"/>
                    <a:pt x="14814" y="48040"/>
                  </a:cubicBezTo>
                  <a:cubicBezTo>
                    <a:pt x="14814" y="48040"/>
                    <a:pt x="14814" y="48062"/>
                    <a:pt x="14837" y="48062"/>
                  </a:cubicBezTo>
                  <a:cubicBezTo>
                    <a:pt x="15248" y="47903"/>
                    <a:pt x="15134" y="47515"/>
                    <a:pt x="15179" y="47195"/>
                  </a:cubicBezTo>
                  <a:cubicBezTo>
                    <a:pt x="15202" y="47081"/>
                    <a:pt x="15225" y="46967"/>
                    <a:pt x="15271" y="46853"/>
                  </a:cubicBezTo>
                  <a:cubicBezTo>
                    <a:pt x="15316" y="46739"/>
                    <a:pt x="15385" y="46624"/>
                    <a:pt x="15362" y="46510"/>
                  </a:cubicBezTo>
                  <a:cubicBezTo>
                    <a:pt x="15567" y="46465"/>
                    <a:pt x="15727" y="46328"/>
                    <a:pt x="15864" y="46168"/>
                  </a:cubicBezTo>
                  <a:close/>
                  <a:moveTo>
                    <a:pt x="7862" y="46250"/>
                  </a:moveTo>
                  <a:cubicBezTo>
                    <a:pt x="8053" y="46250"/>
                    <a:pt x="8248" y="46292"/>
                    <a:pt x="8446" y="46373"/>
                  </a:cubicBezTo>
                  <a:cubicBezTo>
                    <a:pt x="8902" y="46579"/>
                    <a:pt x="9039" y="47012"/>
                    <a:pt x="9062" y="47492"/>
                  </a:cubicBezTo>
                  <a:cubicBezTo>
                    <a:pt x="9085" y="48017"/>
                    <a:pt x="8948" y="48496"/>
                    <a:pt x="8697" y="48975"/>
                  </a:cubicBezTo>
                  <a:cubicBezTo>
                    <a:pt x="8560" y="49204"/>
                    <a:pt x="8309" y="49432"/>
                    <a:pt x="8377" y="49751"/>
                  </a:cubicBezTo>
                  <a:lnTo>
                    <a:pt x="8355" y="49751"/>
                  </a:lnTo>
                  <a:cubicBezTo>
                    <a:pt x="8065" y="49827"/>
                    <a:pt x="7817" y="49867"/>
                    <a:pt x="7600" y="49867"/>
                  </a:cubicBezTo>
                  <a:cubicBezTo>
                    <a:pt x="6962" y="49867"/>
                    <a:pt x="6596" y="49519"/>
                    <a:pt x="6255" y="48701"/>
                  </a:cubicBezTo>
                  <a:cubicBezTo>
                    <a:pt x="6095" y="48291"/>
                    <a:pt x="6072" y="47880"/>
                    <a:pt x="6026" y="47469"/>
                  </a:cubicBezTo>
                  <a:cubicBezTo>
                    <a:pt x="6437" y="47286"/>
                    <a:pt x="6643" y="46830"/>
                    <a:pt x="7008" y="46556"/>
                  </a:cubicBezTo>
                  <a:cubicBezTo>
                    <a:pt x="7284" y="46349"/>
                    <a:pt x="7569" y="46250"/>
                    <a:pt x="7862" y="46250"/>
                  </a:cubicBezTo>
                  <a:close/>
                  <a:moveTo>
                    <a:pt x="27774" y="46783"/>
                  </a:moveTo>
                  <a:cubicBezTo>
                    <a:pt x="28291" y="46783"/>
                    <a:pt x="28760" y="46954"/>
                    <a:pt x="29034" y="47537"/>
                  </a:cubicBezTo>
                  <a:cubicBezTo>
                    <a:pt x="29126" y="47629"/>
                    <a:pt x="29217" y="47720"/>
                    <a:pt x="29331" y="47720"/>
                  </a:cubicBezTo>
                  <a:cubicBezTo>
                    <a:pt x="29340" y="47720"/>
                    <a:pt x="29346" y="47716"/>
                    <a:pt x="29349" y="47712"/>
                  </a:cubicBezTo>
                  <a:lnTo>
                    <a:pt x="29349" y="47712"/>
                  </a:lnTo>
                  <a:cubicBezTo>
                    <a:pt x="29195" y="48188"/>
                    <a:pt x="29259" y="48751"/>
                    <a:pt x="28875" y="49135"/>
                  </a:cubicBezTo>
                  <a:cubicBezTo>
                    <a:pt x="28348" y="49688"/>
                    <a:pt x="28038" y="49944"/>
                    <a:pt x="27623" y="49944"/>
                  </a:cubicBezTo>
                  <a:cubicBezTo>
                    <a:pt x="27301" y="49944"/>
                    <a:pt x="26917" y="49790"/>
                    <a:pt x="26318" y="49500"/>
                  </a:cubicBezTo>
                  <a:cubicBezTo>
                    <a:pt x="26341" y="49386"/>
                    <a:pt x="26295" y="49295"/>
                    <a:pt x="26250" y="49204"/>
                  </a:cubicBezTo>
                  <a:cubicBezTo>
                    <a:pt x="26204" y="49090"/>
                    <a:pt x="26158" y="48998"/>
                    <a:pt x="26136" y="48884"/>
                  </a:cubicBezTo>
                  <a:cubicBezTo>
                    <a:pt x="26136" y="48633"/>
                    <a:pt x="26113" y="48382"/>
                    <a:pt x="26181" y="48154"/>
                  </a:cubicBezTo>
                  <a:cubicBezTo>
                    <a:pt x="26364" y="47583"/>
                    <a:pt x="26546" y="46944"/>
                    <a:pt x="27254" y="46830"/>
                  </a:cubicBezTo>
                  <a:cubicBezTo>
                    <a:pt x="27429" y="46802"/>
                    <a:pt x="27604" y="46783"/>
                    <a:pt x="27774" y="46783"/>
                  </a:cubicBezTo>
                  <a:close/>
                  <a:moveTo>
                    <a:pt x="30495" y="48268"/>
                  </a:moveTo>
                  <a:lnTo>
                    <a:pt x="30495" y="48268"/>
                  </a:lnTo>
                  <a:cubicBezTo>
                    <a:pt x="31089" y="48336"/>
                    <a:pt x="31682" y="48313"/>
                    <a:pt x="32253" y="48496"/>
                  </a:cubicBezTo>
                  <a:cubicBezTo>
                    <a:pt x="32230" y="48610"/>
                    <a:pt x="32298" y="48701"/>
                    <a:pt x="32344" y="48793"/>
                  </a:cubicBezTo>
                  <a:cubicBezTo>
                    <a:pt x="32413" y="48907"/>
                    <a:pt x="32458" y="49021"/>
                    <a:pt x="32458" y="49158"/>
                  </a:cubicBezTo>
                  <a:cubicBezTo>
                    <a:pt x="32458" y="49249"/>
                    <a:pt x="32458" y="49341"/>
                    <a:pt x="32413" y="49432"/>
                  </a:cubicBezTo>
                  <a:cubicBezTo>
                    <a:pt x="32367" y="49523"/>
                    <a:pt x="32321" y="49614"/>
                    <a:pt x="32253" y="49683"/>
                  </a:cubicBezTo>
                  <a:cubicBezTo>
                    <a:pt x="31982" y="49980"/>
                    <a:pt x="31724" y="50087"/>
                    <a:pt x="31473" y="50087"/>
                  </a:cubicBezTo>
                  <a:cubicBezTo>
                    <a:pt x="31069" y="50087"/>
                    <a:pt x="30684" y="49812"/>
                    <a:pt x="30290" y="49614"/>
                  </a:cubicBezTo>
                  <a:cubicBezTo>
                    <a:pt x="30655" y="49226"/>
                    <a:pt x="30632" y="48747"/>
                    <a:pt x="30495" y="48268"/>
                  </a:cubicBezTo>
                  <a:close/>
                  <a:moveTo>
                    <a:pt x="21274" y="47652"/>
                  </a:moveTo>
                  <a:lnTo>
                    <a:pt x="21274" y="47652"/>
                  </a:lnTo>
                  <a:cubicBezTo>
                    <a:pt x="21297" y="47674"/>
                    <a:pt x="21319" y="47674"/>
                    <a:pt x="21342" y="47697"/>
                  </a:cubicBezTo>
                  <a:cubicBezTo>
                    <a:pt x="21274" y="47880"/>
                    <a:pt x="21365" y="47994"/>
                    <a:pt x="21525" y="48085"/>
                  </a:cubicBezTo>
                  <a:cubicBezTo>
                    <a:pt x="21532" y="48093"/>
                    <a:pt x="21540" y="48095"/>
                    <a:pt x="21548" y="48095"/>
                  </a:cubicBezTo>
                  <a:cubicBezTo>
                    <a:pt x="21563" y="48095"/>
                    <a:pt x="21578" y="48085"/>
                    <a:pt x="21593" y="48085"/>
                  </a:cubicBezTo>
                  <a:cubicBezTo>
                    <a:pt x="21685" y="48656"/>
                    <a:pt x="21570" y="49226"/>
                    <a:pt x="21502" y="49797"/>
                  </a:cubicBezTo>
                  <a:cubicBezTo>
                    <a:pt x="21297" y="49866"/>
                    <a:pt x="21114" y="50025"/>
                    <a:pt x="20886" y="50094"/>
                  </a:cubicBezTo>
                  <a:cubicBezTo>
                    <a:pt x="20746" y="50139"/>
                    <a:pt x="20624" y="50159"/>
                    <a:pt x="20515" y="50159"/>
                  </a:cubicBezTo>
                  <a:cubicBezTo>
                    <a:pt x="19913" y="50159"/>
                    <a:pt x="19734" y="49534"/>
                    <a:pt x="19425" y="49090"/>
                  </a:cubicBezTo>
                  <a:cubicBezTo>
                    <a:pt x="19402" y="49067"/>
                    <a:pt x="19379" y="49067"/>
                    <a:pt x="19356" y="49044"/>
                  </a:cubicBezTo>
                  <a:cubicBezTo>
                    <a:pt x="19790" y="48291"/>
                    <a:pt x="20429" y="47811"/>
                    <a:pt x="21319" y="47743"/>
                  </a:cubicBezTo>
                  <a:cubicBezTo>
                    <a:pt x="21297" y="47697"/>
                    <a:pt x="21297" y="47674"/>
                    <a:pt x="21274" y="47652"/>
                  </a:cubicBezTo>
                  <a:close/>
                  <a:moveTo>
                    <a:pt x="13730" y="48913"/>
                  </a:moveTo>
                  <a:cubicBezTo>
                    <a:pt x="14003" y="48913"/>
                    <a:pt x="14212" y="49004"/>
                    <a:pt x="14312" y="49204"/>
                  </a:cubicBezTo>
                  <a:cubicBezTo>
                    <a:pt x="14609" y="49706"/>
                    <a:pt x="14381" y="50139"/>
                    <a:pt x="14038" y="50527"/>
                  </a:cubicBezTo>
                  <a:cubicBezTo>
                    <a:pt x="14038" y="50505"/>
                    <a:pt x="14038" y="50505"/>
                    <a:pt x="14015" y="50482"/>
                  </a:cubicBezTo>
                  <a:cubicBezTo>
                    <a:pt x="13787" y="50368"/>
                    <a:pt x="13536" y="50276"/>
                    <a:pt x="13285" y="50254"/>
                  </a:cubicBezTo>
                  <a:lnTo>
                    <a:pt x="13262" y="50254"/>
                  </a:lnTo>
                  <a:cubicBezTo>
                    <a:pt x="13216" y="49888"/>
                    <a:pt x="12897" y="49569"/>
                    <a:pt x="13011" y="49181"/>
                  </a:cubicBezTo>
                  <a:cubicBezTo>
                    <a:pt x="12988" y="49135"/>
                    <a:pt x="12965" y="49112"/>
                    <a:pt x="12943" y="49090"/>
                  </a:cubicBezTo>
                  <a:cubicBezTo>
                    <a:pt x="13232" y="48976"/>
                    <a:pt x="13503" y="48913"/>
                    <a:pt x="13730" y="48913"/>
                  </a:cubicBezTo>
                  <a:close/>
                  <a:moveTo>
                    <a:pt x="28852" y="50893"/>
                  </a:moveTo>
                  <a:cubicBezTo>
                    <a:pt x="28829" y="50916"/>
                    <a:pt x="28783" y="50938"/>
                    <a:pt x="28760" y="50961"/>
                  </a:cubicBezTo>
                  <a:cubicBezTo>
                    <a:pt x="28783" y="50916"/>
                    <a:pt x="28829" y="50893"/>
                    <a:pt x="28852" y="50893"/>
                  </a:cubicBezTo>
                  <a:close/>
                  <a:moveTo>
                    <a:pt x="38069" y="0"/>
                  </a:moveTo>
                  <a:cubicBezTo>
                    <a:pt x="37969" y="0"/>
                    <a:pt x="37871" y="6"/>
                    <a:pt x="37776" y="15"/>
                  </a:cubicBezTo>
                  <a:cubicBezTo>
                    <a:pt x="37662" y="38"/>
                    <a:pt x="37571" y="61"/>
                    <a:pt x="37480" y="106"/>
                  </a:cubicBezTo>
                  <a:cubicBezTo>
                    <a:pt x="36734" y="131"/>
                    <a:pt x="35989" y="138"/>
                    <a:pt x="35243" y="138"/>
                  </a:cubicBezTo>
                  <a:cubicBezTo>
                    <a:pt x="34214" y="138"/>
                    <a:pt x="33185" y="124"/>
                    <a:pt x="32157" y="124"/>
                  </a:cubicBezTo>
                  <a:cubicBezTo>
                    <a:pt x="31831" y="124"/>
                    <a:pt x="31506" y="126"/>
                    <a:pt x="31180" y="129"/>
                  </a:cubicBezTo>
                  <a:cubicBezTo>
                    <a:pt x="30975" y="152"/>
                    <a:pt x="30769" y="152"/>
                    <a:pt x="30586" y="243"/>
                  </a:cubicBezTo>
                  <a:cubicBezTo>
                    <a:pt x="30518" y="266"/>
                    <a:pt x="30495" y="312"/>
                    <a:pt x="30472" y="358"/>
                  </a:cubicBezTo>
                  <a:cubicBezTo>
                    <a:pt x="30410" y="170"/>
                    <a:pt x="30305" y="125"/>
                    <a:pt x="30187" y="125"/>
                  </a:cubicBezTo>
                  <a:cubicBezTo>
                    <a:pt x="30079" y="125"/>
                    <a:pt x="29959" y="164"/>
                    <a:pt x="29853" y="164"/>
                  </a:cubicBezTo>
                  <a:cubicBezTo>
                    <a:pt x="29822" y="164"/>
                    <a:pt x="29793" y="161"/>
                    <a:pt x="29765" y="152"/>
                  </a:cubicBezTo>
                  <a:lnTo>
                    <a:pt x="28852" y="152"/>
                  </a:lnTo>
                  <a:cubicBezTo>
                    <a:pt x="28601" y="152"/>
                    <a:pt x="28372" y="129"/>
                    <a:pt x="28121" y="129"/>
                  </a:cubicBezTo>
                  <a:cubicBezTo>
                    <a:pt x="27870" y="122"/>
                    <a:pt x="27617" y="119"/>
                    <a:pt x="27362" y="119"/>
                  </a:cubicBezTo>
                  <a:cubicBezTo>
                    <a:pt x="26853" y="119"/>
                    <a:pt x="26341" y="129"/>
                    <a:pt x="25839" y="129"/>
                  </a:cubicBezTo>
                  <a:lnTo>
                    <a:pt x="24287" y="129"/>
                  </a:lnTo>
                  <a:cubicBezTo>
                    <a:pt x="24132" y="124"/>
                    <a:pt x="23978" y="123"/>
                    <a:pt x="23824" y="123"/>
                  </a:cubicBezTo>
                  <a:cubicBezTo>
                    <a:pt x="23402" y="123"/>
                    <a:pt x="22980" y="136"/>
                    <a:pt x="22559" y="136"/>
                  </a:cubicBezTo>
                  <a:cubicBezTo>
                    <a:pt x="22404" y="136"/>
                    <a:pt x="22250" y="134"/>
                    <a:pt x="22095" y="129"/>
                  </a:cubicBezTo>
                  <a:cubicBezTo>
                    <a:pt x="22017" y="139"/>
                    <a:pt x="21938" y="142"/>
                    <a:pt x="21858" y="142"/>
                  </a:cubicBezTo>
                  <a:cubicBezTo>
                    <a:pt x="21657" y="142"/>
                    <a:pt x="21453" y="121"/>
                    <a:pt x="21254" y="121"/>
                  </a:cubicBezTo>
                  <a:cubicBezTo>
                    <a:pt x="20960" y="121"/>
                    <a:pt x="20676" y="168"/>
                    <a:pt x="20429" y="403"/>
                  </a:cubicBezTo>
                  <a:cubicBezTo>
                    <a:pt x="20406" y="472"/>
                    <a:pt x="20406" y="517"/>
                    <a:pt x="20406" y="563"/>
                  </a:cubicBezTo>
                  <a:cubicBezTo>
                    <a:pt x="20406" y="563"/>
                    <a:pt x="20406" y="563"/>
                    <a:pt x="20406" y="586"/>
                  </a:cubicBezTo>
                  <a:cubicBezTo>
                    <a:pt x="20338" y="631"/>
                    <a:pt x="20247" y="677"/>
                    <a:pt x="20155" y="700"/>
                  </a:cubicBezTo>
                  <a:cubicBezTo>
                    <a:pt x="20087" y="609"/>
                    <a:pt x="19996" y="517"/>
                    <a:pt x="19927" y="472"/>
                  </a:cubicBezTo>
                  <a:cubicBezTo>
                    <a:pt x="19668" y="228"/>
                    <a:pt x="19379" y="167"/>
                    <a:pt x="19080" y="167"/>
                  </a:cubicBezTo>
                  <a:cubicBezTo>
                    <a:pt x="18930" y="167"/>
                    <a:pt x="18778" y="183"/>
                    <a:pt x="18626" y="198"/>
                  </a:cubicBezTo>
                  <a:cubicBezTo>
                    <a:pt x="18509" y="217"/>
                    <a:pt x="18393" y="225"/>
                    <a:pt x="18278" y="225"/>
                  </a:cubicBezTo>
                  <a:cubicBezTo>
                    <a:pt x="17883" y="225"/>
                    <a:pt x="17493" y="137"/>
                    <a:pt x="17099" y="137"/>
                  </a:cubicBezTo>
                  <a:cubicBezTo>
                    <a:pt x="16932" y="137"/>
                    <a:pt x="16764" y="153"/>
                    <a:pt x="16595" y="198"/>
                  </a:cubicBezTo>
                  <a:cubicBezTo>
                    <a:pt x="16458" y="243"/>
                    <a:pt x="16366" y="289"/>
                    <a:pt x="16252" y="358"/>
                  </a:cubicBezTo>
                  <a:lnTo>
                    <a:pt x="16207" y="358"/>
                  </a:lnTo>
                  <a:cubicBezTo>
                    <a:pt x="16161" y="312"/>
                    <a:pt x="16115" y="243"/>
                    <a:pt x="16047" y="198"/>
                  </a:cubicBezTo>
                  <a:cubicBezTo>
                    <a:pt x="16001" y="266"/>
                    <a:pt x="15933" y="335"/>
                    <a:pt x="15864" y="380"/>
                  </a:cubicBezTo>
                  <a:lnTo>
                    <a:pt x="15887" y="403"/>
                  </a:lnTo>
                  <a:cubicBezTo>
                    <a:pt x="15887" y="403"/>
                    <a:pt x="15887" y="426"/>
                    <a:pt x="15887" y="426"/>
                  </a:cubicBezTo>
                  <a:lnTo>
                    <a:pt x="15864" y="426"/>
                  </a:lnTo>
                  <a:cubicBezTo>
                    <a:pt x="15841" y="380"/>
                    <a:pt x="15819" y="335"/>
                    <a:pt x="15773" y="312"/>
                  </a:cubicBezTo>
                  <a:cubicBezTo>
                    <a:pt x="15649" y="238"/>
                    <a:pt x="15519" y="197"/>
                    <a:pt x="15389" y="197"/>
                  </a:cubicBezTo>
                  <a:cubicBezTo>
                    <a:pt x="15279" y="197"/>
                    <a:pt x="15170" y="226"/>
                    <a:pt x="15065" y="289"/>
                  </a:cubicBezTo>
                  <a:cubicBezTo>
                    <a:pt x="14974" y="266"/>
                    <a:pt x="14905" y="266"/>
                    <a:pt x="14837" y="243"/>
                  </a:cubicBezTo>
                  <a:cubicBezTo>
                    <a:pt x="14723" y="243"/>
                    <a:pt x="14632" y="266"/>
                    <a:pt x="14517" y="289"/>
                  </a:cubicBezTo>
                  <a:cubicBezTo>
                    <a:pt x="13011" y="289"/>
                    <a:pt x="11505" y="335"/>
                    <a:pt x="9998" y="335"/>
                  </a:cubicBezTo>
                  <a:cubicBezTo>
                    <a:pt x="9907" y="221"/>
                    <a:pt x="9793" y="198"/>
                    <a:pt x="9678" y="198"/>
                  </a:cubicBezTo>
                  <a:cubicBezTo>
                    <a:pt x="9701" y="266"/>
                    <a:pt x="9747" y="289"/>
                    <a:pt x="9793" y="312"/>
                  </a:cubicBezTo>
                  <a:cubicBezTo>
                    <a:pt x="8971" y="312"/>
                    <a:pt x="8149" y="289"/>
                    <a:pt x="7327" y="243"/>
                  </a:cubicBezTo>
                  <a:cubicBezTo>
                    <a:pt x="7248" y="221"/>
                    <a:pt x="7168" y="209"/>
                    <a:pt x="7088" y="209"/>
                  </a:cubicBezTo>
                  <a:cubicBezTo>
                    <a:pt x="7008" y="209"/>
                    <a:pt x="6928" y="221"/>
                    <a:pt x="6848" y="243"/>
                  </a:cubicBezTo>
                  <a:cubicBezTo>
                    <a:pt x="6095" y="301"/>
                    <a:pt x="5347" y="312"/>
                    <a:pt x="4603" y="312"/>
                  </a:cubicBezTo>
                  <a:cubicBezTo>
                    <a:pt x="4106" y="312"/>
                    <a:pt x="3611" y="307"/>
                    <a:pt x="3116" y="307"/>
                  </a:cubicBezTo>
                  <a:cubicBezTo>
                    <a:pt x="2869" y="307"/>
                    <a:pt x="2622" y="308"/>
                    <a:pt x="2374" y="312"/>
                  </a:cubicBezTo>
                  <a:cubicBezTo>
                    <a:pt x="2321" y="314"/>
                    <a:pt x="2267" y="314"/>
                    <a:pt x="2214" y="314"/>
                  </a:cubicBezTo>
                  <a:cubicBezTo>
                    <a:pt x="1873" y="314"/>
                    <a:pt x="1529" y="286"/>
                    <a:pt x="1187" y="286"/>
                  </a:cubicBezTo>
                  <a:cubicBezTo>
                    <a:pt x="824" y="286"/>
                    <a:pt x="464" y="318"/>
                    <a:pt x="115" y="449"/>
                  </a:cubicBezTo>
                  <a:cubicBezTo>
                    <a:pt x="69" y="495"/>
                    <a:pt x="23" y="540"/>
                    <a:pt x="1" y="563"/>
                  </a:cubicBezTo>
                  <a:cubicBezTo>
                    <a:pt x="1" y="997"/>
                    <a:pt x="1" y="1430"/>
                    <a:pt x="1" y="1841"/>
                  </a:cubicBezTo>
                  <a:cubicBezTo>
                    <a:pt x="92" y="2754"/>
                    <a:pt x="320" y="3667"/>
                    <a:pt x="343" y="4580"/>
                  </a:cubicBezTo>
                  <a:cubicBezTo>
                    <a:pt x="343" y="5128"/>
                    <a:pt x="389" y="5699"/>
                    <a:pt x="480" y="6246"/>
                  </a:cubicBezTo>
                  <a:cubicBezTo>
                    <a:pt x="594" y="6657"/>
                    <a:pt x="503" y="7114"/>
                    <a:pt x="708" y="7502"/>
                  </a:cubicBezTo>
                  <a:cubicBezTo>
                    <a:pt x="617" y="7913"/>
                    <a:pt x="754" y="8324"/>
                    <a:pt x="731" y="8734"/>
                  </a:cubicBezTo>
                  <a:cubicBezTo>
                    <a:pt x="1005" y="9396"/>
                    <a:pt x="891" y="10127"/>
                    <a:pt x="1073" y="10789"/>
                  </a:cubicBezTo>
                  <a:cubicBezTo>
                    <a:pt x="1073" y="11222"/>
                    <a:pt x="1096" y="11633"/>
                    <a:pt x="1096" y="12067"/>
                  </a:cubicBezTo>
                  <a:cubicBezTo>
                    <a:pt x="1096" y="12318"/>
                    <a:pt x="1005" y="12592"/>
                    <a:pt x="1233" y="12797"/>
                  </a:cubicBezTo>
                  <a:cubicBezTo>
                    <a:pt x="1393" y="13140"/>
                    <a:pt x="1142" y="13573"/>
                    <a:pt x="1439" y="13893"/>
                  </a:cubicBezTo>
                  <a:cubicBezTo>
                    <a:pt x="1439" y="14076"/>
                    <a:pt x="1439" y="14258"/>
                    <a:pt x="1439" y="14441"/>
                  </a:cubicBezTo>
                  <a:cubicBezTo>
                    <a:pt x="1439" y="14441"/>
                    <a:pt x="1416" y="14464"/>
                    <a:pt x="1393" y="14509"/>
                  </a:cubicBezTo>
                  <a:cubicBezTo>
                    <a:pt x="1393" y="14532"/>
                    <a:pt x="1393" y="14578"/>
                    <a:pt x="1439" y="14623"/>
                  </a:cubicBezTo>
                  <a:cubicBezTo>
                    <a:pt x="1439" y="14692"/>
                    <a:pt x="1439" y="14737"/>
                    <a:pt x="1439" y="14806"/>
                  </a:cubicBezTo>
                  <a:cubicBezTo>
                    <a:pt x="1439" y="14806"/>
                    <a:pt x="1416" y="14829"/>
                    <a:pt x="1393" y="14874"/>
                  </a:cubicBezTo>
                  <a:cubicBezTo>
                    <a:pt x="1393" y="14920"/>
                    <a:pt x="1416" y="14943"/>
                    <a:pt x="1461" y="14989"/>
                  </a:cubicBezTo>
                  <a:cubicBezTo>
                    <a:pt x="1461" y="15057"/>
                    <a:pt x="1461" y="15103"/>
                    <a:pt x="1461" y="15171"/>
                  </a:cubicBezTo>
                  <a:cubicBezTo>
                    <a:pt x="1735" y="15879"/>
                    <a:pt x="1804" y="16609"/>
                    <a:pt x="1781" y="17362"/>
                  </a:cubicBezTo>
                  <a:cubicBezTo>
                    <a:pt x="1872" y="17865"/>
                    <a:pt x="1918" y="18390"/>
                    <a:pt x="2032" y="18892"/>
                  </a:cubicBezTo>
                  <a:cubicBezTo>
                    <a:pt x="2237" y="19896"/>
                    <a:pt x="2032" y="20946"/>
                    <a:pt x="2397" y="21927"/>
                  </a:cubicBezTo>
                  <a:cubicBezTo>
                    <a:pt x="2329" y="22430"/>
                    <a:pt x="2534" y="22909"/>
                    <a:pt x="2557" y="23388"/>
                  </a:cubicBezTo>
                  <a:cubicBezTo>
                    <a:pt x="2580" y="23457"/>
                    <a:pt x="2580" y="23502"/>
                    <a:pt x="2580" y="23571"/>
                  </a:cubicBezTo>
                  <a:cubicBezTo>
                    <a:pt x="2625" y="24005"/>
                    <a:pt x="2648" y="24415"/>
                    <a:pt x="2694" y="24849"/>
                  </a:cubicBezTo>
                  <a:cubicBezTo>
                    <a:pt x="2511" y="25169"/>
                    <a:pt x="2489" y="25465"/>
                    <a:pt x="2808" y="25694"/>
                  </a:cubicBezTo>
                  <a:cubicBezTo>
                    <a:pt x="2785" y="25739"/>
                    <a:pt x="2762" y="25785"/>
                    <a:pt x="2762" y="25853"/>
                  </a:cubicBezTo>
                  <a:cubicBezTo>
                    <a:pt x="2740" y="26013"/>
                    <a:pt x="2740" y="26196"/>
                    <a:pt x="2854" y="26333"/>
                  </a:cubicBezTo>
                  <a:cubicBezTo>
                    <a:pt x="2877" y="26356"/>
                    <a:pt x="2899" y="26356"/>
                    <a:pt x="2922" y="26378"/>
                  </a:cubicBezTo>
                  <a:cubicBezTo>
                    <a:pt x="2922" y="26629"/>
                    <a:pt x="2922" y="26903"/>
                    <a:pt x="2945" y="27154"/>
                  </a:cubicBezTo>
                  <a:cubicBezTo>
                    <a:pt x="2877" y="27542"/>
                    <a:pt x="2968" y="27953"/>
                    <a:pt x="2717" y="28319"/>
                  </a:cubicBezTo>
                  <a:lnTo>
                    <a:pt x="3059" y="28319"/>
                  </a:lnTo>
                  <a:lnTo>
                    <a:pt x="3082" y="28684"/>
                  </a:lnTo>
                  <a:cubicBezTo>
                    <a:pt x="3082" y="28684"/>
                    <a:pt x="3082" y="28684"/>
                    <a:pt x="3059" y="28707"/>
                  </a:cubicBezTo>
                  <a:cubicBezTo>
                    <a:pt x="2968" y="28752"/>
                    <a:pt x="2991" y="28821"/>
                    <a:pt x="3105" y="28843"/>
                  </a:cubicBezTo>
                  <a:cubicBezTo>
                    <a:pt x="3128" y="29232"/>
                    <a:pt x="2945" y="29620"/>
                    <a:pt x="3265" y="29962"/>
                  </a:cubicBezTo>
                  <a:cubicBezTo>
                    <a:pt x="3265" y="30076"/>
                    <a:pt x="3265" y="30190"/>
                    <a:pt x="3287" y="30304"/>
                  </a:cubicBezTo>
                  <a:cubicBezTo>
                    <a:pt x="3333" y="30784"/>
                    <a:pt x="3105" y="31309"/>
                    <a:pt x="3447" y="31788"/>
                  </a:cubicBezTo>
                  <a:lnTo>
                    <a:pt x="3470" y="31971"/>
                  </a:lnTo>
                  <a:cubicBezTo>
                    <a:pt x="3265" y="32039"/>
                    <a:pt x="3424" y="32199"/>
                    <a:pt x="3424" y="32313"/>
                  </a:cubicBezTo>
                  <a:cubicBezTo>
                    <a:pt x="3424" y="32313"/>
                    <a:pt x="3493" y="32359"/>
                    <a:pt x="3493" y="32359"/>
                  </a:cubicBezTo>
                  <a:cubicBezTo>
                    <a:pt x="3561" y="32541"/>
                    <a:pt x="3607" y="32701"/>
                    <a:pt x="3653" y="32884"/>
                  </a:cubicBezTo>
                  <a:cubicBezTo>
                    <a:pt x="3653" y="33180"/>
                    <a:pt x="3653" y="33500"/>
                    <a:pt x="3653" y="33797"/>
                  </a:cubicBezTo>
                  <a:cubicBezTo>
                    <a:pt x="3584" y="33797"/>
                    <a:pt x="3516" y="33797"/>
                    <a:pt x="3470" y="33774"/>
                  </a:cubicBezTo>
                  <a:lnTo>
                    <a:pt x="3470" y="33774"/>
                  </a:lnTo>
                  <a:cubicBezTo>
                    <a:pt x="3516" y="33842"/>
                    <a:pt x="3561" y="33911"/>
                    <a:pt x="3607" y="33979"/>
                  </a:cubicBezTo>
                  <a:lnTo>
                    <a:pt x="3675" y="33956"/>
                  </a:lnTo>
                  <a:cubicBezTo>
                    <a:pt x="3790" y="34504"/>
                    <a:pt x="3904" y="35052"/>
                    <a:pt x="4018" y="35623"/>
                  </a:cubicBezTo>
                  <a:cubicBezTo>
                    <a:pt x="4041" y="35600"/>
                    <a:pt x="4063" y="35600"/>
                    <a:pt x="4063" y="35600"/>
                  </a:cubicBezTo>
                  <a:lnTo>
                    <a:pt x="4063" y="35600"/>
                  </a:lnTo>
                  <a:cubicBezTo>
                    <a:pt x="4018" y="35645"/>
                    <a:pt x="3972" y="35714"/>
                    <a:pt x="3904" y="35782"/>
                  </a:cubicBezTo>
                  <a:cubicBezTo>
                    <a:pt x="3607" y="36467"/>
                    <a:pt x="3881" y="37129"/>
                    <a:pt x="4018" y="37814"/>
                  </a:cubicBezTo>
                  <a:cubicBezTo>
                    <a:pt x="4041" y="37905"/>
                    <a:pt x="4200" y="37974"/>
                    <a:pt x="4132" y="38133"/>
                  </a:cubicBezTo>
                  <a:cubicBezTo>
                    <a:pt x="4132" y="38156"/>
                    <a:pt x="4109" y="38202"/>
                    <a:pt x="4109" y="38248"/>
                  </a:cubicBezTo>
                  <a:cubicBezTo>
                    <a:pt x="4132" y="38270"/>
                    <a:pt x="4178" y="38316"/>
                    <a:pt x="4200" y="38339"/>
                  </a:cubicBezTo>
                  <a:cubicBezTo>
                    <a:pt x="4337" y="38499"/>
                    <a:pt x="4223" y="38727"/>
                    <a:pt x="4337" y="38909"/>
                  </a:cubicBezTo>
                  <a:cubicBezTo>
                    <a:pt x="4360" y="39252"/>
                    <a:pt x="4383" y="39617"/>
                    <a:pt x="4406" y="39959"/>
                  </a:cubicBezTo>
                  <a:lnTo>
                    <a:pt x="4543" y="40188"/>
                  </a:lnTo>
                  <a:cubicBezTo>
                    <a:pt x="4543" y="40553"/>
                    <a:pt x="4543" y="40918"/>
                    <a:pt x="4520" y="41283"/>
                  </a:cubicBezTo>
                  <a:cubicBezTo>
                    <a:pt x="4543" y="41443"/>
                    <a:pt x="4566" y="41626"/>
                    <a:pt x="4588" y="41785"/>
                  </a:cubicBezTo>
                  <a:cubicBezTo>
                    <a:pt x="4862" y="42310"/>
                    <a:pt x="4566" y="42950"/>
                    <a:pt x="4908" y="43452"/>
                  </a:cubicBezTo>
                  <a:cubicBezTo>
                    <a:pt x="4885" y="43908"/>
                    <a:pt x="4794" y="44365"/>
                    <a:pt x="5091" y="44753"/>
                  </a:cubicBezTo>
                  <a:cubicBezTo>
                    <a:pt x="4999" y="45734"/>
                    <a:pt x="5365" y="46693"/>
                    <a:pt x="5273" y="47674"/>
                  </a:cubicBezTo>
                  <a:lnTo>
                    <a:pt x="5456" y="48062"/>
                  </a:lnTo>
                  <a:cubicBezTo>
                    <a:pt x="5456" y="48587"/>
                    <a:pt x="5479" y="49090"/>
                    <a:pt x="5501" y="49614"/>
                  </a:cubicBezTo>
                  <a:cubicBezTo>
                    <a:pt x="5524" y="49637"/>
                    <a:pt x="5570" y="49660"/>
                    <a:pt x="5616" y="49683"/>
                  </a:cubicBezTo>
                  <a:cubicBezTo>
                    <a:pt x="5593" y="50048"/>
                    <a:pt x="5593" y="50391"/>
                    <a:pt x="5684" y="50756"/>
                  </a:cubicBezTo>
                  <a:cubicBezTo>
                    <a:pt x="5684" y="50938"/>
                    <a:pt x="5684" y="51121"/>
                    <a:pt x="5684" y="51281"/>
                  </a:cubicBezTo>
                  <a:cubicBezTo>
                    <a:pt x="6095" y="51418"/>
                    <a:pt x="6551" y="51258"/>
                    <a:pt x="6917" y="51486"/>
                  </a:cubicBezTo>
                  <a:cubicBezTo>
                    <a:pt x="7485" y="51731"/>
                    <a:pt x="8065" y="51792"/>
                    <a:pt x="8650" y="51792"/>
                  </a:cubicBezTo>
                  <a:cubicBezTo>
                    <a:pt x="9213" y="51792"/>
                    <a:pt x="9781" y="51736"/>
                    <a:pt x="10349" y="51736"/>
                  </a:cubicBezTo>
                  <a:cubicBezTo>
                    <a:pt x="10400" y="51736"/>
                    <a:pt x="10450" y="51736"/>
                    <a:pt x="10500" y="51737"/>
                  </a:cubicBezTo>
                  <a:cubicBezTo>
                    <a:pt x="10694" y="51705"/>
                    <a:pt x="10888" y="51673"/>
                    <a:pt x="11089" y="51673"/>
                  </a:cubicBezTo>
                  <a:cubicBezTo>
                    <a:pt x="11173" y="51673"/>
                    <a:pt x="11258" y="51678"/>
                    <a:pt x="11345" y="51692"/>
                  </a:cubicBezTo>
                  <a:cubicBezTo>
                    <a:pt x="11562" y="51714"/>
                    <a:pt x="11784" y="51726"/>
                    <a:pt x="12010" y="51726"/>
                  </a:cubicBezTo>
                  <a:cubicBezTo>
                    <a:pt x="12235" y="51726"/>
                    <a:pt x="12463" y="51714"/>
                    <a:pt x="12691" y="51692"/>
                  </a:cubicBezTo>
                  <a:cubicBezTo>
                    <a:pt x="12783" y="51669"/>
                    <a:pt x="12874" y="51646"/>
                    <a:pt x="12943" y="51623"/>
                  </a:cubicBezTo>
                  <a:cubicBezTo>
                    <a:pt x="13057" y="51577"/>
                    <a:pt x="13148" y="51532"/>
                    <a:pt x="13239" y="51486"/>
                  </a:cubicBezTo>
                  <a:lnTo>
                    <a:pt x="13696" y="51486"/>
                  </a:lnTo>
                  <a:cubicBezTo>
                    <a:pt x="13776" y="51559"/>
                    <a:pt x="13859" y="51583"/>
                    <a:pt x="13944" y="51583"/>
                  </a:cubicBezTo>
                  <a:cubicBezTo>
                    <a:pt x="14098" y="51583"/>
                    <a:pt x="14256" y="51501"/>
                    <a:pt x="14403" y="51486"/>
                  </a:cubicBezTo>
                  <a:cubicBezTo>
                    <a:pt x="14540" y="51372"/>
                    <a:pt x="14723" y="51418"/>
                    <a:pt x="14883" y="51349"/>
                  </a:cubicBezTo>
                  <a:cubicBezTo>
                    <a:pt x="14905" y="51349"/>
                    <a:pt x="14951" y="51326"/>
                    <a:pt x="14974" y="51326"/>
                  </a:cubicBezTo>
                  <a:cubicBezTo>
                    <a:pt x="16013" y="51406"/>
                    <a:pt x="17045" y="51441"/>
                    <a:pt x="18075" y="51441"/>
                  </a:cubicBezTo>
                  <a:cubicBezTo>
                    <a:pt x="19105" y="51441"/>
                    <a:pt x="20132" y="51406"/>
                    <a:pt x="21160" y="51349"/>
                  </a:cubicBezTo>
                  <a:lnTo>
                    <a:pt x="21525" y="51349"/>
                  </a:lnTo>
                  <a:cubicBezTo>
                    <a:pt x="21949" y="51309"/>
                    <a:pt x="22374" y="51285"/>
                    <a:pt x="22798" y="51285"/>
                  </a:cubicBezTo>
                  <a:cubicBezTo>
                    <a:pt x="23104" y="51285"/>
                    <a:pt x="23410" y="51298"/>
                    <a:pt x="23716" y="51326"/>
                  </a:cubicBezTo>
                  <a:cubicBezTo>
                    <a:pt x="23743" y="51366"/>
                    <a:pt x="23777" y="51391"/>
                    <a:pt x="23814" y="51391"/>
                  </a:cubicBezTo>
                  <a:cubicBezTo>
                    <a:pt x="23841" y="51391"/>
                    <a:pt x="23870" y="51378"/>
                    <a:pt x="23899" y="51349"/>
                  </a:cubicBezTo>
                  <a:cubicBezTo>
                    <a:pt x="24515" y="51326"/>
                    <a:pt x="25108" y="51326"/>
                    <a:pt x="25725" y="51304"/>
                  </a:cubicBezTo>
                  <a:lnTo>
                    <a:pt x="26455" y="51304"/>
                  </a:lnTo>
                  <a:cubicBezTo>
                    <a:pt x="26569" y="51367"/>
                    <a:pt x="26683" y="51416"/>
                    <a:pt x="26782" y="51416"/>
                  </a:cubicBezTo>
                  <a:cubicBezTo>
                    <a:pt x="26861" y="51416"/>
                    <a:pt x="26929" y="51385"/>
                    <a:pt x="26980" y="51304"/>
                  </a:cubicBezTo>
                  <a:cubicBezTo>
                    <a:pt x="27026" y="51281"/>
                    <a:pt x="27049" y="51281"/>
                    <a:pt x="27094" y="51281"/>
                  </a:cubicBezTo>
                  <a:cubicBezTo>
                    <a:pt x="27117" y="51258"/>
                    <a:pt x="27140" y="51258"/>
                    <a:pt x="27163" y="51235"/>
                  </a:cubicBezTo>
                  <a:cubicBezTo>
                    <a:pt x="27186" y="51258"/>
                    <a:pt x="27186" y="51281"/>
                    <a:pt x="27208" y="51304"/>
                  </a:cubicBezTo>
                  <a:lnTo>
                    <a:pt x="27368" y="51144"/>
                  </a:lnTo>
                  <a:cubicBezTo>
                    <a:pt x="27437" y="51121"/>
                    <a:pt x="27482" y="51121"/>
                    <a:pt x="27551" y="51121"/>
                  </a:cubicBezTo>
                  <a:cubicBezTo>
                    <a:pt x="27733" y="51121"/>
                    <a:pt x="27916" y="51098"/>
                    <a:pt x="28099" y="51098"/>
                  </a:cubicBezTo>
                  <a:cubicBezTo>
                    <a:pt x="28099" y="51098"/>
                    <a:pt x="28099" y="51167"/>
                    <a:pt x="28099" y="51167"/>
                  </a:cubicBezTo>
                  <a:cubicBezTo>
                    <a:pt x="28258" y="51144"/>
                    <a:pt x="28441" y="51121"/>
                    <a:pt x="28624" y="51121"/>
                  </a:cubicBezTo>
                  <a:cubicBezTo>
                    <a:pt x="28669" y="51189"/>
                    <a:pt x="28806" y="51281"/>
                    <a:pt x="28897" y="51326"/>
                  </a:cubicBezTo>
                  <a:cubicBezTo>
                    <a:pt x="29312" y="51397"/>
                    <a:pt x="29739" y="51438"/>
                    <a:pt x="30166" y="51438"/>
                  </a:cubicBezTo>
                  <a:cubicBezTo>
                    <a:pt x="30561" y="51438"/>
                    <a:pt x="30956" y="51403"/>
                    <a:pt x="31340" y="51326"/>
                  </a:cubicBezTo>
                  <a:cubicBezTo>
                    <a:pt x="31478" y="51296"/>
                    <a:pt x="31622" y="51288"/>
                    <a:pt x="31767" y="51288"/>
                  </a:cubicBezTo>
                  <a:cubicBezTo>
                    <a:pt x="31917" y="51288"/>
                    <a:pt x="32069" y="51296"/>
                    <a:pt x="32220" y="51296"/>
                  </a:cubicBezTo>
                  <a:cubicBezTo>
                    <a:pt x="32577" y="51296"/>
                    <a:pt x="32925" y="51250"/>
                    <a:pt x="33211" y="50938"/>
                  </a:cubicBezTo>
                  <a:cubicBezTo>
                    <a:pt x="33211" y="50413"/>
                    <a:pt x="33211" y="49866"/>
                    <a:pt x="33234" y="49341"/>
                  </a:cubicBezTo>
                  <a:cubicBezTo>
                    <a:pt x="33257" y="49318"/>
                    <a:pt x="33303" y="49295"/>
                    <a:pt x="33348" y="49272"/>
                  </a:cubicBezTo>
                  <a:cubicBezTo>
                    <a:pt x="33394" y="48724"/>
                    <a:pt x="33280" y="48154"/>
                    <a:pt x="33554" y="47629"/>
                  </a:cubicBezTo>
                  <a:cubicBezTo>
                    <a:pt x="33531" y="47560"/>
                    <a:pt x="33531" y="47515"/>
                    <a:pt x="33577" y="47469"/>
                  </a:cubicBezTo>
                  <a:cubicBezTo>
                    <a:pt x="33577" y="47355"/>
                    <a:pt x="33577" y="47241"/>
                    <a:pt x="33577" y="47127"/>
                  </a:cubicBezTo>
                  <a:cubicBezTo>
                    <a:pt x="33599" y="47127"/>
                    <a:pt x="33622" y="47104"/>
                    <a:pt x="33645" y="47058"/>
                  </a:cubicBezTo>
                  <a:cubicBezTo>
                    <a:pt x="33668" y="47012"/>
                    <a:pt x="33645" y="46990"/>
                    <a:pt x="33599" y="46944"/>
                  </a:cubicBezTo>
                  <a:lnTo>
                    <a:pt x="33599" y="46396"/>
                  </a:lnTo>
                  <a:cubicBezTo>
                    <a:pt x="33645" y="46328"/>
                    <a:pt x="33645" y="46259"/>
                    <a:pt x="33599" y="46214"/>
                  </a:cubicBezTo>
                  <a:cubicBezTo>
                    <a:pt x="33577" y="46145"/>
                    <a:pt x="33577" y="46077"/>
                    <a:pt x="33599" y="46031"/>
                  </a:cubicBezTo>
                  <a:cubicBezTo>
                    <a:pt x="33531" y="45689"/>
                    <a:pt x="33714" y="45392"/>
                    <a:pt x="33782" y="45095"/>
                  </a:cubicBezTo>
                  <a:cubicBezTo>
                    <a:pt x="33873" y="44981"/>
                    <a:pt x="33873" y="44867"/>
                    <a:pt x="33782" y="44753"/>
                  </a:cubicBezTo>
                  <a:cubicBezTo>
                    <a:pt x="33828" y="44387"/>
                    <a:pt x="33896" y="44022"/>
                    <a:pt x="33942" y="43657"/>
                  </a:cubicBezTo>
                  <a:cubicBezTo>
                    <a:pt x="33987" y="43338"/>
                    <a:pt x="33987" y="43018"/>
                    <a:pt x="34124" y="42744"/>
                  </a:cubicBezTo>
                  <a:cubicBezTo>
                    <a:pt x="34124" y="42242"/>
                    <a:pt x="34124" y="41763"/>
                    <a:pt x="34124" y="41283"/>
                  </a:cubicBezTo>
                  <a:cubicBezTo>
                    <a:pt x="34353" y="40964"/>
                    <a:pt x="34216" y="40576"/>
                    <a:pt x="34284" y="40210"/>
                  </a:cubicBezTo>
                  <a:cubicBezTo>
                    <a:pt x="34375" y="39777"/>
                    <a:pt x="34216" y="39297"/>
                    <a:pt x="34467" y="38887"/>
                  </a:cubicBezTo>
                  <a:cubicBezTo>
                    <a:pt x="34627" y="38111"/>
                    <a:pt x="34969" y="37380"/>
                    <a:pt x="34855" y="36558"/>
                  </a:cubicBezTo>
                  <a:cubicBezTo>
                    <a:pt x="34832" y="36421"/>
                    <a:pt x="34764" y="36285"/>
                    <a:pt x="34672" y="36170"/>
                  </a:cubicBezTo>
                  <a:cubicBezTo>
                    <a:pt x="34809" y="35440"/>
                    <a:pt x="34923" y="34710"/>
                    <a:pt x="35060" y="33979"/>
                  </a:cubicBezTo>
                  <a:cubicBezTo>
                    <a:pt x="35471" y="33660"/>
                    <a:pt x="35471" y="33294"/>
                    <a:pt x="35220" y="32884"/>
                  </a:cubicBezTo>
                  <a:cubicBezTo>
                    <a:pt x="35197" y="32587"/>
                    <a:pt x="35174" y="32290"/>
                    <a:pt x="35152" y="31971"/>
                  </a:cubicBezTo>
                  <a:cubicBezTo>
                    <a:pt x="35220" y="31811"/>
                    <a:pt x="35288" y="31628"/>
                    <a:pt x="35357" y="31446"/>
                  </a:cubicBezTo>
                  <a:lnTo>
                    <a:pt x="35425" y="31400"/>
                  </a:lnTo>
                  <a:cubicBezTo>
                    <a:pt x="35403" y="31331"/>
                    <a:pt x="35380" y="31263"/>
                    <a:pt x="35380" y="31194"/>
                  </a:cubicBezTo>
                  <a:cubicBezTo>
                    <a:pt x="35380" y="31012"/>
                    <a:pt x="35380" y="30852"/>
                    <a:pt x="35403" y="30692"/>
                  </a:cubicBezTo>
                  <a:cubicBezTo>
                    <a:pt x="35448" y="30624"/>
                    <a:pt x="35517" y="30555"/>
                    <a:pt x="35585" y="30510"/>
                  </a:cubicBezTo>
                  <a:cubicBezTo>
                    <a:pt x="35585" y="30190"/>
                    <a:pt x="35562" y="29893"/>
                    <a:pt x="35562" y="29574"/>
                  </a:cubicBezTo>
                  <a:cubicBezTo>
                    <a:pt x="35768" y="29483"/>
                    <a:pt x="35768" y="29346"/>
                    <a:pt x="35585" y="29232"/>
                  </a:cubicBezTo>
                  <a:cubicBezTo>
                    <a:pt x="35585" y="29163"/>
                    <a:pt x="35585" y="29095"/>
                    <a:pt x="35585" y="29049"/>
                  </a:cubicBezTo>
                  <a:cubicBezTo>
                    <a:pt x="35699" y="28843"/>
                    <a:pt x="35745" y="28661"/>
                    <a:pt x="35540" y="28501"/>
                  </a:cubicBezTo>
                  <a:cubicBezTo>
                    <a:pt x="35540" y="28478"/>
                    <a:pt x="35540" y="28478"/>
                    <a:pt x="35540" y="28455"/>
                  </a:cubicBezTo>
                  <a:cubicBezTo>
                    <a:pt x="35562" y="28478"/>
                    <a:pt x="35585" y="28501"/>
                    <a:pt x="35631" y="28501"/>
                  </a:cubicBezTo>
                  <a:cubicBezTo>
                    <a:pt x="35791" y="28273"/>
                    <a:pt x="35677" y="27999"/>
                    <a:pt x="35768" y="27771"/>
                  </a:cubicBezTo>
                  <a:cubicBezTo>
                    <a:pt x="35813" y="27702"/>
                    <a:pt x="35813" y="27657"/>
                    <a:pt x="35791" y="27588"/>
                  </a:cubicBezTo>
                  <a:cubicBezTo>
                    <a:pt x="35768" y="27520"/>
                    <a:pt x="35768" y="27474"/>
                    <a:pt x="35791" y="27406"/>
                  </a:cubicBezTo>
                  <a:cubicBezTo>
                    <a:pt x="35882" y="27040"/>
                    <a:pt x="35905" y="26675"/>
                    <a:pt x="35950" y="26310"/>
                  </a:cubicBezTo>
                  <a:cubicBezTo>
                    <a:pt x="35859" y="25055"/>
                    <a:pt x="36270" y="23868"/>
                    <a:pt x="36338" y="22658"/>
                  </a:cubicBezTo>
                  <a:cubicBezTo>
                    <a:pt x="36567" y="22430"/>
                    <a:pt x="36498" y="22156"/>
                    <a:pt x="36475" y="21882"/>
                  </a:cubicBezTo>
                  <a:cubicBezTo>
                    <a:pt x="36453" y="21836"/>
                    <a:pt x="36453" y="21790"/>
                    <a:pt x="36498" y="21745"/>
                  </a:cubicBezTo>
                  <a:cubicBezTo>
                    <a:pt x="36681" y="21311"/>
                    <a:pt x="36704" y="20900"/>
                    <a:pt x="36498" y="20489"/>
                  </a:cubicBezTo>
                  <a:cubicBezTo>
                    <a:pt x="36681" y="20352"/>
                    <a:pt x="36726" y="20147"/>
                    <a:pt x="36795" y="19964"/>
                  </a:cubicBezTo>
                  <a:cubicBezTo>
                    <a:pt x="36818" y="19873"/>
                    <a:pt x="36841" y="19805"/>
                    <a:pt x="36841" y="19713"/>
                  </a:cubicBezTo>
                  <a:cubicBezTo>
                    <a:pt x="36818" y="19280"/>
                    <a:pt x="36635" y="18869"/>
                    <a:pt x="36841" y="18435"/>
                  </a:cubicBezTo>
                  <a:cubicBezTo>
                    <a:pt x="36841" y="17887"/>
                    <a:pt x="36863" y="17340"/>
                    <a:pt x="37023" y="16815"/>
                  </a:cubicBezTo>
                  <a:lnTo>
                    <a:pt x="37115" y="16815"/>
                  </a:lnTo>
                  <a:cubicBezTo>
                    <a:pt x="37320" y="16792"/>
                    <a:pt x="37548" y="16815"/>
                    <a:pt x="37571" y="16518"/>
                  </a:cubicBezTo>
                  <a:cubicBezTo>
                    <a:pt x="37571" y="16404"/>
                    <a:pt x="37525" y="16267"/>
                    <a:pt x="37411" y="16244"/>
                  </a:cubicBezTo>
                  <a:cubicBezTo>
                    <a:pt x="37395" y="16241"/>
                    <a:pt x="37380" y="16240"/>
                    <a:pt x="37366" y="16240"/>
                  </a:cubicBezTo>
                  <a:cubicBezTo>
                    <a:pt x="37131" y="16240"/>
                    <a:pt x="37262" y="16589"/>
                    <a:pt x="37046" y="16632"/>
                  </a:cubicBezTo>
                  <a:cubicBezTo>
                    <a:pt x="37137" y="15719"/>
                    <a:pt x="37183" y="14783"/>
                    <a:pt x="37434" y="13893"/>
                  </a:cubicBezTo>
                  <a:cubicBezTo>
                    <a:pt x="37913" y="13482"/>
                    <a:pt x="37503" y="13003"/>
                    <a:pt x="37571" y="12569"/>
                  </a:cubicBezTo>
                  <a:cubicBezTo>
                    <a:pt x="37548" y="12523"/>
                    <a:pt x="37548" y="12478"/>
                    <a:pt x="37571" y="12432"/>
                  </a:cubicBezTo>
                  <a:cubicBezTo>
                    <a:pt x="37891" y="12021"/>
                    <a:pt x="37548" y="11519"/>
                    <a:pt x="37754" y="11085"/>
                  </a:cubicBezTo>
                  <a:cubicBezTo>
                    <a:pt x="37731" y="11040"/>
                    <a:pt x="37731" y="11017"/>
                    <a:pt x="37754" y="10971"/>
                  </a:cubicBezTo>
                  <a:cubicBezTo>
                    <a:pt x="37891" y="10857"/>
                    <a:pt x="37868" y="10743"/>
                    <a:pt x="37799" y="10606"/>
                  </a:cubicBezTo>
                  <a:cubicBezTo>
                    <a:pt x="37799" y="10560"/>
                    <a:pt x="37776" y="10492"/>
                    <a:pt x="37776" y="10424"/>
                  </a:cubicBezTo>
                  <a:cubicBezTo>
                    <a:pt x="37776" y="10309"/>
                    <a:pt x="37754" y="10172"/>
                    <a:pt x="37731" y="10058"/>
                  </a:cubicBezTo>
                  <a:cubicBezTo>
                    <a:pt x="37936" y="9396"/>
                    <a:pt x="37845" y="8689"/>
                    <a:pt x="38119" y="8027"/>
                  </a:cubicBezTo>
                  <a:cubicBezTo>
                    <a:pt x="38096" y="7525"/>
                    <a:pt x="38119" y="7023"/>
                    <a:pt x="38301" y="6543"/>
                  </a:cubicBezTo>
                  <a:cubicBezTo>
                    <a:pt x="38393" y="6703"/>
                    <a:pt x="38438" y="6886"/>
                    <a:pt x="38621" y="7000"/>
                  </a:cubicBezTo>
                  <a:cubicBezTo>
                    <a:pt x="38735" y="6612"/>
                    <a:pt x="38644" y="6383"/>
                    <a:pt x="38324" y="6224"/>
                  </a:cubicBezTo>
                  <a:cubicBezTo>
                    <a:pt x="38370" y="5014"/>
                    <a:pt x="38393" y="3781"/>
                    <a:pt x="38689" y="2572"/>
                  </a:cubicBezTo>
                  <a:cubicBezTo>
                    <a:pt x="38621" y="1841"/>
                    <a:pt x="38872" y="1134"/>
                    <a:pt x="38849" y="380"/>
                  </a:cubicBezTo>
                  <a:cubicBezTo>
                    <a:pt x="38918" y="335"/>
                    <a:pt x="38986" y="266"/>
                    <a:pt x="39032" y="198"/>
                  </a:cubicBezTo>
                  <a:lnTo>
                    <a:pt x="39032" y="198"/>
                  </a:lnTo>
                  <a:cubicBezTo>
                    <a:pt x="38963" y="221"/>
                    <a:pt x="38872" y="221"/>
                    <a:pt x="38781" y="221"/>
                  </a:cubicBezTo>
                  <a:cubicBezTo>
                    <a:pt x="38781" y="198"/>
                    <a:pt x="38758" y="175"/>
                    <a:pt x="38735" y="152"/>
                  </a:cubicBezTo>
                  <a:cubicBezTo>
                    <a:pt x="38667" y="84"/>
                    <a:pt x="38575" y="61"/>
                    <a:pt x="38484" y="38"/>
                  </a:cubicBezTo>
                  <a:cubicBezTo>
                    <a:pt x="38350" y="11"/>
                    <a:pt x="38209" y="0"/>
                    <a:pt x="3806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5" name="Google Shape;2875;p52"/>
            <p:cNvSpPr/>
            <p:nvPr/>
          </p:nvSpPr>
          <p:spPr>
            <a:xfrm rot="-799569">
              <a:off x="1348991" y="4019544"/>
              <a:ext cx="4575" cy="9150"/>
            </a:xfrm>
            <a:custGeom>
              <a:avLst/>
              <a:gdLst/>
              <a:ahLst/>
              <a:cxnLst/>
              <a:rect l="l" t="t" r="r" b="b"/>
              <a:pathLst>
                <a:path w="183" h="366" extrusionOk="0">
                  <a:moveTo>
                    <a:pt x="183" y="1"/>
                  </a:moveTo>
                  <a:cubicBezTo>
                    <a:pt x="0" y="115"/>
                    <a:pt x="0" y="252"/>
                    <a:pt x="183" y="366"/>
                  </a:cubicBezTo>
                  <a:lnTo>
                    <a:pt x="183"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6" name="Google Shape;2876;p52"/>
            <p:cNvSpPr/>
            <p:nvPr/>
          </p:nvSpPr>
          <p:spPr>
            <a:xfrm rot="-799569">
              <a:off x="1715400" y="4364127"/>
              <a:ext cx="5725" cy="2175"/>
            </a:xfrm>
            <a:custGeom>
              <a:avLst/>
              <a:gdLst/>
              <a:ahLst/>
              <a:cxnLst/>
              <a:rect l="l" t="t" r="r" b="b"/>
              <a:pathLst>
                <a:path w="229" h="87" extrusionOk="0">
                  <a:moveTo>
                    <a:pt x="0" y="1"/>
                  </a:moveTo>
                  <a:cubicBezTo>
                    <a:pt x="34" y="58"/>
                    <a:pt x="74" y="87"/>
                    <a:pt x="114" y="87"/>
                  </a:cubicBezTo>
                  <a:cubicBezTo>
                    <a:pt x="154" y="87"/>
                    <a:pt x="194" y="58"/>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7" name="Google Shape;2877;p52"/>
            <p:cNvSpPr/>
            <p:nvPr/>
          </p:nvSpPr>
          <p:spPr>
            <a:xfrm rot="-799569">
              <a:off x="1724760" y="4361485"/>
              <a:ext cx="4575" cy="2450"/>
            </a:xfrm>
            <a:custGeom>
              <a:avLst/>
              <a:gdLst/>
              <a:ahLst/>
              <a:cxnLst/>
              <a:rect l="l" t="t" r="r" b="b"/>
              <a:pathLst>
                <a:path w="183" h="98" extrusionOk="0">
                  <a:moveTo>
                    <a:pt x="183" y="0"/>
                  </a:moveTo>
                  <a:lnTo>
                    <a:pt x="183" y="0"/>
                  </a:lnTo>
                  <a:cubicBezTo>
                    <a:pt x="114" y="23"/>
                    <a:pt x="46" y="23"/>
                    <a:pt x="0" y="23"/>
                  </a:cubicBezTo>
                  <a:cubicBezTo>
                    <a:pt x="23" y="69"/>
                    <a:pt x="52" y="97"/>
                    <a:pt x="83" y="97"/>
                  </a:cubicBezTo>
                  <a:cubicBezTo>
                    <a:pt x="114" y="97"/>
                    <a:pt x="149" y="69"/>
                    <a:pt x="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8" name="Google Shape;2878;p52"/>
            <p:cNvSpPr/>
            <p:nvPr/>
          </p:nvSpPr>
          <p:spPr>
            <a:xfrm rot="-799569">
              <a:off x="1291923" y="3564886"/>
              <a:ext cx="20001" cy="12575"/>
            </a:xfrm>
            <a:custGeom>
              <a:avLst/>
              <a:gdLst/>
              <a:ahLst/>
              <a:cxnLst/>
              <a:rect l="l" t="t" r="r" b="b"/>
              <a:pathLst>
                <a:path w="800" h="503" extrusionOk="0">
                  <a:moveTo>
                    <a:pt x="160" y="0"/>
                  </a:moveTo>
                  <a:cubicBezTo>
                    <a:pt x="114" y="91"/>
                    <a:pt x="46" y="183"/>
                    <a:pt x="0" y="274"/>
                  </a:cubicBezTo>
                  <a:cubicBezTo>
                    <a:pt x="183" y="457"/>
                    <a:pt x="434" y="502"/>
                    <a:pt x="685" y="502"/>
                  </a:cubicBezTo>
                  <a:cubicBezTo>
                    <a:pt x="731" y="457"/>
                    <a:pt x="776" y="411"/>
                    <a:pt x="799" y="342"/>
                  </a:cubicBezTo>
                  <a:cubicBezTo>
                    <a:pt x="799" y="274"/>
                    <a:pt x="776" y="205"/>
                    <a:pt x="753" y="137"/>
                  </a:cubicBezTo>
                  <a:cubicBezTo>
                    <a:pt x="685" y="46"/>
                    <a:pt x="594" y="23"/>
                    <a:pt x="50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9" name="Google Shape;2879;p52"/>
            <p:cNvSpPr/>
            <p:nvPr/>
          </p:nvSpPr>
          <p:spPr>
            <a:xfrm rot="-799569">
              <a:off x="1307686" y="3616298"/>
              <a:ext cx="14850" cy="13725"/>
            </a:xfrm>
            <a:custGeom>
              <a:avLst/>
              <a:gdLst/>
              <a:ahLst/>
              <a:cxnLst/>
              <a:rect l="l" t="t" r="r" b="b"/>
              <a:pathLst>
                <a:path w="594" h="549" extrusionOk="0">
                  <a:moveTo>
                    <a:pt x="343" y="1"/>
                  </a:moveTo>
                  <a:cubicBezTo>
                    <a:pt x="114" y="24"/>
                    <a:pt x="0" y="138"/>
                    <a:pt x="23" y="389"/>
                  </a:cubicBezTo>
                  <a:cubicBezTo>
                    <a:pt x="137" y="434"/>
                    <a:pt x="251" y="503"/>
                    <a:pt x="365" y="549"/>
                  </a:cubicBezTo>
                  <a:cubicBezTo>
                    <a:pt x="343" y="366"/>
                    <a:pt x="594" y="183"/>
                    <a:pt x="34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0" name="Google Shape;2880;p52"/>
            <p:cNvSpPr/>
            <p:nvPr/>
          </p:nvSpPr>
          <p:spPr>
            <a:xfrm rot="-799569">
              <a:off x="1401813" y="3505817"/>
              <a:ext cx="11425" cy="9825"/>
            </a:xfrm>
            <a:custGeom>
              <a:avLst/>
              <a:gdLst/>
              <a:ahLst/>
              <a:cxnLst/>
              <a:rect l="l" t="t" r="r" b="b"/>
              <a:pathLst>
                <a:path w="457" h="393" extrusionOk="0">
                  <a:moveTo>
                    <a:pt x="46" y="0"/>
                  </a:moveTo>
                  <a:cubicBezTo>
                    <a:pt x="23" y="46"/>
                    <a:pt x="23" y="114"/>
                    <a:pt x="0" y="183"/>
                  </a:cubicBezTo>
                  <a:cubicBezTo>
                    <a:pt x="0" y="323"/>
                    <a:pt x="53" y="392"/>
                    <a:pt x="173" y="392"/>
                  </a:cubicBezTo>
                  <a:cubicBezTo>
                    <a:pt x="190" y="392"/>
                    <a:pt x="209" y="391"/>
                    <a:pt x="228" y="388"/>
                  </a:cubicBezTo>
                  <a:cubicBezTo>
                    <a:pt x="457" y="251"/>
                    <a:pt x="251" y="137"/>
                    <a:pt x="228" y="23"/>
                  </a:cubicBezTo>
                  <a:cubicBezTo>
                    <a:pt x="160" y="0"/>
                    <a:pt x="114" y="0"/>
                    <a:pt x="4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1" name="Google Shape;2881;p52"/>
            <p:cNvSpPr/>
            <p:nvPr/>
          </p:nvSpPr>
          <p:spPr>
            <a:xfrm rot="-799569">
              <a:off x="1456952" y="3571818"/>
              <a:ext cx="17725" cy="15950"/>
            </a:xfrm>
            <a:custGeom>
              <a:avLst/>
              <a:gdLst/>
              <a:ahLst/>
              <a:cxnLst/>
              <a:rect l="l" t="t" r="r" b="b"/>
              <a:pathLst>
                <a:path w="709" h="638" extrusionOk="0">
                  <a:moveTo>
                    <a:pt x="112" y="1"/>
                  </a:moveTo>
                  <a:cubicBezTo>
                    <a:pt x="75" y="1"/>
                    <a:pt x="38" y="1"/>
                    <a:pt x="1" y="1"/>
                  </a:cubicBezTo>
                  <a:cubicBezTo>
                    <a:pt x="69" y="184"/>
                    <a:pt x="115" y="367"/>
                    <a:pt x="183" y="549"/>
                  </a:cubicBezTo>
                  <a:cubicBezTo>
                    <a:pt x="272" y="579"/>
                    <a:pt x="361" y="637"/>
                    <a:pt x="444" y="637"/>
                  </a:cubicBezTo>
                  <a:cubicBezTo>
                    <a:pt x="488" y="637"/>
                    <a:pt x="531" y="620"/>
                    <a:pt x="571" y="572"/>
                  </a:cubicBezTo>
                  <a:cubicBezTo>
                    <a:pt x="708" y="458"/>
                    <a:pt x="617" y="321"/>
                    <a:pt x="549" y="184"/>
                  </a:cubicBezTo>
                  <a:cubicBezTo>
                    <a:pt x="436" y="16"/>
                    <a:pt x="279" y="1"/>
                    <a:pt x="1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2" name="Google Shape;2882;p52"/>
            <p:cNvSpPr/>
            <p:nvPr/>
          </p:nvSpPr>
          <p:spPr>
            <a:xfrm rot="-799569">
              <a:off x="1445394" y="3546926"/>
              <a:ext cx="13150" cy="13150"/>
            </a:xfrm>
            <a:custGeom>
              <a:avLst/>
              <a:gdLst/>
              <a:ahLst/>
              <a:cxnLst/>
              <a:rect l="l" t="t" r="r" b="b"/>
              <a:pathLst>
                <a:path w="526" h="526" extrusionOk="0">
                  <a:moveTo>
                    <a:pt x="388" y="1"/>
                  </a:moveTo>
                  <a:cubicBezTo>
                    <a:pt x="114" y="1"/>
                    <a:pt x="0" y="115"/>
                    <a:pt x="23" y="366"/>
                  </a:cubicBezTo>
                  <a:cubicBezTo>
                    <a:pt x="46" y="480"/>
                    <a:pt x="137" y="503"/>
                    <a:pt x="229" y="526"/>
                  </a:cubicBezTo>
                  <a:cubicBezTo>
                    <a:pt x="502" y="412"/>
                    <a:pt x="525" y="229"/>
                    <a:pt x="38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3" name="Google Shape;2883;p52"/>
            <p:cNvSpPr/>
            <p:nvPr/>
          </p:nvSpPr>
          <p:spPr>
            <a:xfrm rot="-799569">
              <a:off x="1344881" y="3575736"/>
              <a:ext cx="14275" cy="12850"/>
            </a:xfrm>
            <a:custGeom>
              <a:avLst/>
              <a:gdLst/>
              <a:ahLst/>
              <a:cxnLst/>
              <a:rect l="l" t="t" r="r" b="b"/>
              <a:pathLst>
                <a:path w="571" h="514" extrusionOk="0">
                  <a:moveTo>
                    <a:pt x="278" y="1"/>
                  </a:moveTo>
                  <a:cubicBezTo>
                    <a:pt x="170" y="1"/>
                    <a:pt x="84" y="51"/>
                    <a:pt x="46" y="166"/>
                  </a:cubicBezTo>
                  <a:cubicBezTo>
                    <a:pt x="0" y="349"/>
                    <a:pt x="69" y="463"/>
                    <a:pt x="251" y="508"/>
                  </a:cubicBezTo>
                  <a:cubicBezTo>
                    <a:pt x="273" y="512"/>
                    <a:pt x="294" y="514"/>
                    <a:pt x="313" y="514"/>
                  </a:cubicBezTo>
                  <a:cubicBezTo>
                    <a:pt x="417" y="514"/>
                    <a:pt x="490" y="460"/>
                    <a:pt x="548" y="326"/>
                  </a:cubicBezTo>
                  <a:cubicBezTo>
                    <a:pt x="571" y="166"/>
                    <a:pt x="502" y="52"/>
                    <a:pt x="343" y="6"/>
                  </a:cubicBezTo>
                  <a:cubicBezTo>
                    <a:pt x="320" y="3"/>
                    <a:pt x="299" y="1"/>
                    <a:pt x="27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4" name="Google Shape;2884;p52"/>
            <p:cNvSpPr/>
            <p:nvPr/>
          </p:nvSpPr>
          <p:spPr>
            <a:xfrm rot="-799569">
              <a:off x="1346375" y="3527992"/>
              <a:ext cx="20001" cy="16375"/>
            </a:xfrm>
            <a:custGeom>
              <a:avLst/>
              <a:gdLst/>
              <a:ahLst/>
              <a:cxnLst/>
              <a:rect l="l" t="t" r="r" b="b"/>
              <a:pathLst>
                <a:path w="800" h="655" extrusionOk="0">
                  <a:moveTo>
                    <a:pt x="252" y="0"/>
                  </a:moveTo>
                  <a:cubicBezTo>
                    <a:pt x="206" y="46"/>
                    <a:pt x="138" y="91"/>
                    <a:pt x="69" y="160"/>
                  </a:cubicBezTo>
                  <a:cubicBezTo>
                    <a:pt x="46" y="160"/>
                    <a:pt x="23" y="183"/>
                    <a:pt x="23" y="228"/>
                  </a:cubicBezTo>
                  <a:cubicBezTo>
                    <a:pt x="1" y="274"/>
                    <a:pt x="23" y="297"/>
                    <a:pt x="69" y="343"/>
                  </a:cubicBezTo>
                  <a:cubicBezTo>
                    <a:pt x="221" y="381"/>
                    <a:pt x="262" y="655"/>
                    <a:pt x="442" y="655"/>
                  </a:cubicBezTo>
                  <a:cubicBezTo>
                    <a:pt x="479" y="655"/>
                    <a:pt x="521" y="643"/>
                    <a:pt x="571" y="616"/>
                  </a:cubicBezTo>
                  <a:cubicBezTo>
                    <a:pt x="799" y="502"/>
                    <a:pt x="685" y="320"/>
                    <a:pt x="617" y="160"/>
                  </a:cubicBezTo>
                  <a:cubicBezTo>
                    <a:pt x="571" y="91"/>
                    <a:pt x="503" y="23"/>
                    <a:pt x="43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5" name="Google Shape;2885;p52"/>
            <p:cNvSpPr/>
            <p:nvPr/>
          </p:nvSpPr>
          <p:spPr>
            <a:xfrm rot="-799569">
              <a:off x="1393779" y="3558690"/>
              <a:ext cx="14850" cy="9175"/>
            </a:xfrm>
            <a:custGeom>
              <a:avLst/>
              <a:gdLst/>
              <a:ahLst/>
              <a:cxnLst/>
              <a:rect l="l" t="t" r="r" b="b"/>
              <a:pathLst>
                <a:path w="594" h="367" extrusionOk="0">
                  <a:moveTo>
                    <a:pt x="274" y="1"/>
                  </a:moveTo>
                  <a:cubicBezTo>
                    <a:pt x="172" y="1"/>
                    <a:pt x="81" y="34"/>
                    <a:pt x="46" y="123"/>
                  </a:cubicBezTo>
                  <a:cubicBezTo>
                    <a:pt x="0" y="237"/>
                    <a:pt x="92" y="328"/>
                    <a:pt x="229" y="351"/>
                  </a:cubicBezTo>
                  <a:cubicBezTo>
                    <a:pt x="274" y="359"/>
                    <a:pt x="320" y="366"/>
                    <a:pt x="363" y="366"/>
                  </a:cubicBezTo>
                  <a:cubicBezTo>
                    <a:pt x="449" y="366"/>
                    <a:pt x="525" y="336"/>
                    <a:pt x="571" y="214"/>
                  </a:cubicBezTo>
                  <a:cubicBezTo>
                    <a:pt x="594" y="54"/>
                    <a:pt x="457" y="32"/>
                    <a:pt x="366" y="9"/>
                  </a:cubicBezTo>
                  <a:cubicBezTo>
                    <a:pt x="335" y="4"/>
                    <a:pt x="304" y="1"/>
                    <a:pt x="27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6" name="Google Shape;2886;p52"/>
            <p:cNvSpPr/>
            <p:nvPr/>
          </p:nvSpPr>
          <p:spPr>
            <a:xfrm rot="-799569">
              <a:off x="1412670" y="3618058"/>
              <a:ext cx="22851" cy="14300"/>
            </a:xfrm>
            <a:custGeom>
              <a:avLst/>
              <a:gdLst/>
              <a:ahLst/>
              <a:cxnLst/>
              <a:rect l="l" t="t" r="r" b="b"/>
              <a:pathLst>
                <a:path w="914" h="572" extrusionOk="0">
                  <a:moveTo>
                    <a:pt x="685" y="1"/>
                  </a:moveTo>
                  <a:cubicBezTo>
                    <a:pt x="0" y="183"/>
                    <a:pt x="571" y="389"/>
                    <a:pt x="685" y="571"/>
                  </a:cubicBezTo>
                  <a:cubicBezTo>
                    <a:pt x="776" y="526"/>
                    <a:pt x="845" y="457"/>
                    <a:pt x="913" y="411"/>
                  </a:cubicBezTo>
                  <a:cubicBezTo>
                    <a:pt x="890" y="252"/>
                    <a:pt x="845" y="92"/>
                    <a:pt x="68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7" name="Google Shape;2887;p52"/>
            <p:cNvSpPr/>
            <p:nvPr/>
          </p:nvSpPr>
          <p:spPr>
            <a:xfrm rot="-799569">
              <a:off x="1377513" y="3629425"/>
              <a:ext cx="11425" cy="8000"/>
            </a:xfrm>
            <a:custGeom>
              <a:avLst/>
              <a:gdLst/>
              <a:ahLst/>
              <a:cxnLst/>
              <a:rect l="l" t="t" r="r" b="b"/>
              <a:pathLst>
                <a:path w="457" h="320" extrusionOk="0">
                  <a:moveTo>
                    <a:pt x="206" y="0"/>
                  </a:moveTo>
                  <a:cubicBezTo>
                    <a:pt x="114" y="0"/>
                    <a:pt x="23" y="46"/>
                    <a:pt x="23" y="160"/>
                  </a:cubicBezTo>
                  <a:cubicBezTo>
                    <a:pt x="0" y="251"/>
                    <a:pt x="69" y="297"/>
                    <a:pt x="206" y="320"/>
                  </a:cubicBezTo>
                  <a:cubicBezTo>
                    <a:pt x="251" y="297"/>
                    <a:pt x="388" y="274"/>
                    <a:pt x="388" y="205"/>
                  </a:cubicBezTo>
                  <a:cubicBezTo>
                    <a:pt x="457" y="69"/>
                    <a:pt x="343" y="0"/>
                    <a:pt x="20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8" name="Google Shape;2888;p52"/>
            <p:cNvSpPr/>
            <p:nvPr/>
          </p:nvSpPr>
          <p:spPr>
            <a:xfrm rot="-799569">
              <a:off x="1180042" y="3538941"/>
              <a:ext cx="2875" cy="4600"/>
            </a:xfrm>
            <a:custGeom>
              <a:avLst/>
              <a:gdLst/>
              <a:ahLst/>
              <a:cxnLst/>
              <a:rect l="l" t="t" r="r" b="b"/>
              <a:pathLst>
                <a:path w="115" h="184" extrusionOk="0">
                  <a:moveTo>
                    <a:pt x="115" y="1"/>
                  </a:moveTo>
                  <a:cubicBezTo>
                    <a:pt x="0" y="69"/>
                    <a:pt x="0" y="115"/>
                    <a:pt x="115" y="183"/>
                  </a:cubicBezTo>
                  <a:cubicBezTo>
                    <a:pt x="115" y="115"/>
                    <a:pt x="115" y="69"/>
                    <a:pt x="11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9" name="Google Shape;2889;p52"/>
            <p:cNvSpPr/>
            <p:nvPr/>
          </p:nvSpPr>
          <p:spPr>
            <a:xfrm rot="-799569">
              <a:off x="1291263" y="3355934"/>
              <a:ext cx="113578" cy="126753"/>
            </a:xfrm>
            <a:custGeom>
              <a:avLst/>
              <a:gdLst/>
              <a:ahLst/>
              <a:cxnLst/>
              <a:rect l="l" t="t" r="r" b="b"/>
              <a:pathLst>
                <a:path w="4543" h="5070" extrusionOk="0">
                  <a:moveTo>
                    <a:pt x="3529" y="0"/>
                  </a:moveTo>
                  <a:cubicBezTo>
                    <a:pt x="3352" y="0"/>
                    <a:pt x="3285" y="169"/>
                    <a:pt x="3218" y="556"/>
                  </a:cubicBezTo>
                  <a:cubicBezTo>
                    <a:pt x="3150" y="876"/>
                    <a:pt x="3218" y="1241"/>
                    <a:pt x="3013" y="1515"/>
                  </a:cubicBezTo>
                  <a:cubicBezTo>
                    <a:pt x="2853" y="2245"/>
                    <a:pt x="2442" y="2839"/>
                    <a:pt x="2123" y="3501"/>
                  </a:cubicBezTo>
                  <a:cubicBezTo>
                    <a:pt x="2054" y="3660"/>
                    <a:pt x="1917" y="3820"/>
                    <a:pt x="1712" y="3820"/>
                  </a:cubicBezTo>
                  <a:cubicBezTo>
                    <a:pt x="1461" y="3797"/>
                    <a:pt x="1415" y="3546"/>
                    <a:pt x="1347" y="3364"/>
                  </a:cubicBezTo>
                  <a:cubicBezTo>
                    <a:pt x="1187" y="2816"/>
                    <a:pt x="1141" y="2245"/>
                    <a:pt x="1004" y="1698"/>
                  </a:cubicBezTo>
                  <a:cubicBezTo>
                    <a:pt x="959" y="1652"/>
                    <a:pt x="959" y="1583"/>
                    <a:pt x="982" y="1515"/>
                  </a:cubicBezTo>
                  <a:cubicBezTo>
                    <a:pt x="1004" y="1401"/>
                    <a:pt x="1004" y="1264"/>
                    <a:pt x="982" y="1150"/>
                  </a:cubicBezTo>
                  <a:lnTo>
                    <a:pt x="1027" y="967"/>
                  </a:lnTo>
                  <a:cubicBezTo>
                    <a:pt x="1119" y="853"/>
                    <a:pt x="1119" y="716"/>
                    <a:pt x="1004" y="602"/>
                  </a:cubicBezTo>
                  <a:cubicBezTo>
                    <a:pt x="859" y="359"/>
                    <a:pt x="724" y="70"/>
                    <a:pt x="470" y="70"/>
                  </a:cubicBezTo>
                  <a:cubicBezTo>
                    <a:pt x="367" y="70"/>
                    <a:pt x="244" y="118"/>
                    <a:pt x="91" y="237"/>
                  </a:cubicBezTo>
                  <a:cubicBezTo>
                    <a:pt x="0" y="1561"/>
                    <a:pt x="69" y="2862"/>
                    <a:pt x="548" y="4140"/>
                  </a:cubicBezTo>
                  <a:cubicBezTo>
                    <a:pt x="756" y="4717"/>
                    <a:pt x="1303" y="5069"/>
                    <a:pt x="1871" y="5069"/>
                  </a:cubicBezTo>
                  <a:cubicBezTo>
                    <a:pt x="2111" y="5069"/>
                    <a:pt x="2355" y="5006"/>
                    <a:pt x="2579" y="4870"/>
                  </a:cubicBezTo>
                  <a:cubicBezTo>
                    <a:pt x="3059" y="4573"/>
                    <a:pt x="3218" y="4071"/>
                    <a:pt x="3561" y="3706"/>
                  </a:cubicBezTo>
                  <a:cubicBezTo>
                    <a:pt x="3584" y="3044"/>
                    <a:pt x="3880" y="2451"/>
                    <a:pt x="4086" y="1834"/>
                  </a:cubicBezTo>
                  <a:cubicBezTo>
                    <a:pt x="4542" y="1309"/>
                    <a:pt x="4154" y="762"/>
                    <a:pt x="4109" y="237"/>
                  </a:cubicBezTo>
                  <a:cubicBezTo>
                    <a:pt x="3834" y="85"/>
                    <a:pt x="3654" y="0"/>
                    <a:pt x="352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0" name="Google Shape;2890;p52"/>
            <p:cNvSpPr/>
            <p:nvPr/>
          </p:nvSpPr>
          <p:spPr>
            <a:xfrm rot="-799569">
              <a:off x="1797241" y="3236655"/>
              <a:ext cx="105603" cy="127753"/>
            </a:xfrm>
            <a:custGeom>
              <a:avLst/>
              <a:gdLst/>
              <a:ahLst/>
              <a:cxnLst/>
              <a:rect l="l" t="t" r="r" b="b"/>
              <a:pathLst>
                <a:path w="4224" h="5110" extrusionOk="0">
                  <a:moveTo>
                    <a:pt x="3607" y="1"/>
                  </a:moveTo>
                  <a:cubicBezTo>
                    <a:pt x="3288" y="23"/>
                    <a:pt x="3265" y="297"/>
                    <a:pt x="3242" y="548"/>
                  </a:cubicBezTo>
                  <a:cubicBezTo>
                    <a:pt x="3219" y="731"/>
                    <a:pt x="3197" y="914"/>
                    <a:pt x="3174" y="1073"/>
                  </a:cubicBezTo>
                  <a:cubicBezTo>
                    <a:pt x="2991" y="2009"/>
                    <a:pt x="2854" y="2945"/>
                    <a:pt x="2284" y="3721"/>
                  </a:cubicBezTo>
                  <a:cubicBezTo>
                    <a:pt x="2238" y="3790"/>
                    <a:pt x="2169" y="3858"/>
                    <a:pt x="2124" y="3904"/>
                  </a:cubicBezTo>
                  <a:cubicBezTo>
                    <a:pt x="2032" y="3949"/>
                    <a:pt x="1987" y="4018"/>
                    <a:pt x="1964" y="4109"/>
                  </a:cubicBezTo>
                  <a:cubicBezTo>
                    <a:pt x="1759" y="4041"/>
                    <a:pt x="1576" y="3972"/>
                    <a:pt x="1371" y="3904"/>
                  </a:cubicBezTo>
                  <a:cubicBezTo>
                    <a:pt x="1302" y="3242"/>
                    <a:pt x="1325" y="2534"/>
                    <a:pt x="1028" y="1895"/>
                  </a:cubicBezTo>
                  <a:cubicBezTo>
                    <a:pt x="960" y="1598"/>
                    <a:pt x="846" y="1279"/>
                    <a:pt x="1051" y="982"/>
                  </a:cubicBezTo>
                  <a:cubicBezTo>
                    <a:pt x="1028" y="868"/>
                    <a:pt x="1005" y="731"/>
                    <a:pt x="982" y="640"/>
                  </a:cubicBezTo>
                  <a:cubicBezTo>
                    <a:pt x="876" y="405"/>
                    <a:pt x="809" y="110"/>
                    <a:pt x="521" y="110"/>
                  </a:cubicBezTo>
                  <a:cubicBezTo>
                    <a:pt x="501" y="110"/>
                    <a:pt x="480" y="112"/>
                    <a:pt x="457" y="115"/>
                  </a:cubicBezTo>
                  <a:cubicBezTo>
                    <a:pt x="92" y="160"/>
                    <a:pt x="92" y="480"/>
                    <a:pt x="92" y="754"/>
                  </a:cubicBezTo>
                  <a:cubicBezTo>
                    <a:pt x="69" y="1439"/>
                    <a:pt x="1" y="2146"/>
                    <a:pt x="184" y="2808"/>
                  </a:cubicBezTo>
                  <a:cubicBezTo>
                    <a:pt x="389" y="3493"/>
                    <a:pt x="435" y="4269"/>
                    <a:pt x="1028" y="4817"/>
                  </a:cubicBezTo>
                  <a:cubicBezTo>
                    <a:pt x="1420" y="5009"/>
                    <a:pt x="1742" y="5109"/>
                    <a:pt x="2023" y="5109"/>
                  </a:cubicBezTo>
                  <a:cubicBezTo>
                    <a:pt x="2511" y="5109"/>
                    <a:pt x="2874" y="4807"/>
                    <a:pt x="3265" y="4155"/>
                  </a:cubicBezTo>
                  <a:cubicBezTo>
                    <a:pt x="3425" y="3904"/>
                    <a:pt x="3562" y="3630"/>
                    <a:pt x="3607" y="3333"/>
                  </a:cubicBezTo>
                  <a:cubicBezTo>
                    <a:pt x="3653" y="3059"/>
                    <a:pt x="3699" y="2785"/>
                    <a:pt x="3927" y="2603"/>
                  </a:cubicBezTo>
                  <a:cubicBezTo>
                    <a:pt x="3995" y="2169"/>
                    <a:pt x="4041" y="1758"/>
                    <a:pt x="4087" y="1347"/>
                  </a:cubicBezTo>
                  <a:cubicBezTo>
                    <a:pt x="4110" y="1073"/>
                    <a:pt x="4224" y="799"/>
                    <a:pt x="4155" y="526"/>
                  </a:cubicBezTo>
                  <a:cubicBezTo>
                    <a:pt x="4087" y="252"/>
                    <a:pt x="3927" y="1"/>
                    <a:pt x="36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1" name="Google Shape;2891;p52"/>
            <p:cNvSpPr/>
            <p:nvPr/>
          </p:nvSpPr>
          <p:spPr>
            <a:xfrm rot="-799569">
              <a:off x="1543785" y="3297370"/>
              <a:ext cx="126128" cy="161204"/>
            </a:xfrm>
            <a:custGeom>
              <a:avLst/>
              <a:gdLst/>
              <a:ahLst/>
              <a:cxnLst/>
              <a:rect l="l" t="t" r="r" b="b"/>
              <a:pathLst>
                <a:path w="5045" h="6448" extrusionOk="0">
                  <a:moveTo>
                    <a:pt x="3926" y="4531"/>
                  </a:moveTo>
                  <a:cubicBezTo>
                    <a:pt x="3926" y="4531"/>
                    <a:pt x="3926" y="4531"/>
                    <a:pt x="3949" y="4554"/>
                  </a:cubicBezTo>
                  <a:lnTo>
                    <a:pt x="3926" y="4554"/>
                  </a:lnTo>
                  <a:cubicBezTo>
                    <a:pt x="3926" y="4554"/>
                    <a:pt x="3926" y="4531"/>
                    <a:pt x="3926" y="4531"/>
                  </a:cubicBezTo>
                  <a:close/>
                  <a:moveTo>
                    <a:pt x="4503" y="1"/>
                  </a:moveTo>
                  <a:cubicBezTo>
                    <a:pt x="4394" y="1"/>
                    <a:pt x="4286" y="45"/>
                    <a:pt x="4177" y="172"/>
                  </a:cubicBezTo>
                  <a:cubicBezTo>
                    <a:pt x="3903" y="696"/>
                    <a:pt x="3858" y="1244"/>
                    <a:pt x="4040" y="1815"/>
                  </a:cubicBezTo>
                  <a:cubicBezTo>
                    <a:pt x="4040" y="1883"/>
                    <a:pt x="4017" y="1952"/>
                    <a:pt x="4017" y="2020"/>
                  </a:cubicBezTo>
                  <a:cubicBezTo>
                    <a:pt x="4017" y="2066"/>
                    <a:pt x="4017" y="2089"/>
                    <a:pt x="4017" y="2112"/>
                  </a:cubicBezTo>
                  <a:cubicBezTo>
                    <a:pt x="3949" y="2294"/>
                    <a:pt x="3949" y="2477"/>
                    <a:pt x="3926" y="2659"/>
                  </a:cubicBezTo>
                  <a:cubicBezTo>
                    <a:pt x="3903" y="2705"/>
                    <a:pt x="3903" y="2751"/>
                    <a:pt x="3880" y="2819"/>
                  </a:cubicBezTo>
                  <a:cubicBezTo>
                    <a:pt x="3835" y="2888"/>
                    <a:pt x="3812" y="2956"/>
                    <a:pt x="3812" y="3025"/>
                  </a:cubicBezTo>
                  <a:cubicBezTo>
                    <a:pt x="3812" y="3070"/>
                    <a:pt x="3812" y="3116"/>
                    <a:pt x="3812" y="3162"/>
                  </a:cubicBezTo>
                  <a:cubicBezTo>
                    <a:pt x="3721" y="3390"/>
                    <a:pt x="3675" y="3595"/>
                    <a:pt x="3629" y="3846"/>
                  </a:cubicBezTo>
                  <a:cubicBezTo>
                    <a:pt x="3606" y="3892"/>
                    <a:pt x="3561" y="3961"/>
                    <a:pt x="3538" y="4006"/>
                  </a:cubicBezTo>
                  <a:cubicBezTo>
                    <a:pt x="3515" y="4075"/>
                    <a:pt x="3469" y="4143"/>
                    <a:pt x="3447" y="4212"/>
                  </a:cubicBezTo>
                  <a:cubicBezTo>
                    <a:pt x="3401" y="4349"/>
                    <a:pt x="3378" y="4485"/>
                    <a:pt x="3287" y="4600"/>
                  </a:cubicBezTo>
                  <a:cubicBezTo>
                    <a:pt x="3287" y="4622"/>
                    <a:pt x="3264" y="4668"/>
                    <a:pt x="3241" y="4691"/>
                  </a:cubicBezTo>
                  <a:cubicBezTo>
                    <a:pt x="3196" y="4737"/>
                    <a:pt x="3150" y="4805"/>
                    <a:pt x="3127" y="4874"/>
                  </a:cubicBezTo>
                  <a:cubicBezTo>
                    <a:pt x="3081" y="4919"/>
                    <a:pt x="3059" y="4988"/>
                    <a:pt x="3013" y="5033"/>
                  </a:cubicBezTo>
                  <a:cubicBezTo>
                    <a:pt x="2922" y="5216"/>
                    <a:pt x="2739" y="5262"/>
                    <a:pt x="2556" y="5284"/>
                  </a:cubicBezTo>
                  <a:cubicBezTo>
                    <a:pt x="1712" y="5079"/>
                    <a:pt x="1141" y="4280"/>
                    <a:pt x="1118" y="3070"/>
                  </a:cubicBezTo>
                  <a:cubicBezTo>
                    <a:pt x="1096" y="2157"/>
                    <a:pt x="845" y="1290"/>
                    <a:pt x="753" y="400"/>
                  </a:cubicBezTo>
                  <a:cubicBezTo>
                    <a:pt x="702" y="92"/>
                    <a:pt x="676" y="15"/>
                    <a:pt x="445" y="15"/>
                  </a:cubicBezTo>
                  <a:cubicBezTo>
                    <a:pt x="368" y="15"/>
                    <a:pt x="268" y="23"/>
                    <a:pt x="137" y="35"/>
                  </a:cubicBezTo>
                  <a:cubicBezTo>
                    <a:pt x="23" y="879"/>
                    <a:pt x="0" y="1701"/>
                    <a:pt x="114" y="2545"/>
                  </a:cubicBezTo>
                  <a:cubicBezTo>
                    <a:pt x="160" y="2819"/>
                    <a:pt x="114" y="3139"/>
                    <a:pt x="114" y="3436"/>
                  </a:cubicBezTo>
                  <a:cubicBezTo>
                    <a:pt x="205" y="3687"/>
                    <a:pt x="274" y="3938"/>
                    <a:pt x="388" y="4189"/>
                  </a:cubicBezTo>
                  <a:cubicBezTo>
                    <a:pt x="616" y="4805"/>
                    <a:pt x="845" y="5421"/>
                    <a:pt x="1324" y="5923"/>
                  </a:cubicBezTo>
                  <a:cubicBezTo>
                    <a:pt x="1656" y="6270"/>
                    <a:pt x="2022" y="6448"/>
                    <a:pt x="2422" y="6448"/>
                  </a:cubicBezTo>
                  <a:cubicBezTo>
                    <a:pt x="2681" y="6448"/>
                    <a:pt x="2954" y="6373"/>
                    <a:pt x="3241" y="6220"/>
                  </a:cubicBezTo>
                  <a:cubicBezTo>
                    <a:pt x="4063" y="5718"/>
                    <a:pt x="4405" y="4919"/>
                    <a:pt x="4519" y="3983"/>
                  </a:cubicBezTo>
                  <a:cubicBezTo>
                    <a:pt x="4930" y="2933"/>
                    <a:pt x="5044" y="1815"/>
                    <a:pt x="5044" y="696"/>
                  </a:cubicBezTo>
                  <a:cubicBezTo>
                    <a:pt x="5044" y="628"/>
                    <a:pt x="5044" y="582"/>
                    <a:pt x="5044" y="514"/>
                  </a:cubicBezTo>
                  <a:cubicBezTo>
                    <a:pt x="5044" y="400"/>
                    <a:pt x="5022" y="286"/>
                    <a:pt x="4999" y="172"/>
                  </a:cubicBezTo>
                  <a:cubicBezTo>
                    <a:pt x="4834" y="103"/>
                    <a:pt x="4668" y="1"/>
                    <a:pt x="45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2" name="Google Shape;2892;p52"/>
            <p:cNvSpPr/>
            <p:nvPr/>
          </p:nvSpPr>
          <p:spPr>
            <a:xfrm rot="-799569">
              <a:off x="1547929" y="3334371"/>
              <a:ext cx="4600" cy="9150"/>
            </a:xfrm>
            <a:custGeom>
              <a:avLst/>
              <a:gdLst/>
              <a:ahLst/>
              <a:cxnLst/>
              <a:rect l="l" t="t" r="r" b="b"/>
              <a:pathLst>
                <a:path w="184" h="366" extrusionOk="0">
                  <a:moveTo>
                    <a:pt x="183" y="1"/>
                  </a:moveTo>
                  <a:cubicBezTo>
                    <a:pt x="1" y="115"/>
                    <a:pt x="1" y="252"/>
                    <a:pt x="183" y="366"/>
                  </a:cubicBezTo>
                  <a:lnTo>
                    <a:pt x="183" y="1"/>
                  </a:lnTo>
                  <a:close/>
                </a:path>
              </a:pathLst>
            </a:custGeom>
            <a:solidFill>
              <a:srgbClr val="65586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3" name="Google Shape;2893;p52"/>
            <p:cNvSpPr/>
            <p:nvPr/>
          </p:nvSpPr>
          <p:spPr>
            <a:xfrm rot="-799569">
              <a:off x="927426" y="1662184"/>
              <a:ext cx="1197807" cy="2777850"/>
            </a:xfrm>
            <a:custGeom>
              <a:avLst/>
              <a:gdLst/>
              <a:ahLst/>
              <a:cxnLst/>
              <a:rect l="l" t="t" r="r" b="b"/>
              <a:pathLst>
                <a:path w="47911" h="111111" extrusionOk="0">
                  <a:moveTo>
                    <a:pt x="40743" y="1037"/>
                  </a:moveTo>
                  <a:lnTo>
                    <a:pt x="40743" y="1037"/>
                  </a:lnTo>
                  <a:cubicBezTo>
                    <a:pt x="40766" y="1060"/>
                    <a:pt x="40766" y="1083"/>
                    <a:pt x="40766" y="1106"/>
                  </a:cubicBezTo>
                  <a:lnTo>
                    <a:pt x="40743" y="1037"/>
                  </a:lnTo>
                  <a:close/>
                  <a:moveTo>
                    <a:pt x="38369" y="2544"/>
                  </a:moveTo>
                  <a:cubicBezTo>
                    <a:pt x="38392" y="2544"/>
                    <a:pt x="38415" y="2566"/>
                    <a:pt x="38415" y="2566"/>
                  </a:cubicBezTo>
                  <a:cubicBezTo>
                    <a:pt x="38415" y="2566"/>
                    <a:pt x="38369" y="2544"/>
                    <a:pt x="38369" y="2544"/>
                  </a:cubicBezTo>
                  <a:close/>
                  <a:moveTo>
                    <a:pt x="35790" y="4689"/>
                  </a:moveTo>
                  <a:lnTo>
                    <a:pt x="35813" y="4712"/>
                  </a:lnTo>
                  <a:cubicBezTo>
                    <a:pt x="35790" y="4712"/>
                    <a:pt x="35790" y="4712"/>
                    <a:pt x="35767" y="4689"/>
                  </a:cubicBezTo>
                  <a:close/>
                  <a:moveTo>
                    <a:pt x="37730" y="5397"/>
                  </a:moveTo>
                  <a:lnTo>
                    <a:pt x="37730" y="5397"/>
                  </a:lnTo>
                  <a:cubicBezTo>
                    <a:pt x="37707" y="5420"/>
                    <a:pt x="37685" y="5443"/>
                    <a:pt x="37685" y="5465"/>
                  </a:cubicBezTo>
                  <a:lnTo>
                    <a:pt x="37662" y="5465"/>
                  </a:lnTo>
                  <a:cubicBezTo>
                    <a:pt x="37684" y="5443"/>
                    <a:pt x="37707" y="5420"/>
                    <a:pt x="37730" y="5397"/>
                  </a:cubicBezTo>
                  <a:close/>
                  <a:moveTo>
                    <a:pt x="33667" y="8044"/>
                  </a:moveTo>
                  <a:lnTo>
                    <a:pt x="33462" y="8204"/>
                  </a:lnTo>
                  <a:cubicBezTo>
                    <a:pt x="33576" y="8204"/>
                    <a:pt x="33645" y="8136"/>
                    <a:pt x="33667" y="8044"/>
                  </a:cubicBezTo>
                  <a:close/>
                  <a:moveTo>
                    <a:pt x="42158" y="649"/>
                  </a:moveTo>
                  <a:cubicBezTo>
                    <a:pt x="42181" y="740"/>
                    <a:pt x="42227" y="809"/>
                    <a:pt x="42272" y="877"/>
                  </a:cubicBezTo>
                  <a:cubicBezTo>
                    <a:pt x="42364" y="1083"/>
                    <a:pt x="42478" y="1288"/>
                    <a:pt x="42592" y="1494"/>
                  </a:cubicBezTo>
                  <a:cubicBezTo>
                    <a:pt x="42387" y="1562"/>
                    <a:pt x="42227" y="1699"/>
                    <a:pt x="42158" y="1927"/>
                  </a:cubicBezTo>
                  <a:cubicBezTo>
                    <a:pt x="42158" y="1950"/>
                    <a:pt x="42158" y="1950"/>
                    <a:pt x="42158" y="1950"/>
                  </a:cubicBezTo>
                  <a:cubicBezTo>
                    <a:pt x="42136" y="1950"/>
                    <a:pt x="42113" y="1973"/>
                    <a:pt x="42090" y="1973"/>
                  </a:cubicBezTo>
                  <a:cubicBezTo>
                    <a:pt x="42067" y="1973"/>
                    <a:pt x="42044" y="1950"/>
                    <a:pt x="42021" y="1927"/>
                  </a:cubicBezTo>
                  <a:cubicBezTo>
                    <a:pt x="41839" y="1927"/>
                    <a:pt x="41725" y="1996"/>
                    <a:pt x="41611" y="2133"/>
                  </a:cubicBezTo>
                  <a:cubicBezTo>
                    <a:pt x="41588" y="2156"/>
                    <a:pt x="41565" y="2201"/>
                    <a:pt x="41542" y="2247"/>
                  </a:cubicBezTo>
                  <a:cubicBezTo>
                    <a:pt x="41268" y="2361"/>
                    <a:pt x="40994" y="2498"/>
                    <a:pt x="40743" y="2703"/>
                  </a:cubicBezTo>
                  <a:cubicBezTo>
                    <a:pt x="40652" y="2726"/>
                    <a:pt x="40583" y="2772"/>
                    <a:pt x="40561" y="2863"/>
                  </a:cubicBezTo>
                  <a:cubicBezTo>
                    <a:pt x="40492" y="2932"/>
                    <a:pt x="40446" y="3000"/>
                    <a:pt x="40378" y="3069"/>
                  </a:cubicBezTo>
                  <a:cubicBezTo>
                    <a:pt x="40378" y="3069"/>
                    <a:pt x="40378" y="3069"/>
                    <a:pt x="40378" y="3091"/>
                  </a:cubicBezTo>
                  <a:cubicBezTo>
                    <a:pt x="40359" y="3082"/>
                    <a:pt x="40340" y="3076"/>
                    <a:pt x="40320" y="3076"/>
                  </a:cubicBezTo>
                  <a:cubicBezTo>
                    <a:pt x="40291" y="3076"/>
                    <a:pt x="40258" y="3087"/>
                    <a:pt x="40218" y="3114"/>
                  </a:cubicBezTo>
                  <a:cubicBezTo>
                    <a:pt x="40076" y="3054"/>
                    <a:pt x="39951" y="3027"/>
                    <a:pt x="39840" y="3027"/>
                  </a:cubicBezTo>
                  <a:cubicBezTo>
                    <a:pt x="39488" y="3027"/>
                    <a:pt x="39279" y="3303"/>
                    <a:pt x="39123" y="3685"/>
                  </a:cubicBezTo>
                  <a:cubicBezTo>
                    <a:pt x="38826" y="3708"/>
                    <a:pt x="38575" y="3753"/>
                    <a:pt x="38575" y="4119"/>
                  </a:cubicBezTo>
                  <a:cubicBezTo>
                    <a:pt x="38490" y="4092"/>
                    <a:pt x="38411" y="4080"/>
                    <a:pt x="38337" y="4080"/>
                  </a:cubicBezTo>
                  <a:cubicBezTo>
                    <a:pt x="38034" y="4080"/>
                    <a:pt x="37814" y="4282"/>
                    <a:pt x="37593" y="4484"/>
                  </a:cubicBezTo>
                  <a:cubicBezTo>
                    <a:pt x="37502" y="4575"/>
                    <a:pt x="37411" y="4644"/>
                    <a:pt x="37319" y="4712"/>
                  </a:cubicBezTo>
                  <a:cubicBezTo>
                    <a:pt x="37205" y="4803"/>
                    <a:pt x="37068" y="4895"/>
                    <a:pt x="37091" y="5077"/>
                  </a:cubicBezTo>
                  <a:cubicBezTo>
                    <a:pt x="37091" y="5077"/>
                    <a:pt x="37091" y="5077"/>
                    <a:pt x="37114" y="5100"/>
                  </a:cubicBezTo>
                  <a:cubicBezTo>
                    <a:pt x="37091" y="5100"/>
                    <a:pt x="37068" y="5077"/>
                    <a:pt x="37046" y="5054"/>
                  </a:cubicBezTo>
                  <a:cubicBezTo>
                    <a:pt x="37023" y="5054"/>
                    <a:pt x="36977" y="5054"/>
                    <a:pt x="36954" y="5032"/>
                  </a:cubicBezTo>
                  <a:cubicBezTo>
                    <a:pt x="35744" y="5351"/>
                    <a:pt x="34877" y="6264"/>
                    <a:pt x="33850" y="6880"/>
                  </a:cubicBezTo>
                  <a:cubicBezTo>
                    <a:pt x="33759" y="6972"/>
                    <a:pt x="33667" y="7040"/>
                    <a:pt x="33553" y="7109"/>
                  </a:cubicBezTo>
                  <a:cubicBezTo>
                    <a:pt x="33416" y="7200"/>
                    <a:pt x="33302" y="7291"/>
                    <a:pt x="33165" y="7383"/>
                  </a:cubicBezTo>
                  <a:cubicBezTo>
                    <a:pt x="33074" y="7451"/>
                    <a:pt x="32960" y="7542"/>
                    <a:pt x="32891" y="7634"/>
                  </a:cubicBezTo>
                  <a:cubicBezTo>
                    <a:pt x="32846" y="7679"/>
                    <a:pt x="32823" y="7725"/>
                    <a:pt x="32823" y="7793"/>
                  </a:cubicBezTo>
                  <a:cubicBezTo>
                    <a:pt x="32800" y="7791"/>
                    <a:pt x="32778" y="7790"/>
                    <a:pt x="32756" y="7790"/>
                  </a:cubicBezTo>
                  <a:cubicBezTo>
                    <a:pt x="32560" y="7790"/>
                    <a:pt x="32405" y="7884"/>
                    <a:pt x="32343" y="8090"/>
                  </a:cubicBezTo>
                  <a:cubicBezTo>
                    <a:pt x="32314" y="8088"/>
                    <a:pt x="32285" y="8087"/>
                    <a:pt x="32257" y="8087"/>
                  </a:cubicBezTo>
                  <a:cubicBezTo>
                    <a:pt x="31987" y="8087"/>
                    <a:pt x="31814" y="8193"/>
                    <a:pt x="31773" y="8524"/>
                  </a:cubicBezTo>
                  <a:cubicBezTo>
                    <a:pt x="31736" y="8517"/>
                    <a:pt x="31700" y="8514"/>
                    <a:pt x="31666" y="8514"/>
                  </a:cubicBezTo>
                  <a:cubicBezTo>
                    <a:pt x="31468" y="8514"/>
                    <a:pt x="31316" y="8623"/>
                    <a:pt x="31179" y="8798"/>
                  </a:cubicBezTo>
                  <a:cubicBezTo>
                    <a:pt x="31157" y="8843"/>
                    <a:pt x="31134" y="8889"/>
                    <a:pt x="31111" y="8912"/>
                  </a:cubicBezTo>
                  <a:cubicBezTo>
                    <a:pt x="30814" y="8866"/>
                    <a:pt x="30517" y="8889"/>
                    <a:pt x="30221" y="8775"/>
                  </a:cubicBezTo>
                  <a:cubicBezTo>
                    <a:pt x="31020" y="8067"/>
                    <a:pt x="32115" y="7702"/>
                    <a:pt x="32777" y="6835"/>
                  </a:cubicBezTo>
                  <a:cubicBezTo>
                    <a:pt x="32754" y="6812"/>
                    <a:pt x="32732" y="6766"/>
                    <a:pt x="32732" y="6743"/>
                  </a:cubicBezTo>
                  <a:lnTo>
                    <a:pt x="32732" y="6743"/>
                  </a:lnTo>
                  <a:cubicBezTo>
                    <a:pt x="32732" y="6743"/>
                    <a:pt x="32754" y="6743"/>
                    <a:pt x="32754" y="6766"/>
                  </a:cubicBezTo>
                  <a:cubicBezTo>
                    <a:pt x="33257" y="6766"/>
                    <a:pt x="33645" y="6606"/>
                    <a:pt x="33827" y="6104"/>
                  </a:cubicBezTo>
                  <a:cubicBezTo>
                    <a:pt x="34649" y="6013"/>
                    <a:pt x="35151" y="5397"/>
                    <a:pt x="35813" y="4986"/>
                  </a:cubicBezTo>
                  <a:cubicBezTo>
                    <a:pt x="35859" y="4940"/>
                    <a:pt x="35881" y="4872"/>
                    <a:pt x="35881" y="4780"/>
                  </a:cubicBezTo>
                  <a:cubicBezTo>
                    <a:pt x="35927" y="4758"/>
                    <a:pt x="35881" y="4735"/>
                    <a:pt x="35836" y="4712"/>
                  </a:cubicBezTo>
                  <a:cubicBezTo>
                    <a:pt x="35950" y="4666"/>
                    <a:pt x="36064" y="4598"/>
                    <a:pt x="36132" y="4484"/>
                  </a:cubicBezTo>
                  <a:cubicBezTo>
                    <a:pt x="36155" y="4461"/>
                    <a:pt x="36178" y="4461"/>
                    <a:pt x="36224" y="4438"/>
                  </a:cubicBezTo>
                  <a:cubicBezTo>
                    <a:pt x="36224" y="4415"/>
                    <a:pt x="36247" y="4392"/>
                    <a:pt x="36269" y="4370"/>
                  </a:cubicBezTo>
                  <a:cubicBezTo>
                    <a:pt x="36298" y="4384"/>
                    <a:pt x="36324" y="4390"/>
                    <a:pt x="36347" y="4390"/>
                  </a:cubicBezTo>
                  <a:cubicBezTo>
                    <a:pt x="36435" y="4390"/>
                    <a:pt x="36489" y="4300"/>
                    <a:pt x="36543" y="4210"/>
                  </a:cubicBezTo>
                  <a:cubicBezTo>
                    <a:pt x="36566" y="4210"/>
                    <a:pt x="36566" y="4233"/>
                    <a:pt x="36589" y="4233"/>
                  </a:cubicBezTo>
                  <a:cubicBezTo>
                    <a:pt x="37319" y="4141"/>
                    <a:pt x="37936" y="3845"/>
                    <a:pt x="38278" y="3160"/>
                  </a:cubicBezTo>
                  <a:cubicBezTo>
                    <a:pt x="38255" y="3137"/>
                    <a:pt x="38255" y="3114"/>
                    <a:pt x="38255" y="3114"/>
                  </a:cubicBezTo>
                  <a:cubicBezTo>
                    <a:pt x="38392" y="3091"/>
                    <a:pt x="38506" y="3023"/>
                    <a:pt x="38598" y="2932"/>
                  </a:cubicBezTo>
                  <a:cubicBezTo>
                    <a:pt x="38803" y="2840"/>
                    <a:pt x="38986" y="2726"/>
                    <a:pt x="39123" y="2544"/>
                  </a:cubicBezTo>
                  <a:cubicBezTo>
                    <a:pt x="39328" y="2452"/>
                    <a:pt x="39533" y="2361"/>
                    <a:pt x="39670" y="2178"/>
                  </a:cubicBezTo>
                  <a:cubicBezTo>
                    <a:pt x="40173" y="1950"/>
                    <a:pt x="40629" y="1676"/>
                    <a:pt x="41040" y="1311"/>
                  </a:cubicBezTo>
                  <a:cubicBezTo>
                    <a:pt x="41108" y="1334"/>
                    <a:pt x="41177" y="1334"/>
                    <a:pt x="41268" y="1334"/>
                  </a:cubicBezTo>
                  <a:cubicBezTo>
                    <a:pt x="41633" y="1174"/>
                    <a:pt x="41976" y="1037"/>
                    <a:pt x="42158" y="649"/>
                  </a:cubicBezTo>
                  <a:close/>
                  <a:moveTo>
                    <a:pt x="29856" y="9049"/>
                  </a:moveTo>
                  <a:cubicBezTo>
                    <a:pt x="29924" y="9163"/>
                    <a:pt x="30015" y="9277"/>
                    <a:pt x="30152" y="9346"/>
                  </a:cubicBezTo>
                  <a:cubicBezTo>
                    <a:pt x="30175" y="9414"/>
                    <a:pt x="30198" y="9505"/>
                    <a:pt x="30198" y="9597"/>
                  </a:cubicBezTo>
                  <a:cubicBezTo>
                    <a:pt x="30175" y="9597"/>
                    <a:pt x="30129" y="9574"/>
                    <a:pt x="30107" y="9574"/>
                  </a:cubicBezTo>
                  <a:cubicBezTo>
                    <a:pt x="29970" y="9597"/>
                    <a:pt x="29810" y="9642"/>
                    <a:pt x="29719" y="9734"/>
                  </a:cubicBezTo>
                  <a:cubicBezTo>
                    <a:pt x="29559" y="9528"/>
                    <a:pt x="29353" y="9323"/>
                    <a:pt x="29787" y="9094"/>
                  </a:cubicBezTo>
                  <a:cubicBezTo>
                    <a:pt x="29810" y="9072"/>
                    <a:pt x="29833" y="9072"/>
                    <a:pt x="29856" y="9049"/>
                  </a:cubicBezTo>
                  <a:close/>
                  <a:moveTo>
                    <a:pt x="28828" y="10030"/>
                  </a:moveTo>
                  <a:lnTo>
                    <a:pt x="28828" y="10030"/>
                  </a:lnTo>
                  <a:cubicBezTo>
                    <a:pt x="28965" y="10099"/>
                    <a:pt x="29034" y="10190"/>
                    <a:pt x="29148" y="10281"/>
                  </a:cubicBezTo>
                  <a:cubicBezTo>
                    <a:pt x="29102" y="10304"/>
                    <a:pt x="29079" y="10350"/>
                    <a:pt x="29079" y="10373"/>
                  </a:cubicBezTo>
                  <a:cubicBezTo>
                    <a:pt x="28943" y="10304"/>
                    <a:pt x="28828" y="10236"/>
                    <a:pt x="28828" y="10030"/>
                  </a:cubicBezTo>
                  <a:close/>
                  <a:moveTo>
                    <a:pt x="27915" y="13386"/>
                  </a:moveTo>
                  <a:cubicBezTo>
                    <a:pt x="28007" y="13408"/>
                    <a:pt x="28075" y="13431"/>
                    <a:pt x="28166" y="13477"/>
                  </a:cubicBezTo>
                  <a:cubicBezTo>
                    <a:pt x="28189" y="13500"/>
                    <a:pt x="28212" y="13523"/>
                    <a:pt x="28212" y="13545"/>
                  </a:cubicBezTo>
                  <a:cubicBezTo>
                    <a:pt x="28258" y="13591"/>
                    <a:pt x="28303" y="13614"/>
                    <a:pt x="28349" y="13637"/>
                  </a:cubicBezTo>
                  <a:cubicBezTo>
                    <a:pt x="28326" y="13637"/>
                    <a:pt x="28326" y="13637"/>
                    <a:pt x="28303" y="13659"/>
                  </a:cubicBezTo>
                  <a:cubicBezTo>
                    <a:pt x="28007" y="14025"/>
                    <a:pt x="27915" y="14436"/>
                    <a:pt x="28052" y="14892"/>
                  </a:cubicBezTo>
                  <a:cubicBezTo>
                    <a:pt x="28075" y="14938"/>
                    <a:pt x="28098" y="14983"/>
                    <a:pt x="28121" y="15029"/>
                  </a:cubicBezTo>
                  <a:cubicBezTo>
                    <a:pt x="28121" y="15052"/>
                    <a:pt x="28121" y="15075"/>
                    <a:pt x="28144" y="15120"/>
                  </a:cubicBezTo>
                  <a:lnTo>
                    <a:pt x="28007" y="15120"/>
                  </a:lnTo>
                  <a:cubicBezTo>
                    <a:pt x="27641" y="15486"/>
                    <a:pt x="27733" y="15919"/>
                    <a:pt x="27870" y="16353"/>
                  </a:cubicBezTo>
                  <a:cubicBezTo>
                    <a:pt x="27893" y="16376"/>
                    <a:pt x="27915" y="16421"/>
                    <a:pt x="27938" y="16444"/>
                  </a:cubicBezTo>
                  <a:cubicBezTo>
                    <a:pt x="27915" y="16467"/>
                    <a:pt x="27915" y="16467"/>
                    <a:pt x="27893" y="16490"/>
                  </a:cubicBezTo>
                  <a:cubicBezTo>
                    <a:pt x="27824" y="16604"/>
                    <a:pt x="27801" y="16718"/>
                    <a:pt x="27778" y="16855"/>
                  </a:cubicBezTo>
                  <a:cubicBezTo>
                    <a:pt x="27778" y="16924"/>
                    <a:pt x="27778" y="17015"/>
                    <a:pt x="27778" y="17083"/>
                  </a:cubicBezTo>
                  <a:cubicBezTo>
                    <a:pt x="27756" y="17220"/>
                    <a:pt x="27756" y="17357"/>
                    <a:pt x="27756" y="17471"/>
                  </a:cubicBezTo>
                  <a:cubicBezTo>
                    <a:pt x="27756" y="17585"/>
                    <a:pt x="27778" y="17677"/>
                    <a:pt x="27778" y="17791"/>
                  </a:cubicBezTo>
                  <a:cubicBezTo>
                    <a:pt x="27733" y="18065"/>
                    <a:pt x="27710" y="18339"/>
                    <a:pt x="27664" y="18613"/>
                  </a:cubicBezTo>
                  <a:cubicBezTo>
                    <a:pt x="27664" y="18795"/>
                    <a:pt x="27641" y="18955"/>
                    <a:pt x="27641" y="19138"/>
                  </a:cubicBezTo>
                  <a:cubicBezTo>
                    <a:pt x="27596" y="19138"/>
                    <a:pt x="27573" y="19160"/>
                    <a:pt x="27550" y="19183"/>
                  </a:cubicBezTo>
                  <a:cubicBezTo>
                    <a:pt x="27459" y="19343"/>
                    <a:pt x="27459" y="19503"/>
                    <a:pt x="27573" y="19663"/>
                  </a:cubicBezTo>
                  <a:lnTo>
                    <a:pt x="27482" y="19663"/>
                  </a:lnTo>
                  <a:cubicBezTo>
                    <a:pt x="27094" y="20210"/>
                    <a:pt x="27116" y="20827"/>
                    <a:pt x="27185" y="21443"/>
                  </a:cubicBezTo>
                  <a:cubicBezTo>
                    <a:pt x="26751" y="21443"/>
                    <a:pt x="26957" y="20918"/>
                    <a:pt x="26706" y="20758"/>
                  </a:cubicBezTo>
                  <a:cubicBezTo>
                    <a:pt x="26797" y="20667"/>
                    <a:pt x="26797" y="20576"/>
                    <a:pt x="26728" y="20461"/>
                  </a:cubicBezTo>
                  <a:cubicBezTo>
                    <a:pt x="26728" y="20439"/>
                    <a:pt x="26728" y="20439"/>
                    <a:pt x="26728" y="20439"/>
                  </a:cubicBezTo>
                  <a:cubicBezTo>
                    <a:pt x="26751" y="20439"/>
                    <a:pt x="26797" y="20461"/>
                    <a:pt x="26843" y="20461"/>
                  </a:cubicBezTo>
                  <a:cubicBezTo>
                    <a:pt x="27276" y="19959"/>
                    <a:pt x="27185" y="19343"/>
                    <a:pt x="27208" y="18750"/>
                  </a:cubicBezTo>
                  <a:cubicBezTo>
                    <a:pt x="27116" y="18704"/>
                    <a:pt x="27048" y="18658"/>
                    <a:pt x="27002" y="18635"/>
                  </a:cubicBezTo>
                  <a:cubicBezTo>
                    <a:pt x="27025" y="18613"/>
                    <a:pt x="27025" y="18613"/>
                    <a:pt x="27048" y="18613"/>
                  </a:cubicBezTo>
                  <a:cubicBezTo>
                    <a:pt x="27048" y="18498"/>
                    <a:pt x="27048" y="18407"/>
                    <a:pt x="27048" y="18316"/>
                  </a:cubicBezTo>
                  <a:cubicBezTo>
                    <a:pt x="27116" y="18225"/>
                    <a:pt x="27208" y="18156"/>
                    <a:pt x="27253" y="18065"/>
                  </a:cubicBezTo>
                  <a:cubicBezTo>
                    <a:pt x="27482" y="17426"/>
                    <a:pt x="27596" y="16787"/>
                    <a:pt x="27390" y="16102"/>
                  </a:cubicBezTo>
                  <a:cubicBezTo>
                    <a:pt x="27368" y="16056"/>
                    <a:pt x="27322" y="16010"/>
                    <a:pt x="27299" y="15965"/>
                  </a:cubicBezTo>
                  <a:cubicBezTo>
                    <a:pt x="27345" y="15896"/>
                    <a:pt x="27345" y="15805"/>
                    <a:pt x="27299" y="15714"/>
                  </a:cubicBezTo>
                  <a:cubicBezTo>
                    <a:pt x="27299" y="15714"/>
                    <a:pt x="27276" y="15714"/>
                    <a:pt x="27276" y="15691"/>
                  </a:cubicBezTo>
                  <a:lnTo>
                    <a:pt x="27276" y="15691"/>
                  </a:lnTo>
                  <a:cubicBezTo>
                    <a:pt x="27322" y="15714"/>
                    <a:pt x="27345" y="15714"/>
                    <a:pt x="27390" y="15714"/>
                  </a:cubicBezTo>
                  <a:cubicBezTo>
                    <a:pt x="27824" y="15212"/>
                    <a:pt x="27733" y="14595"/>
                    <a:pt x="27756" y="14002"/>
                  </a:cubicBezTo>
                  <a:cubicBezTo>
                    <a:pt x="27687" y="13956"/>
                    <a:pt x="27664" y="13911"/>
                    <a:pt x="27619" y="13842"/>
                  </a:cubicBezTo>
                  <a:cubicBezTo>
                    <a:pt x="27664" y="13819"/>
                    <a:pt x="27710" y="13751"/>
                    <a:pt x="27710" y="13705"/>
                  </a:cubicBezTo>
                  <a:cubicBezTo>
                    <a:pt x="27733" y="13637"/>
                    <a:pt x="27756" y="13591"/>
                    <a:pt x="27778" y="13523"/>
                  </a:cubicBezTo>
                  <a:cubicBezTo>
                    <a:pt x="27824" y="13477"/>
                    <a:pt x="27870" y="13431"/>
                    <a:pt x="27915" y="13386"/>
                  </a:cubicBezTo>
                  <a:close/>
                  <a:moveTo>
                    <a:pt x="27345" y="23018"/>
                  </a:moveTo>
                  <a:lnTo>
                    <a:pt x="27345" y="23018"/>
                  </a:lnTo>
                  <a:cubicBezTo>
                    <a:pt x="27368" y="23041"/>
                    <a:pt x="27391" y="23041"/>
                    <a:pt x="27436" y="23064"/>
                  </a:cubicBezTo>
                  <a:lnTo>
                    <a:pt x="27413" y="23064"/>
                  </a:lnTo>
                  <a:cubicBezTo>
                    <a:pt x="27391" y="23041"/>
                    <a:pt x="27368" y="23041"/>
                    <a:pt x="27345" y="23018"/>
                  </a:cubicBezTo>
                  <a:close/>
                  <a:moveTo>
                    <a:pt x="25610" y="27195"/>
                  </a:moveTo>
                  <a:cubicBezTo>
                    <a:pt x="25610" y="27195"/>
                    <a:pt x="25610" y="27195"/>
                    <a:pt x="25587" y="27218"/>
                  </a:cubicBezTo>
                  <a:cubicBezTo>
                    <a:pt x="25587" y="27195"/>
                    <a:pt x="25610" y="27195"/>
                    <a:pt x="25610" y="27195"/>
                  </a:cubicBezTo>
                  <a:close/>
                  <a:moveTo>
                    <a:pt x="7464" y="30801"/>
                  </a:moveTo>
                  <a:cubicBezTo>
                    <a:pt x="7464" y="30824"/>
                    <a:pt x="7464" y="30824"/>
                    <a:pt x="7487" y="30824"/>
                  </a:cubicBezTo>
                  <a:lnTo>
                    <a:pt x="7464" y="30824"/>
                  </a:lnTo>
                  <a:cubicBezTo>
                    <a:pt x="7464" y="30824"/>
                    <a:pt x="7464" y="30824"/>
                    <a:pt x="7464" y="30801"/>
                  </a:cubicBezTo>
                  <a:close/>
                  <a:moveTo>
                    <a:pt x="24446" y="34008"/>
                  </a:moveTo>
                  <a:cubicBezTo>
                    <a:pt x="24440" y="34020"/>
                    <a:pt x="24435" y="34031"/>
                    <a:pt x="24423" y="34042"/>
                  </a:cubicBezTo>
                  <a:lnTo>
                    <a:pt x="24446" y="34008"/>
                  </a:lnTo>
                  <a:close/>
                  <a:moveTo>
                    <a:pt x="24149" y="38402"/>
                  </a:moveTo>
                  <a:cubicBezTo>
                    <a:pt x="24149" y="38425"/>
                    <a:pt x="24149" y="38425"/>
                    <a:pt x="24149" y="38425"/>
                  </a:cubicBezTo>
                  <a:lnTo>
                    <a:pt x="24104" y="38425"/>
                  </a:lnTo>
                  <a:cubicBezTo>
                    <a:pt x="24126" y="38425"/>
                    <a:pt x="24126" y="38425"/>
                    <a:pt x="24149" y="38402"/>
                  </a:cubicBezTo>
                  <a:close/>
                  <a:moveTo>
                    <a:pt x="2442" y="43949"/>
                  </a:moveTo>
                  <a:cubicBezTo>
                    <a:pt x="2442" y="43971"/>
                    <a:pt x="2465" y="43971"/>
                    <a:pt x="2465" y="43971"/>
                  </a:cubicBezTo>
                  <a:cubicBezTo>
                    <a:pt x="2465" y="43971"/>
                    <a:pt x="2442" y="43994"/>
                    <a:pt x="2420" y="43994"/>
                  </a:cubicBezTo>
                  <a:cubicBezTo>
                    <a:pt x="2442" y="43971"/>
                    <a:pt x="2442" y="43971"/>
                    <a:pt x="2442" y="43949"/>
                  </a:cubicBezTo>
                  <a:close/>
                  <a:moveTo>
                    <a:pt x="2237" y="46710"/>
                  </a:moveTo>
                  <a:cubicBezTo>
                    <a:pt x="2237" y="46710"/>
                    <a:pt x="2214" y="46733"/>
                    <a:pt x="2214" y="46733"/>
                  </a:cubicBezTo>
                  <a:cubicBezTo>
                    <a:pt x="2214" y="46733"/>
                    <a:pt x="2214" y="46710"/>
                    <a:pt x="2214" y="46710"/>
                  </a:cubicBezTo>
                  <a:close/>
                  <a:moveTo>
                    <a:pt x="28075" y="22539"/>
                  </a:moveTo>
                  <a:cubicBezTo>
                    <a:pt x="28121" y="22561"/>
                    <a:pt x="28166" y="22584"/>
                    <a:pt x="28235" y="22607"/>
                  </a:cubicBezTo>
                  <a:cubicBezTo>
                    <a:pt x="28793" y="22651"/>
                    <a:pt x="29361" y="22761"/>
                    <a:pt x="29926" y="22761"/>
                  </a:cubicBezTo>
                  <a:cubicBezTo>
                    <a:pt x="30239" y="22761"/>
                    <a:pt x="30551" y="22727"/>
                    <a:pt x="30860" y="22630"/>
                  </a:cubicBezTo>
                  <a:cubicBezTo>
                    <a:pt x="30883" y="22630"/>
                    <a:pt x="30883" y="22653"/>
                    <a:pt x="30883" y="22653"/>
                  </a:cubicBezTo>
                  <a:cubicBezTo>
                    <a:pt x="31042" y="22790"/>
                    <a:pt x="31248" y="22812"/>
                    <a:pt x="31430" y="22858"/>
                  </a:cubicBezTo>
                  <a:cubicBezTo>
                    <a:pt x="31453" y="22881"/>
                    <a:pt x="31499" y="22904"/>
                    <a:pt x="31522" y="22904"/>
                  </a:cubicBezTo>
                  <a:cubicBezTo>
                    <a:pt x="31590" y="22949"/>
                    <a:pt x="31659" y="22995"/>
                    <a:pt x="31704" y="23018"/>
                  </a:cubicBezTo>
                  <a:cubicBezTo>
                    <a:pt x="31773" y="23064"/>
                    <a:pt x="31819" y="23109"/>
                    <a:pt x="31887" y="23155"/>
                  </a:cubicBezTo>
                  <a:cubicBezTo>
                    <a:pt x="32001" y="23246"/>
                    <a:pt x="32092" y="23360"/>
                    <a:pt x="32207" y="23452"/>
                  </a:cubicBezTo>
                  <a:cubicBezTo>
                    <a:pt x="32709" y="23771"/>
                    <a:pt x="33257" y="23999"/>
                    <a:pt x="33736" y="24342"/>
                  </a:cubicBezTo>
                  <a:cubicBezTo>
                    <a:pt x="33892" y="24446"/>
                    <a:pt x="34062" y="24563"/>
                    <a:pt x="34254" y="24563"/>
                  </a:cubicBezTo>
                  <a:cubicBezTo>
                    <a:pt x="34315" y="24563"/>
                    <a:pt x="34378" y="24552"/>
                    <a:pt x="34443" y="24524"/>
                  </a:cubicBezTo>
                  <a:cubicBezTo>
                    <a:pt x="34626" y="24844"/>
                    <a:pt x="34946" y="25026"/>
                    <a:pt x="35197" y="25300"/>
                  </a:cubicBezTo>
                  <a:cubicBezTo>
                    <a:pt x="35562" y="25666"/>
                    <a:pt x="35973" y="25962"/>
                    <a:pt x="36384" y="26282"/>
                  </a:cubicBezTo>
                  <a:cubicBezTo>
                    <a:pt x="37662" y="27263"/>
                    <a:pt x="38552" y="28610"/>
                    <a:pt x="39739" y="29706"/>
                  </a:cubicBezTo>
                  <a:cubicBezTo>
                    <a:pt x="39785" y="29728"/>
                    <a:pt x="39830" y="29751"/>
                    <a:pt x="39876" y="29797"/>
                  </a:cubicBezTo>
                  <a:cubicBezTo>
                    <a:pt x="40036" y="30094"/>
                    <a:pt x="40218" y="30390"/>
                    <a:pt x="40424" y="30664"/>
                  </a:cubicBezTo>
                  <a:cubicBezTo>
                    <a:pt x="40469" y="30733"/>
                    <a:pt x="40515" y="30801"/>
                    <a:pt x="40561" y="30870"/>
                  </a:cubicBezTo>
                  <a:cubicBezTo>
                    <a:pt x="40606" y="30938"/>
                    <a:pt x="40629" y="31007"/>
                    <a:pt x="40698" y="31052"/>
                  </a:cubicBezTo>
                  <a:cubicBezTo>
                    <a:pt x="40720" y="31075"/>
                    <a:pt x="40743" y="31098"/>
                    <a:pt x="40766" y="31121"/>
                  </a:cubicBezTo>
                  <a:cubicBezTo>
                    <a:pt x="40812" y="31258"/>
                    <a:pt x="40880" y="31349"/>
                    <a:pt x="40994" y="31395"/>
                  </a:cubicBezTo>
                  <a:cubicBezTo>
                    <a:pt x="41017" y="31440"/>
                    <a:pt x="41040" y="31486"/>
                    <a:pt x="41063" y="31532"/>
                  </a:cubicBezTo>
                  <a:cubicBezTo>
                    <a:pt x="41108" y="31600"/>
                    <a:pt x="41131" y="31691"/>
                    <a:pt x="41154" y="31783"/>
                  </a:cubicBezTo>
                  <a:cubicBezTo>
                    <a:pt x="41177" y="31851"/>
                    <a:pt x="41200" y="31920"/>
                    <a:pt x="41245" y="31965"/>
                  </a:cubicBezTo>
                  <a:cubicBezTo>
                    <a:pt x="41268" y="32011"/>
                    <a:pt x="41314" y="32079"/>
                    <a:pt x="41359" y="32125"/>
                  </a:cubicBezTo>
                  <a:cubicBezTo>
                    <a:pt x="41382" y="32171"/>
                    <a:pt x="41428" y="32239"/>
                    <a:pt x="41451" y="32285"/>
                  </a:cubicBezTo>
                  <a:cubicBezTo>
                    <a:pt x="41496" y="32331"/>
                    <a:pt x="41519" y="32399"/>
                    <a:pt x="41542" y="32445"/>
                  </a:cubicBezTo>
                  <a:cubicBezTo>
                    <a:pt x="41588" y="32513"/>
                    <a:pt x="41611" y="32559"/>
                    <a:pt x="41633" y="32604"/>
                  </a:cubicBezTo>
                  <a:cubicBezTo>
                    <a:pt x="41679" y="32696"/>
                    <a:pt x="41725" y="32787"/>
                    <a:pt x="41770" y="32878"/>
                  </a:cubicBezTo>
                  <a:cubicBezTo>
                    <a:pt x="41793" y="32924"/>
                    <a:pt x="41816" y="32970"/>
                    <a:pt x="41862" y="33015"/>
                  </a:cubicBezTo>
                  <a:cubicBezTo>
                    <a:pt x="41884" y="33175"/>
                    <a:pt x="41930" y="33335"/>
                    <a:pt x="42044" y="33449"/>
                  </a:cubicBezTo>
                  <a:cubicBezTo>
                    <a:pt x="42067" y="33472"/>
                    <a:pt x="42067" y="33495"/>
                    <a:pt x="42067" y="33517"/>
                  </a:cubicBezTo>
                  <a:cubicBezTo>
                    <a:pt x="42090" y="33586"/>
                    <a:pt x="42113" y="33654"/>
                    <a:pt x="42158" y="33723"/>
                  </a:cubicBezTo>
                  <a:cubicBezTo>
                    <a:pt x="42204" y="33906"/>
                    <a:pt x="42227" y="34111"/>
                    <a:pt x="42364" y="34294"/>
                  </a:cubicBezTo>
                  <a:cubicBezTo>
                    <a:pt x="42409" y="34339"/>
                    <a:pt x="42478" y="34385"/>
                    <a:pt x="42546" y="34408"/>
                  </a:cubicBezTo>
                  <a:cubicBezTo>
                    <a:pt x="42364" y="35161"/>
                    <a:pt x="42843" y="35732"/>
                    <a:pt x="43094" y="36348"/>
                  </a:cubicBezTo>
                  <a:cubicBezTo>
                    <a:pt x="43186" y="36371"/>
                    <a:pt x="43277" y="36439"/>
                    <a:pt x="43322" y="36485"/>
                  </a:cubicBezTo>
                  <a:lnTo>
                    <a:pt x="43710" y="37809"/>
                  </a:lnTo>
                  <a:cubicBezTo>
                    <a:pt x="43665" y="38014"/>
                    <a:pt x="43665" y="38219"/>
                    <a:pt x="43642" y="38402"/>
                  </a:cubicBezTo>
                  <a:cubicBezTo>
                    <a:pt x="43665" y="38881"/>
                    <a:pt x="43733" y="39315"/>
                    <a:pt x="44053" y="39680"/>
                  </a:cubicBezTo>
                  <a:cubicBezTo>
                    <a:pt x="44099" y="39726"/>
                    <a:pt x="44167" y="39772"/>
                    <a:pt x="44235" y="39817"/>
                  </a:cubicBezTo>
                  <a:cubicBezTo>
                    <a:pt x="44258" y="40045"/>
                    <a:pt x="44258" y="40274"/>
                    <a:pt x="44281" y="40502"/>
                  </a:cubicBezTo>
                  <a:cubicBezTo>
                    <a:pt x="44441" y="40707"/>
                    <a:pt x="44418" y="40959"/>
                    <a:pt x="44418" y="41187"/>
                  </a:cubicBezTo>
                  <a:cubicBezTo>
                    <a:pt x="44350" y="41392"/>
                    <a:pt x="44372" y="41620"/>
                    <a:pt x="44350" y="41849"/>
                  </a:cubicBezTo>
                  <a:cubicBezTo>
                    <a:pt x="44372" y="42214"/>
                    <a:pt x="44304" y="42602"/>
                    <a:pt x="44601" y="42899"/>
                  </a:cubicBezTo>
                  <a:cubicBezTo>
                    <a:pt x="44646" y="42921"/>
                    <a:pt x="44692" y="42944"/>
                    <a:pt x="44738" y="42944"/>
                  </a:cubicBezTo>
                  <a:cubicBezTo>
                    <a:pt x="44646" y="43081"/>
                    <a:pt x="44646" y="43241"/>
                    <a:pt x="44738" y="43355"/>
                  </a:cubicBezTo>
                  <a:cubicBezTo>
                    <a:pt x="44715" y="43401"/>
                    <a:pt x="44692" y="43424"/>
                    <a:pt x="44669" y="43469"/>
                  </a:cubicBezTo>
                  <a:cubicBezTo>
                    <a:pt x="44555" y="43812"/>
                    <a:pt x="44692" y="44108"/>
                    <a:pt x="44829" y="44428"/>
                  </a:cubicBezTo>
                  <a:cubicBezTo>
                    <a:pt x="44852" y="44474"/>
                    <a:pt x="44897" y="44519"/>
                    <a:pt x="44943" y="44565"/>
                  </a:cubicBezTo>
                  <a:cubicBezTo>
                    <a:pt x="44875" y="44725"/>
                    <a:pt x="44875" y="44884"/>
                    <a:pt x="44966" y="45067"/>
                  </a:cubicBezTo>
                  <a:cubicBezTo>
                    <a:pt x="44875" y="45090"/>
                    <a:pt x="44829" y="45136"/>
                    <a:pt x="44783" y="45250"/>
                  </a:cubicBezTo>
                  <a:cubicBezTo>
                    <a:pt x="44669" y="45592"/>
                    <a:pt x="44532" y="45934"/>
                    <a:pt x="44601" y="46300"/>
                  </a:cubicBezTo>
                  <a:cubicBezTo>
                    <a:pt x="44738" y="47304"/>
                    <a:pt x="44715" y="48308"/>
                    <a:pt x="44669" y="49335"/>
                  </a:cubicBezTo>
                  <a:cubicBezTo>
                    <a:pt x="44715" y="49381"/>
                    <a:pt x="44783" y="49404"/>
                    <a:pt x="44829" y="49450"/>
                  </a:cubicBezTo>
                  <a:lnTo>
                    <a:pt x="44806" y="49450"/>
                  </a:lnTo>
                  <a:cubicBezTo>
                    <a:pt x="44715" y="50454"/>
                    <a:pt x="44715" y="50454"/>
                    <a:pt x="43688" y="50568"/>
                  </a:cubicBezTo>
                  <a:cubicBezTo>
                    <a:pt x="43505" y="50538"/>
                    <a:pt x="43322" y="50527"/>
                    <a:pt x="43140" y="50527"/>
                  </a:cubicBezTo>
                  <a:cubicBezTo>
                    <a:pt x="42775" y="50527"/>
                    <a:pt x="42409" y="50568"/>
                    <a:pt x="42044" y="50568"/>
                  </a:cubicBezTo>
                  <a:cubicBezTo>
                    <a:pt x="41924" y="50517"/>
                    <a:pt x="41805" y="50500"/>
                    <a:pt x="41688" y="50500"/>
                  </a:cubicBezTo>
                  <a:cubicBezTo>
                    <a:pt x="41434" y="50500"/>
                    <a:pt x="41185" y="50580"/>
                    <a:pt x="40929" y="50580"/>
                  </a:cubicBezTo>
                  <a:cubicBezTo>
                    <a:pt x="40875" y="50580"/>
                    <a:pt x="40821" y="50577"/>
                    <a:pt x="40766" y="50568"/>
                  </a:cubicBezTo>
                  <a:cubicBezTo>
                    <a:pt x="40184" y="50522"/>
                    <a:pt x="39608" y="50505"/>
                    <a:pt x="39031" y="50505"/>
                  </a:cubicBezTo>
                  <a:cubicBezTo>
                    <a:pt x="38455" y="50505"/>
                    <a:pt x="37879" y="50522"/>
                    <a:pt x="37297" y="50545"/>
                  </a:cubicBezTo>
                  <a:lnTo>
                    <a:pt x="36201" y="50545"/>
                  </a:lnTo>
                  <a:cubicBezTo>
                    <a:pt x="36015" y="50501"/>
                    <a:pt x="35826" y="50484"/>
                    <a:pt x="35636" y="50484"/>
                  </a:cubicBezTo>
                  <a:cubicBezTo>
                    <a:pt x="35336" y="50484"/>
                    <a:pt x="35034" y="50526"/>
                    <a:pt x="34740" y="50568"/>
                  </a:cubicBezTo>
                  <a:cubicBezTo>
                    <a:pt x="34672" y="50568"/>
                    <a:pt x="34626" y="50545"/>
                    <a:pt x="34558" y="50545"/>
                  </a:cubicBezTo>
                  <a:cubicBezTo>
                    <a:pt x="34481" y="50516"/>
                    <a:pt x="34405" y="50504"/>
                    <a:pt x="34328" y="50504"/>
                  </a:cubicBezTo>
                  <a:cubicBezTo>
                    <a:pt x="34222" y="50504"/>
                    <a:pt x="34116" y="50528"/>
                    <a:pt x="34010" y="50568"/>
                  </a:cubicBezTo>
                  <a:cubicBezTo>
                    <a:pt x="33211" y="50568"/>
                    <a:pt x="32435" y="50545"/>
                    <a:pt x="31636" y="50545"/>
                  </a:cubicBezTo>
                  <a:lnTo>
                    <a:pt x="29445" y="50545"/>
                  </a:lnTo>
                  <a:cubicBezTo>
                    <a:pt x="28052" y="50545"/>
                    <a:pt x="26637" y="50568"/>
                    <a:pt x="25245" y="50568"/>
                  </a:cubicBezTo>
                  <a:cubicBezTo>
                    <a:pt x="25096" y="50522"/>
                    <a:pt x="24942" y="50505"/>
                    <a:pt x="24788" y="50505"/>
                  </a:cubicBezTo>
                  <a:cubicBezTo>
                    <a:pt x="24634" y="50505"/>
                    <a:pt x="24480" y="50522"/>
                    <a:pt x="24332" y="50545"/>
                  </a:cubicBezTo>
                  <a:cubicBezTo>
                    <a:pt x="24309" y="49883"/>
                    <a:pt x="24332" y="49221"/>
                    <a:pt x="24469" y="48559"/>
                  </a:cubicBezTo>
                  <a:cubicBezTo>
                    <a:pt x="24606" y="47760"/>
                    <a:pt x="24674" y="46916"/>
                    <a:pt x="24765" y="46094"/>
                  </a:cubicBezTo>
                  <a:cubicBezTo>
                    <a:pt x="24834" y="46049"/>
                    <a:pt x="24857" y="45980"/>
                    <a:pt x="24811" y="45889"/>
                  </a:cubicBezTo>
                  <a:lnTo>
                    <a:pt x="24948" y="44565"/>
                  </a:lnTo>
                  <a:cubicBezTo>
                    <a:pt x="25268" y="43355"/>
                    <a:pt x="25336" y="42123"/>
                    <a:pt x="25427" y="40867"/>
                  </a:cubicBezTo>
                  <a:cubicBezTo>
                    <a:pt x="25587" y="40411"/>
                    <a:pt x="25656" y="39931"/>
                    <a:pt x="25633" y="39452"/>
                  </a:cubicBezTo>
                  <a:cubicBezTo>
                    <a:pt x="25838" y="39041"/>
                    <a:pt x="25793" y="38585"/>
                    <a:pt x="25770" y="38128"/>
                  </a:cubicBezTo>
                  <a:cubicBezTo>
                    <a:pt x="25793" y="38014"/>
                    <a:pt x="25793" y="37900"/>
                    <a:pt x="25815" y="37786"/>
                  </a:cubicBezTo>
                  <a:cubicBezTo>
                    <a:pt x="25952" y="37649"/>
                    <a:pt x="25952" y="37535"/>
                    <a:pt x="25815" y="37398"/>
                  </a:cubicBezTo>
                  <a:cubicBezTo>
                    <a:pt x="25838" y="37352"/>
                    <a:pt x="25838" y="37284"/>
                    <a:pt x="25815" y="37238"/>
                  </a:cubicBezTo>
                  <a:cubicBezTo>
                    <a:pt x="26112" y="36530"/>
                    <a:pt x="26158" y="35800"/>
                    <a:pt x="26181" y="35047"/>
                  </a:cubicBezTo>
                  <a:cubicBezTo>
                    <a:pt x="26272" y="34933"/>
                    <a:pt x="26226" y="34841"/>
                    <a:pt x="26181" y="34727"/>
                  </a:cubicBezTo>
                  <a:cubicBezTo>
                    <a:pt x="26409" y="34362"/>
                    <a:pt x="26318" y="33974"/>
                    <a:pt x="26340" y="33563"/>
                  </a:cubicBezTo>
                  <a:cubicBezTo>
                    <a:pt x="26363" y="33540"/>
                    <a:pt x="26386" y="33495"/>
                    <a:pt x="26363" y="33449"/>
                  </a:cubicBezTo>
                  <a:cubicBezTo>
                    <a:pt x="26569" y="33129"/>
                    <a:pt x="26409" y="32787"/>
                    <a:pt x="26500" y="32468"/>
                  </a:cubicBezTo>
                  <a:cubicBezTo>
                    <a:pt x="26751" y="30596"/>
                    <a:pt x="27002" y="28724"/>
                    <a:pt x="27231" y="26830"/>
                  </a:cubicBezTo>
                  <a:cubicBezTo>
                    <a:pt x="27368" y="25620"/>
                    <a:pt x="27482" y="24387"/>
                    <a:pt x="27619" y="23178"/>
                  </a:cubicBezTo>
                  <a:cubicBezTo>
                    <a:pt x="27619" y="23109"/>
                    <a:pt x="27619" y="23041"/>
                    <a:pt x="27619" y="22972"/>
                  </a:cubicBezTo>
                  <a:cubicBezTo>
                    <a:pt x="27641" y="22949"/>
                    <a:pt x="27664" y="22927"/>
                    <a:pt x="27664" y="22881"/>
                  </a:cubicBezTo>
                  <a:lnTo>
                    <a:pt x="27710" y="22881"/>
                  </a:lnTo>
                  <a:cubicBezTo>
                    <a:pt x="27870" y="22812"/>
                    <a:pt x="27961" y="22653"/>
                    <a:pt x="28075" y="22539"/>
                  </a:cubicBezTo>
                  <a:close/>
                  <a:moveTo>
                    <a:pt x="26963" y="22534"/>
                  </a:moveTo>
                  <a:cubicBezTo>
                    <a:pt x="26984" y="22534"/>
                    <a:pt x="27004" y="22536"/>
                    <a:pt x="27025" y="22539"/>
                  </a:cubicBezTo>
                  <a:cubicBezTo>
                    <a:pt x="27025" y="22539"/>
                    <a:pt x="27048" y="22561"/>
                    <a:pt x="27048" y="22561"/>
                  </a:cubicBezTo>
                  <a:cubicBezTo>
                    <a:pt x="27048" y="22881"/>
                    <a:pt x="27071" y="23200"/>
                    <a:pt x="27071" y="23543"/>
                  </a:cubicBezTo>
                  <a:cubicBezTo>
                    <a:pt x="27048" y="23588"/>
                    <a:pt x="27025" y="23634"/>
                    <a:pt x="27048" y="23680"/>
                  </a:cubicBezTo>
                  <a:cubicBezTo>
                    <a:pt x="26843" y="24159"/>
                    <a:pt x="26888" y="24684"/>
                    <a:pt x="26820" y="25186"/>
                  </a:cubicBezTo>
                  <a:cubicBezTo>
                    <a:pt x="26683" y="26419"/>
                    <a:pt x="26318" y="27606"/>
                    <a:pt x="26363" y="28838"/>
                  </a:cubicBezTo>
                  <a:cubicBezTo>
                    <a:pt x="26340" y="28884"/>
                    <a:pt x="26318" y="28930"/>
                    <a:pt x="26318" y="28975"/>
                  </a:cubicBezTo>
                  <a:cubicBezTo>
                    <a:pt x="26067" y="29272"/>
                    <a:pt x="26226" y="29614"/>
                    <a:pt x="26181" y="29934"/>
                  </a:cubicBezTo>
                  <a:cubicBezTo>
                    <a:pt x="26158" y="29980"/>
                    <a:pt x="26158" y="30048"/>
                    <a:pt x="26181" y="30117"/>
                  </a:cubicBezTo>
                  <a:cubicBezTo>
                    <a:pt x="25952" y="30687"/>
                    <a:pt x="26021" y="31326"/>
                    <a:pt x="25952" y="31920"/>
                  </a:cubicBezTo>
                  <a:cubicBezTo>
                    <a:pt x="25793" y="32079"/>
                    <a:pt x="25793" y="32285"/>
                    <a:pt x="25815" y="32490"/>
                  </a:cubicBezTo>
                  <a:lnTo>
                    <a:pt x="25815" y="32833"/>
                  </a:lnTo>
                  <a:lnTo>
                    <a:pt x="25838" y="33038"/>
                  </a:lnTo>
                  <a:cubicBezTo>
                    <a:pt x="25793" y="33335"/>
                    <a:pt x="25770" y="33609"/>
                    <a:pt x="25747" y="33906"/>
                  </a:cubicBezTo>
                  <a:cubicBezTo>
                    <a:pt x="25542" y="34636"/>
                    <a:pt x="25382" y="35366"/>
                    <a:pt x="25427" y="36142"/>
                  </a:cubicBezTo>
                  <a:cubicBezTo>
                    <a:pt x="25313" y="36348"/>
                    <a:pt x="25222" y="36576"/>
                    <a:pt x="25290" y="36850"/>
                  </a:cubicBezTo>
                  <a:cubicBezTo>
                    <a:pt x="25085" y="37512"/>
                    <a:pt x="25062" y="38174"/>
                    <a:pt x="25085" y="38859"/>
                  </a:cubicBezTo>
                  <a:cubicBezTo>
                    <a:pt x="24834" y="39384"/>
                    <a:pt x="24902" y="39954"/>
                    <a:pt x="24857" y="40502"/>
                  </a:cubicBezTo>
                  <a:cubicBezTo>
                    <a:pt x="24606" y="41278"/>
                    <a:pt x="24651" y="42077"/>
                    <a:pt x="24560" y="42876"/>
                  </a:cubicBezTo>
                  <a:lnTo>
                    <a:pt x="24492" y="43424"/>
                  </a:lnTo>
                  <a:cubicBezTo>
                    <a:pt x="24355" y="43583"/>
                    <a:pt x="24332" y="43766"/>
                    <a:pt x="24355" y="43971"/>
                  </a:cubicBezTo>
                  <a:cubicBezTo>
                    <a:pt x="24355" y="44154"/>
                    <a:pt x="24332" y="44359"/>
                    <a:pt x="24332" y="44542"/>
                  </a:cubicBezTo>
                  <a:cubicBezTo>
                    <a:pt x="24172" y="45638"/>
                    <a:pt x="23989" y="46710"/>
                    <a:pt x="23875" y="47829"/>
                  </a:cubicBezTo>
                  <a:cubicBezTo>
                    <a:pt x="23784" y="48719"/>
                    <a:pt x="23487" y="49586"/>
                    <a:pt x="23693" y="50499"/>
                  </a:cubicBezTo>
                  <a:cubicBezTo>
                    <a:pt x="23693" y="50499"/>
                    <a:pt x="23670" y="50499"/>
                    <a:pt x="23670" y="50522"/>
                  </a:cubicBezTo>
                  <a:lnTo>
                    <a:pt x="23624" y="50545"/>
                  </a:lnTo>
                  <a:lnTo>
                    <a:pt x="23601" y="50545"/>
                  </a:lnTo>
                  <a:cubicBezTo>
                    <a:pt x="23535" y="50537"/>
                    <a:pt x="23468" y="50531"/>
                    <a:pt x="23401" y="50531"/>
                  </a:cubicBezTo>
                  <a:cubicBezTo>
                    <a:pt x="23285" y="50531"/>
                    <a:pt x="23169" y="50547"/>
                    <a:pt x="23054" y="50591"/>
                  </a:cubicBezTo>
                  <a:lnTo>
                    <a:pt x="22871" y="50545"/>
                  </a:lnTo>
                  <a:lnTo>
                    <a:pt x="22894" y="50545"/>
                  </a:lnTo>
                  <a:cubicBezTo>
                    <a:pt x="22825" y="49906"/>
                    <a:pt x="22917" y="49290"/>
                    <a:pt x="22985" y="48651"/>
                  </a:cubicBezTo>
                  <a:cubicBezTo>
                    <a:pt x="23168" y="47532"/>
                    <a:pt x="23442" y="46437"/>
                    <a:pt x="23373" y="45272"/>
                  </a:cubicBezTo>
                  <a:cubicBezTo>
                    <a:pt x="23419" y="45204"/>
                    <a:pt x="23510" y="45136"/>
                    <a:pt x="23510" y="45044"/>
                  </a:cubicBezTo>
                  <a:cubicBezTo>
                    <a:pt x="23738" y="43469"/>
                    <a:pt x="24012" y="41917"/>
                    <a:pt x="24126" y="40319"/>
                  </a:cubicBezTo>
                  <a:cubicBezTo>
                    <a:pt x="24195" y="39726"/>
                    <a:pt x="24263" y="39110"/>
                    <a:pt x="24332" y="38493"/>
                  </a:cubicBezTo>
                  <a:cubicBezTo>
                    <a:pt x="24355" y="38448"/>
                    <a:pt x="24355" y="38379"/>
                    <a:pt x="24332" y="38334"/>
                  </a:cubicBezTo>
                  <a:cubicBezTo>
                    <a:pt x="24469" y="38242"/>
                    <a:pt x="24514" y="38105"/>
                    <a:pt x="24492" y="37968"/>
                  </a:cubicBezTo>
                  <a:cubicBezTo>
                    <a:pt x="24514" y="37717"/>
                    <a:pt x="24560" y="37466"/>
                    <a:pt x="24492" y="37238"/>
                  </a:cubicBezTo>
                  <a:cubicBezTo>
                    <a:pt x="24697" y="36393"/>
                    <a:pt x="24857" y="35549"/>
                    <a:pt x="24880" y="34682"/>
                  </a:cubicBezTo>
                  <a:cubicBezTo>
                    <a:pt x="24902" y="34636"/>
                    <a:pt x="24902" y="34567"/>
                    <a:pt x="24902" y="34522"/>
                  </a:cubicBezTo>
                  <a:cubicBezTo>
                    <a:pt x="25108" y="33723"/>
                    <a:pt x="25154" y="32924"/>
                    <a:pt x="25199" y="32102"/>
                  </a:cubicBezTo>
                  <a:cubicBezTo>
                    <a:pt x="25290" y="31691"/>
                    <a:pt x="25473" y="31303"/>
                    <a:pt x="25382" y="30847"/>
                  </a:cubicBezTo>
                  <a:cubicBezTo>
                    <a:pt x="25519" y="29706"/>
                    <a:pt x="25815" y="28564"/>
                    <a:pt x="25793" y="27377"/>
                  </a:cubicBezTo>
                  <a:cubicBezTo>
                    <a:pt x="25838" y="27309"/>
                    <a:pt x="25930" y="27241"/>
                    <a:pt x="25930" y="27149"/>
                  </a:cubicBezTo>
                  <a:cubicBezTo>
                    <a:pt x="26021" y="25666"/>
                    <a:pt x="26318" y="24205"/>
                    <a:pt x="26500" y="22744"/>
                  </a:cubicBezTo>
                  <a:cubicBezTo>
                    <a:pt x="26523" y="22721"/>
                    <a:pt x="26569" y="22698"/>
                    <a:pt x="26592" y="22675"/>
                  </a:cubicBezTo>
                  <a:cubicBezTo>
                    <a:pt x="26710" y="22596"/>
                    <a:pt x="26829" y="22534"/>
                    <a:pt x="26963" y="22534"/>
                  </a:cubicBezTo>
                  <a:close/>
                  <a:moveTo>
                    <a:pt x="23624" y="22424"/>
                  </a:moveTo>
                  <a:cubicBezTo>
                    <a:pt x="23786" y="22497"/>
                    <a:pt x="23960" y="22518"/>
                    <a:pt x="24139" y="22518"/>
                  </a:cubicBezTo>
                  <a:cubicBezTo>
                    <a:pt x="24386" y="22518"/>
                    <a:pt x="24643" y="22478"/>
                    <a:pt x="24894" y="22478"/>
                  </a:cubicBezTo>
                  <a:cubicBezTo>
                    <a:pt x="24974" y="22478"/>
                    <a:pt x="25053" y="22482"/>
                    <a:pt x="25131" y="22493"/>
                  </a:cubicBezTo>
                  <a:lnTo>
                    <a:pt x="25405" y="22493"/>
                  </a:lnTo>
                  <a:cubicBezTo>
                    <a:pt x="25542" y="22493"/>
                    <a:pt x="25701" y="22493"/>
                    <a:pt x="25815" y="22607"/>
                  </a:cubicBezTo>
                  <a:cubicBezTo>
                    <a:pt x="25701" y="23634"/>
                    <a:pt x="25564" y="24684"/>
                    <a:pt x="25450" y="25711"/>
                  </a:cubicBezTo>
                  <a:cubicBezTo>
                    <a:pt x="25290" y="26191"/>
                    <a:pt x="25290" y="26693"/>
                    <a:pt x="25245" y="27172"/>
                  </a:cubicBezTo>
                  <a:cubicBezTo>
                    <a:pt x="25062" y="28199"/>
                    <a:pt x="24902" y="29203"/>
                    <a:pt x="24857" y="30231"/>
                  </a:cubicBezTo>
                  <a:cubicBezTo>
                    <a:pt x="24514" y="31440"/>
                    <a:pt x="24492" y="32696"/>
                    <a:pt x="24309" y="33928"/>
                  </a:cubicBezTo>
                  <a:cubicBezTo>
                    <a:pt x="24012" y="34978"/>
                    <a:pt x="23967" y="36074"/>
                    <a:pt x="23944" y="37170"/>
                  </a:cubicBezTo>
                  <a:cubicBezTo>
                    <a:pt x="23761" y="37466"/>
                    <a:pt x="23807" y="37809"/>
                    <a:pt x="23761" y="38128"/>
                  </a:cubicBezTo>
                  <a:cubicBezTo>
                    <a:pt x="23556" y="38402"/>
                    <a:pt x="23624" y="38744"/>
                    <a:pt x="23624" y="39041"/>
                  </a:cubicBezTo>
                  <a:cubicBezTo>
                    <a:pt x="23579" y="39178"/>
                    <a:pt x="23556" y="39292"/>
                    <a:pt x="23624" y="39406"/>
                  </a:cubicBezTo>
                  <a:cubicBezTo>
                    <a:pt x="23282" y="40068"/>
                    <a:pt x="23419" y="40776"/>
                    <a:pt x="23305" y="41438"/>
                  </a:cubicBezTo>
                  <a:cubicBezTo>
                    <a:pt x="23054" y="42944"/>
                    <a:pt x="22917" y="44474"/>
                    <a:pt x="22711" y="45980"/>
                  </a:cubicBezTo>
                  <a:cubicBezTo>
                    <a:pt x="22711" y="46049"/>
                    <a:pt x="22711" y="46117"/>
                    <a:pt x="22711" y="46163"/>
                  </a:cubicBezTo>
                  <a:cubicBezTo>
                    <a:pt x="22574" y="47144"/>
                    <a:pt x="22437" y="48103"/>
                    <a:pt x="22300" y="49084"/>
                  </a:cubicBezTo>
                  <a:cubicBezTo>
                    <a:pt x="22072" y="49427"/>
                    <a:pt x="22163" y="49815"/>
                    <a:pt x="22163" y="50180"/>
                  </a:cubicBezTo>
                  <a:cubicBezTo>
                    <a:pt x="22104" y="50439"/>
                    <a:pt x="21974" y="50577"/>
                    <a:pt x="21714" y="50577"/>
                  </a:cubicBezTo>
                  <a:cubicBezTo>
                    <a:pt x="21676" y="50577"/>
                    <a:pt x="21636" y="50574"/>
                    <a:pt x="21593" y="50568"/>
                  </a:cubicBezTo>
                  <a:cubicBezTo>
                    <a:pt x="21387" y="50545"/>
                    <a:pt x="21182" y="50539"/>
                    <a:pt x="20974" y="50539"/>
                  </a:cubicBezTo>
                  <a:cubicBezTo>
                    <a:pt x="20765" y="50539"/>
                    <a:pt x="20554" y="50545"/>
                    <a:pt x="20337" y="50545"/>
                  </a:cubicBezTo>
                  <a:cubicBezTo>
                    <a:pt x="20269" y="50431"/>
                    <a:pt x="20200" y="50340"/>
                    <a:pt x="20132" y="50226"/>
                  </a:cubicBezTo>
                  <a:cubicBezTo>
                    <a:pt x="19698" y="50568"/>
                    <a:pt x="19219" y="50591"/>
                    <a:pt x="18694" y="50591"/>
                  </a:cubicBezTo>
                  <a:cubicBezTo>
                    <a:pt x="18146" y="50576"/>
                    <a:pt x="17598" y="50570"/>
                    <a:pt x="17051" y="50570"/>
                  </a:cubicBezTo>
                  <a:cubicBezTo>
                    <a:pt x="15955" y="50570"/>
                    <a:pt x="14859" y="50591"/>
                    <a:pt x="13764" y="50591"/>
                  </a:cubicBezTo>
                  <a:cubicBezTo>
                    <a:pt x="13695" y="50591"/>
                    <a:pt x="13627" y="50568"/>
                    <a:pt x="13558" y="50568"/>
                  </a:cubicBezTo>
                  <a:lnTo>
                    <a:pt x="11184" y="50568"/>
                  </a:lnTo>
                  <a:cubicBezTo>
                    <a:pt x="10911" y="50568"/>
                    <a:pt x="10626" y="50548"/>
                    <a:pt x="10346" y="50548"/>
                  </a:cubicBezTo>
                  <a:cubicBezTo>
                    <a:pt x="10205" y="50548"/>
                    <a:pt x="10066" y="50553"/>
                    <a:pt x="9929" y="50568"/>
                  </a:cubicBezTo>
                  <a:cubicBezTo>
                    <a:pt x="9719" y="50583"/>
                    <a:pt x="9507" y="50587"/>
                    <a:pt x="9296" y="50587"/>
                  </a:cubicBezTo>
                  <a:cubicBezTo>
                    <a:pt x="9013" y="50587"/>
                    <a:pt x="8730" y="50579"/>
                    <a:pt x="8448" y="50579"/>
                  </a:cubicBezTo>
                  <a:cubicBezTo>
                    <a:pt x="7955" y="50579"/>
                    <a:pt x="7464" y="50602"/>
                    <a:pt x="6985" y="50728"/>
                  </a:cubicBezTo>
                  <a:lnTo>
                    <a:pt x="6619" y="50728"/>
                  </a:lnTo>
                  <a:cubicBezTo>
                    <a:pt x="6513" y="50606"/>
                    <a:pt x="6386" y="50576"/>
                    <a:pt x="6252" y="50576"/>
                  </a:cubicBezTo>
                  <a:cubicBezTo>
                    <a:pt x="6186" y="50576"/>
                    <a:pt x="6117" y="50583"/>
                    <a:pt x="6049" y="50591"/>
                  </a:cubicBezTo>
                  <a:cubicBezTo>
                    <a:pt x="5273" y="50636"/>
                    <a:pt x="4497" y="50659"/>
                    <a:pt x="3721" y="50705"/>
                  </a:cubicBezTo>
                  <a:cubicBezTo>
                    <a:pt x="3401" y="50248"/>
                    <a:pt x="2922" y="49952"/>
                    <a:pt x="2534" y="49541"/>
                  </a:cubicBezTo>
                  <a:cubicBezTo>
                    <a:pt x="2556" y="49495"/>
                    <a:pt x="2579" y="49472"/>
                    <a:pt x="2579" y="49450"/>
                  </a:cubicBezTo>
                  <a:cubicBezTo>
                    <a:pt x="2739" y="48559"/>
                    <a:pt x="2762" y="47692"/>
                    <a:pt x="2556" y="46825"/>
                  </a:cubicBezTo>
                  <a:cubicBezTo>
                    <a:pt x="2534" y="46756"/>
                    <a:pt x="2488" y="46733"/>
                    <a:pt x="2442" y="46688"/>
                  </a:cubicBezTo>
                  <a:cubicBezTo>
                    <a:pt x="2465" y="46665"/>
                    <a:pt x="2488" y="46619"/>
                    <a:pt x="2442" y="46551"/>
                  </a:cubicBezTo>
                  <a:lnTo>
                    <a:pt x="2442" y="46528"/>
                  </a:lnTo>
                  <a:cubicBezTo>
                    <a:pt x="2488" y="46551"/>
                    <a:pt x="2534" y="46551"/>
                    <a:pt x="2579" y="46551"/>
                  </a:cubicBezTo>
                  <a:cubicBezTo>
                    <a:pt x="3036" y="45729"/>
                    <a:pt x="2944" y="44884"/>
                    <a:pt x="2762" y="44040"/>
                  </a:cubicBezTo>
                  <a:cubicBezTo>
                    <a:pt x="2808" y="44017"/>
                    <a:pt x="2853" y="43994"/>
                    <a:pt x="2876" y="43949"/>
                  </a:cubicBezTo>
                  <a:cubicBezTo>
                    <a:pt x="3081" y="43561"/>
                    <a:pt x="2990" y="43127"/>
                    <a:pt x="3104" y="42739"/>
                  </a:cubicBezTo>
                  <a:cubicBezTo>
                    <a:pt x="3081" y="42100"/>
                    <a:pt x="3515" y="41506"/>
                    <a:pt x="3241" y="40844"/>
                  </a:cubicBezTo>
                  <a:cubicBezTo>
                    <a:pt x="3241" y="40844"/>
                    <a:pt x="3218" y="40844"/>
                    <a:pt x="3218" y="40822"/>
                  </a:cubicBezTo>
                  <a:cubicBezTo>
                    <a:pt x="3652" y="40548"/>
                    <a:pt x="3629" y="40068"/>
                    <a:pt x="3652" y="39612"/>
                  </a:cubicBezTo>
                  <a:cubicBezTo>
                    <a:pt x="3629" y="39589"/>
                    <a:pt x="3629" y="39566"/>
                    <a:pt x="3629" y="39543"/>
                  </a:cubicBezTo>
                  <a:cubicBezTo>
                    <a:pt x="3880" y="39384"/>
                    <a:pt x="3926" y="39087"/>
                    <a:pt x="3949" y="38790"/>
                  </a:cubicBezTo>
                  <a:cubicBezTo>
                    <a:pt x="3926" y="38767"/>
                    <a:pt x="3926" y="38744"/>
                    <a:pt x="3926" y="38722"/>
                  </a:cubicBezTo>
                  <a:cubicBezTo>
                    <a:pt x="4291" y="38425"/>
                    <a:pt x="4337" y="38014"/>
                    <a:pt x="4246" y="37535"/>
                  </a:cubicBezTo>
                  <a:cubicBezTo>
                    <a:pt x="4291" y="37489"/>
                    <a:pt x="4337" y="37443"/>
                    <a:pt x="4382" y="37398"/>
                  </a:cubicBezTo>
                  <a:cubicBezTo>
                    <a:pt x="5113" y="35960"/>
                    <a:pt x="5684" y="34476"/>
                    <a:pt x="6391" y="33038"/>
                  </a:cubicBezTo>
                  <a:cubicBezTo>
                    <a:pt x="6414" y="32924"/>
                    <a:pt x="6437" y="32787"/>
                    <a:pt x="6482" y="32673"/>
                  </a:cubicBezTo>
                  <a:cubicBezTo>
                    <a:pt x="6505" y="32559"/>
                    <a:pt x="6574" y="32468"/>
                    <a:pt x="6642" y="32376"/>
                  </a:cubicBezTo>
                  <a:cubicBezTo>
                    <a:pt x="6665" y="32308"/>
                    <a:pt x="6688" y="32239"/>
                    <a:pt x="6688" y="32148"/>
                  </a:cubicBezTo>
                  <a:cubicBezTo>
                    <a:pt x="6665" y="32148"/>
                    <a:pt x="6665" y="32125"/>
                    <a:pt x="6665" y="32125"/>
                  </a:cubicBezTo>
                  <a:cubicBezTo>
                    <a:pt x="6756" y="32125"/>
                    <a:pt x="6825" y="32102"/>
                    <a:pt x="6825" y="32034"/>
                  </a:cubicBezTo>
                  <a:cubicBezTo>
                    <a:pt x="7190" y="31874"/>
                    <a:pt x="7350" y="31646"/>
                    <a:pt x="7213" y="31281"/>
                  </a:cubicBezTo>
                  <a:cubicBezTo>
                    <a:pt x="7281" y="31258"/>
                    <a:pt x="7327" y="31258"/>
                    <a:pt x="7395" y="31212"/>
                  </a:cubicBezTo>
                  <a:cubicBezTo>
                    <a:pt x="7510" y="31121"/>
                    <a:pt x="7624" y="31030"/>
                    <a:pt x="7532" y="30870"/>
                  </a:cubicBezTo>
                  <a:cubicBezTo>
                    <a:pt x="7601" y="30870"/>
                    <a:pt x="7669" y="30870"/>
                    <a:pt x="7738" y="30847"/>
                  </a:cubicBezTo>
                  <a:cubicBezTo>
                    <a:pt x="8377" y="30139"/>
                    <a:pt x="9062" y="29455"/>
                    <a:pt x="9381" y="28519"/>
                  </a:cubicBezTo>
                  <a:cubicBezTo>
                    <a:pt x="9381" y="28496"/>
                    <a:pt x="9381" y="28496"/>
                    <a:pt x="9358" y="28496"/>
                  </a:cubicBezTo>
                  <a:lnTo>
                    <a:pt x="9381" y="28496"/>
                  </a:lnTo>
                  <a:cubicBezTo>
                    <a:pt x="9495" y="28473"/>
                    <a:pt x="9541" y="28382"/>
                    <a:pt x="9541" y="28290"/>
                  </a:cubicBezTo>
                  <a:cubicBezTo>
                    <a:pt x="9655" y="28268"/>
                    <a:pt x="9701" y="28199"/>
                    <a:pt x="9724" y="28085"/>
                  </a:cubicBezTo>
                  <a:cubicBezTo>
                    <a:pt x="9815" y="28085"/>
                    <a:pt x="9861" y="28017"/>
                    <a:pt x="9883" y="27948"/>
                  </a:cubicBezTo>
                  <a:cubicBezTo>
                    <a:pt x="9952" y="27948"/>
                    <a:pt x="9998" y="27925"/>
                    <a:pt x="10043" y="27902"/>
                  </a:cubicBezTo>
                  <a:cubicBezTo>
                    <a:pt x="10157" y="27788"/>
                    <a:pt x="10271" y="27697"/>
                    <a:pt x="10386" y="27606"/>
                  </a:cubicBezTo>
                  <a:cubicBezTo>
                    <a:pt x="10591" y="27446"/>
                    <a:pt x="10819" y="27309"/>
                    <a:pt x="10956" y="27058"/>
                  </a:cubicBezTo>
                  <a:cubicBezTo>
                    <a:pt x="11002" y="26989"/>
                    <a:pt x="11025" y="26921"/>
                    <a:pt x="11070" y="26830"/>
                  </a:cubicBezTo>
                  <a:cubicBezTo>
                    <a:pt x="11184" y="26738"/>
                    <a:pt x="11299" y="26624"/>
                    <a:pt x="11390" y="26464"/>
                  </a:cubicBezTo>
                  <a:cubicBezTo>
                    <a:pt x="11390" y="26464"/>
                    <a:pt x="11390" y="26464"/>
                    <a:pt x="11367" y="26442"/>
                  </a:cubicBezTo>
                  <a:cubicBezTo>
                    <a:pt x="12280" y="26350"/>
                    <a:pt x="12691" y="25551"/>
                    <a:pt x="13330" y="25072"/>
                  </a:cubicBezTo>
                  <a:cubicBezTo>
                    <a:pt x="13353" y="25026"/>
                    <a:pt x="13376" y="24958"/>
                    <a:pt x="13398" y="24890"/>
                  </a:cubicBezTo>
                  <a:cubicBezTo>
                    <a:pt x="13741" y="24684"/>
                    <a:pt x="14060" y="24479"/>
                    <a:pt x="14380" y="24250"/>
                  </a:cubicBezTo>
                  <a:lnTo>
                    <a:pt x="14608" y="24250"/>
                  </a:lnTo>
                  <a:cubicBezTo>
                    <a:pt x="14928" y="24205"/>
                    <a:pt x="15179" y="24045"/>
                    <a:pt x="15384" y="23794"/>
                  </a:cubicBezTo>
                  <a:cubicBezTo>
                    <a:pt x="15384" y="23771"/>
                    <a:pt x="15384" y="23771"/>
                    <a:pt x="15384" y="23748"/>
                  </a:cubicBezTo>
                  <a:cubicBezTo>
                    <a:pt x="15431" y="23754"/>
                    <a:pt x="15477" y="23757"/>
                    <a:pt x="15520" y="23757"/>
                  </a:cubicBezTo>
                  <a:cubicBezTo>
                    <a:pt x="15837" y="23757"/>
                    <a:pt x="16063" y="23607"/>
                    <a:pt x="16183" y="23246"/>
                  </a:cubicBezTo>
                  <a:lnTo>
                    <a:pt x="16252" y="23246"/>
                  </a:lnTo>
                  <a:cubicBezTo>
                    <a:pt x="16297" y="23223"/>
                    <a:pt x="16343" y="23200"/>
                    <a:pt x="16389" y="23155"/>
                  </a:cubicBezTo>
                  <a:cubicBezTo>
                    <a:pt x="16480" y="23155"/>
                    <a:pt x="16571" y="23132"/>
                    <a:pt x="16617" y="23064"/>
                  </a:cubicBezTo>
                  <a:cubicBezTo>
                    <a:pt x="16651" y="23075"/>
                    <a:pt x="16685" y="23081"/>
                    <a:pt x="16717" y="23081"/>
                  </a:cubicBezTo>
                  <a:cubicBezTo>
                    <a:pt x="16748" y="23081"/>
                    <a:pt x="16777" y="23075"/>
                    <a:pt x="16799" y="23064"/>
                  </a:cubicBezTo>
                  <a:cubicBezTo>
                    <a:pt x="16914" y="23041"/>
                    <a:pt x="17005" y="23018"/>
                    <a:pt x="17096" y="22972"/>
                  </a:cubicBezTo>
                  <a:cubicBezTo>
                    <a:pt x="17165" y="22949"/>
                    <a:pt x="17233" y="22927"/>
                    <a:pt x="17279" y="22904"/>
                  </a:cubicBezTo>
                  <a:cubicBezTo>
                    <a:pt x="17416" y="22835"/>
                    <a:pt x="17553" y="22812"/>
                    <a:pt x="17690" y="22790"/>
                  </a:cubicBezTo>
                  <a:cubicBezTo>
                    <a:pt x="17781" y="22767"/>
                    <a:pt x="17872" y="22721"/>
                    <a:pt x="17918" y="22630"/>
                  </a:cubicBezTo>
                  <a:cubicBezTo>
                    <a:pt x="17941" y="22675"/>
                    <a:pt x="17986" y="22721"/>
                    <a:pt x="18055" y="22744"/>
                  </a:cubicBezTo>
                  <a:cubicBezTo>
                    <a:pt x="18418" y="22771"/>
                    <a:pt x="18777" y="22802"/>
                    <a:pt x="19133" y="22802"/>
                  </a:cubicBezTo>
                  <a:cubicBezTo>
                    <a:pt x="19672" y="22802"/>
                    <a:pt x="20203" y="22731"/>
                    <a:pt x="20725" y="22470"/>
                  </a:cubicBezTo>
                  <a:cubicBezTo>
                    <a:pt x="20725" y="22470"/>
                    <a:pt x="20725" y="22447"/>
                    <a:pt x="20725" y="22447"/>
                  </a:cubicBezTo>
                  <a:cubicBezTo>
                    <a:pt x="21684" y="22447"/>
                    <a:pt x="22643" y="22424"/>
                    <a:pt x="23624" y="22424"/>
                  </a:cubicBezTo>
                  <a:close/>
                  <a:moveTo>
                    <a:pt x="30175" y="51253"/>
                  </a:moveTo>
                  <a:cubicBezTo>
                    <a:pt x="30746" y="51253"/>
                    <a:pt x="31316" y="51276"/>
                    <a:pt x="31887" y="51276"/>
                  </a:cubicBezTo>
                  <a:cubicBezTo>
                    <a:pt x="32115" y="51298"/>
                    <a:pt x="32343" y="51321"/>
                    <a:pt x="32572" y="51412"/>
                  </a:cubicBezTo>
                  <a:cubicBezTo>
                    <a:pt x="32754" y="51481"/>
                    <a:pt x="32960" y="51504"/>
                    <a:pt x="33165" y="51527"/>
                  </a:cubicBezTo>
                  <a:lnTo>
                    <a:pt x="33279" y="51527"/>
                  </a:lnTo>
                  <a:cubicBezTo>
                    <a:pt x="33393" y="52052"/>
                    <a:pt x="33371" y="52577"/>
                    <a:pt x="33462" y="53102"/>
                  </a:cubicBezTo>
                  <a:cubicBezTo>
                    <a:pt x="33462" y="53238"/>
                    <a:pt x="33462" y="53353"/>
                    <a:pt x="33462" y="53467"/>
                  </a:cubicBezTo>
                  <a:cubicBezTo>
                    <a:pt x="33462" y="54106"/>
                    <a:pt x="33348" y="54745"/>
                    <a:pt x="33622" y="55361"/>
                  </a:cubicBezTo>
                  <a:cubicBezTo>
                    <a:pt x="33553" y="55521"/>
                    <a:pt x="33485" y="55681"/>
                    <a:pt x="33576" y="55863"/>
                  </a:cubicBezTo>
                  <a:cubicBezTo>
                    <a:pt x="33736" y="56206"/>
                    <a:pt x="33508" y="56388"/>
                    <a:pt x="33257" y="56571"/>
                  </a:cubicBezTo>
                  <a:cubicBezTo>
                    <a:pt x="33234" y="56560"/>
                    <a:pt x="33205" y="56554"/>
                    <a:pt x="33177" y="56554"/>
                  </a:cubicBezTo>
                  <a:cubicBezTo>
                    <a:pt x="33148" y="56554"/>
                    <a:pt x="33120" y="56560"/>
                    <a:pt x="33097" y="56571"/>
                  </a:cubicBezTo>
                  <a:cubicBezTo>
                    <a:pt x="33040" y="56543"/>
                    <a:pt x="32984" y="56523"/>
                    <a:pt x="32927" y="56523"/>
                  </a:cubicBezTo>
                  <a:cubicBezTo>
                    <a:pt x="32893" y="56523"/>
                    <a:pt x="32858" y="56531"/>
                    <a:pt x="32823" y="56548"/>
                  </a:cubicBezTo>
                  <a:cubicBezTo>
                    <a:pt x="32762" y="56512"/>
                    <a:pt x="32701" y="56488"/>
                    <a:pt x="32636" y="56488"/>
                  </a:cubicBezTo>
                  <a:cubicBezTo>
                    <a:pt x="32580" y="56488"/>
                    <a:pt x="32521" y="56506"/>
                    <a:pt x="32458" y="56548"/>
                  </a:cubicBezTo>
                  <a:lnTo>
                    <a:pt x="29833" y="56548"/>
                  </a:lnTo>
                  <a:cubicBezTo>
                    <a:pt x="29764" y="56137"/>
                    <a:pt x="29696" y="55726"/>
                    <a:pt x="29627" y="55293"/>
                  </a:cubicBezTo>
                  <a:cubicBezTo>
                    <a:pt x="29673" y="54676"/>
                    <a:pt x="29604" y="54037"/>
                    <a:pt x="29536" y="53421"/>
                  </a:cubicBezTo>
                  <a:cubicBezTo>
                    <a:pt x="29468" y="52714"/>
                    <a:pt x="29239" y="52052"/>
                    <a:pt x="29262" y="51321"/>
                  </a:cubicBezTo>
                  <a:lnTo>
                    <a:pt x="29262" y="51321"/>
                  </a:lnTo>
                  <a:cubicBezTo>
                    <a:pt x="29352" y="51385"/>
                    <a:pt x="29442" y="51414"/>
                    <a:pt x="29532" y="51414"/>
                  </a:cubicBezTo>
                  <a:cubicBezTo>
                    <a:pt x="29602" y="51414"/>
                    <a:pt x="29672" y="51397"/>
                    <a:pt x="29741" y="51367"/>
                  </a:cubicBezTo>
                  <a:cubicBezTo>
                    <a:pt x="29787" y="51344"/>
                    <a:pt x="29810" y="51298"/>
                    <a:pt x="29833" y="51276"/>
                  </a:cubicBezTo>
                  <a:lnTo>
                    <a:pt x="29992" y="51276"/>
                  </a:lnTo>
                  <a:lnTo>
                    <a:pt x="30084" y="51298"/>
                  </a:lnTo>
                  <a:lnTo>
                    <a:pt x="30175" y="51253"/>
                  </a:lnTo>
                  <a:close/>
                  <a:moveTo>
                    <a:pt x="34649" y="51321"/>
                  </a:moveTo>
                  <a:cubicBezTo>
                    <a:pt x="35090" y="51518"/>
                    <a:pt x="35536" y="51609"/>
                    <a:pt x="35983" y="51609"/>
                  </a:cubicBezTo>
                  <a:cubicBezTo>
                    <a:pt x="36415" y="51609"/>
                    <a:pt x="36847" y="51524"/>
                    <a:pt x="37274" y="51367"/>
                  </a:cubicBezTo>
                  <a:cubicBezTo>
                    <a:pt x="37319" y="51412"/>
                    <a:pt x="37342" y="51481"/>
                    <a:pt x="37388" y="51527"/>
                  </a:cubicBezTo>
                  <a:cubicBezTo>
                    <a:pt x="37411" y="51549"/>
                    <a:pt x="37456" y="51572"/>
                    <a:pt x="37479" y="51595"/>
                  </a:cubicBezTo>
                  <a:cubicBezTo>
                    <a:pt x="37502" y="52074"/>
                    <a:pt x="37570" y="52531"/>
                    <a:pt x="37890" y="52919"/>
                  </a:cubicBezTo>
                  <a:cubicBezTo>
                    <a:pt x="38164" y="53307"/>
                    <a:pt x="37936" y="53832"/>
                    <a:pt x="38187" y="54243"/>
                  </a:cubicBezTo>
                  <a:cubicBezTo>
                    <a:pt x="38232" y="54562"/>
                    <a:pt x="38095" y="54905"/>
                    <a:pt x="38347" y="55179"/>
                  </a:cubicBezTo>
                  <a:cubicBezTo>
                    <a:pt x="38438" y="55453"/>
                    <a:pt x="38232" y="55818"/>
                    <a:pt x="38529" y="56046"/>
                  </a:cubicBezTo>
                  <a:cubicBezTo>
                    <a:pt x="38575" y="56274"/>
                    <a:pt x="38643" y="56525"/>
                    <a:pt x="38255" y="56525"/>
                  </a:cubicBezTo>
                  <a:cubicBezTo>
                    <a:pt x="37799" y="56525"/>
                    <a:pt x="37319" y="56548"/>
                    <a:pt x="36863" y="56571"/>
                  </a:cubicBezTo>
                  <a:cubicBezTo>
                    <a:pt x="36840" y="56548"/>
                    <a:pt x="36817" y="56548"/>
                    <a:pt x="36794" y="56503"/>
                  </a:cubicBezTo>
                  <a:cubicBezTo>
                    <a:pt x="36666" y="56431"/>
                    <a:pt x="36538" y="56396"/>
                    <a:pt x="36404" y="56396"/>
                  </a:cubicBezTo>
                  <a:cubicBezTo>
                    <a:pt x="36323" y="56396"/>
                    <a:pt x="36241" y="56408"/>
                    <a:pt x="36155" y="56434"/>
                  </a:cubicBezTo>
                  <a:cubicBezTo>
                    <a:pt x="36087" y="56457"/>
                    <a:pt x="36041" y="56503"/>
                    <a:pt x="35996" y="56571"/>
                  </a:cubicBezTo>
                  <a:cubicBezTo>
                    <a:pt x="35899" y="56511"/>
                    <a:pt x="35809" y="56482"/>
                    <a:pt x="35722" y="56482"/>
                  </a:cubicBezTo>
                  <a:cubicBezTo>
                    <a:pt x="35644" y="56482"/>
                    <a:pt x="35569" y="56505"/>
                    <a:pt x="35493" y="56548"/>
                  </a:cubicBezTo>
                  <a:cubicBezTo>
                    <a:pt x="35448" y="56525"/>
                    <a:pt x="35425" y="56480"/>
                    <a:pt x="35379" y="56457"/>
                  </a:cubicBezTo>
                  <a:cubicBezTo>
                    <a:pt x="35231" y="56400"/>
                    <a:pt x="35083" y="56371"/>
                    <a:pt x="34934" y="56371"/>
                  </a:cubicBezTo>
                  <a:cubicBezTo>
                    <a:pt x="34786" y="56371"/>
                    <a:pt x="34637" y="56400"/>
                    <a:pt x="34489" y="56457"/>
                  </a:cubicBezTo>
                  <a:cubicBezTo>
                    <a:pt x="34443" y="56480"/>
                    <a:pt x="34421" y="56503"/>
                    <a:pt x="34398" y="56525"/>
                  </a:cubicBezTo>
                  <a:cubicBezTo>
                    <a:pt x="34329" y="56480"/>
                    <a:pt x="34284" y="56434"/>
                    <a:pt x="34215" y="56388"/>
                  </a:cubicBezTo>
                  <a:cubicBezTo>
                    <a:pt x="34170" y="55909"/>
                    <a:pt x="34215" y="55430"/>
                    <a:pt x="34033" y="54996"/>
                  </a:cubicBezTo>
                  <a:cubicBezTo>
                    <a:pt x="34147" y="54813"/>
                    <a:pt x="34147" y="54631"/>
                    <a:pt x="34033" y="54471"/>
                  </a:cubicBezTo>
                  <a:cubicBezTo>
                    <a:pt x="34010" y="54380"/>
                    <a:pt x="34010" y="54288"/>
                    <a:pt x="34010" y="54197"/>
                  </a:cubicBezTo>
                  <a:cubicBezTo>
                    <a:pt x="34010" y="54015"/>
                    <a:pt x="33987" y="53832"/>
                    <a:pt x="33987" y="53649"/>
                  </a:cubicBezTo>
                  <a:cubicBezTo>
                    <a:pt x="33987" y="53604"/>
                    <a:pt x="33987" y="53535"/>
                    <a:pt x="33964" y="53467"/>
                  </a:cubicBezTo>
                  <a:cubicBezTo>
                    <a:pt x="33987" y="53307"/>
                    <a:pt x="33941" y="53170"/>
                    <a:pt x="33850" y="53033"/>
                  </a:cubicBezTo>
                  <a:cubicBezTo>
                    <a:pt x="33896" y="52987"/>
                    <a:pt x="33896" y="52965"/>
                    <a:pt x="33850" y="52919"/>
                  </a:cubicBezTo>
                  <a:cubicBezTo>
                    <a:pt x="33873" y="52531"/>
                    <a:pt x="33850" y="52143"/>
                    <a:pt x="33667" y="51778"/>
                  </a:cubicBezTo>
                  <a:cubicBezTo>
                    <a:pt x="33690" y="51732"/>
                    <a:pt x="33690" y="51686"/>
                    <a:pt x="33667" y="51664"/>
                  </a:cubicBezTo>
                  <a:cubicBezTo>
                    <a:pt x="33690" y="51618"/>
                    <a:pt x="33690" y="51572"/>
                    <a:pt x="33713" y="51527"/>
                  </a:cubicBezTo>
                  <a:lnTo>
                    <a:pt x="33896" y="51527"/>
                  </a:lnTo>
                  <a:cubicBezTo>
                    <a:pt x="34101" y="51481"/>
                    <a:pt x="34306" y="51481"/>
                    <a:pt x="34512" y="51412"/>
                  </a:cubicBezTo>
                  <a:cubicBezTo>
                    <a:pt x="34558" y="51390"/>
                    <a:pt x="34603" y="51344"/>
                    <a:pt x="34649" y="51321"/>
                  </a:cubicBezTo>
                  <a:close/>
                  <a:moveTo>
                    <a:pt x="41017" y="51321"/>
                  </a:moveTo>
                  <a:cubicBezTo>
                    <a:pt x="41086" y="51390"/>
                    <a:pt x="41177" y="51412"/>
                    <a:pt x="41268" y="51435"/>
                  </a:cubicBezTo>
                  <a:cubicBezTo>
                    <a:pt x="41337" y="52234"/>
                    <a:pt x="41428" y="53033"/>
                    <a:pt x="41679" y="53809"/>
                  </a:cubicBezTo>
                  <a:cubicBezTo>
                    <a:pt x="41679" y="53900"/>
                    <a:pt x="41679" y="53992"/>
                    <a:pt x="41656" y="54083"/>
                  </a:cubicBezTo>
                  <a:cubicBezTo>
                    <a:pt x="41679" y="54174"/>
                    <a:pt x="41702" y="54243"/>
                    <a:pt x="41725" y="54334"/>
                  </a:cubicBezTo>
                  <a:cubicBezTo>
                    <a:pt x="41770" y="54471"/>
                    <a:pt x="41839" y="54585"/>
                    <a:pt x="41907" y="54676"/>
                  </a:cubicBezTo>
                  <a:cubicBezTo>
                    <a:pt x="41953" y="54722"/>
                    <a:pt x="41999" y="54745"/>
                    <a:pt x="42021" y="54768"/>
                  </a:cubicBezTo>
                  <a:cubicBezTo>
                    <a:pt x="41839" y="55087"/>
                    <a:pt x="42044" y="55316"/>
                    <a:pt x="42181" y="55544"/>
                  </a:cubicBezTo>
                  <a:cubicBezTo>
                    <a:pt x="42318" y="55704"/>
                    <a:pt x="42387" y="55863"/>
                    <a:pt x="42432" y="56046"/>
                  </a:cubicBezTo>
                  <a:cubicBezTo>
                    <a:pt x="42432" y="56114"/>
                    <a:pt x="42455" y="56183"/>
                    <a:pt x="42478" y="56251"/>
                  </a:cubicBezTo>
                  <a:cubicBezTo>
                    <a:pt x="42501" y="56343"/>
                    <a:pt x="42501" y="56434"/>
                    <a:pt x="42501" y="56525"/>
                  </a:cubicBezTo>
                  <a:cubicBezTo>
                    <a:pt x="42095" y="56341"/>
                    <a:pt x="41683" y="56256"/>
                    <a:pt x="41267" y="56256"/>
                  </a:cubicBezTo>
                  <a:cubicBezTo>
                    <a:pt x="40911" y="56256"/>
                    <a:pt x="40553" y="56318"/>
                    <a:pt x="40195" y="56434"/>
                  </a:cubicBezTo>
                  <a:cubicBezTo>
                    <a:pt x="40150" y="56480"/>
                    <a:pt x="40104" y="56525"/>
                    <a:pt x="40081" y="56571"/>
                  </a:cubicBezTo>
                  <a:cubicBezTo>
                    <a:pt x="40058" y="56571"/>
                    <a:pt x="40058" y="56548"/>
                    <a:pt x="40058" y="56548"/>
                  </a:cubicBezTo>
                  <a:cubicBezTo>
                    <a:pt x="39973" y="56445"/>
                    <a:pt x="39874" y="56433"/>
                    <a:pt x="39773" y="56433"/>
                  </a:cubicBezTo>
                  <a:cubicBezTo>
                    <a:pt x="39739" y="56433"/>
                    <a:pt x="39705" y="56434"/>
                    <a:pt x="39670" y="56434"/>
                  </a:cubicBezTo>
                  <a:cubicBezTo>
                    <a:pt x="39442" y="56434"/>
                    <a:pt x="39237" y="56434"/>
                    <a:pt x="39008" y="56411"/>
                  </a:cubicBezTo>
                  <a:cubicBezTo>
                    <a:pt x="38986" y="56297"/>
                    <a:pt x="38963" y="56160"/>
                    <a:pt x="38940" y="56023"/>
                  </a:cubicBezTo>
                  <a:cubicBezTo>
                    <a:pt x="39054" y="55589"/>
                    <a:pt x="38894" y="55156"/>
                    <a:pt x="38757" y="54745"/>
                  </a:cubicBezTo>
                  <a:cubicBezTo>
                    <a:pt x="38780" y="54311"/>
                    <a:pt x="38803" y="53878"/>
                    <a:pt x="38575" y="53467"/>
                  </a:cubicBezTo>
                  <a:cubicBezTo>
                    <a:pt x="38506" y="52828"/>
                    <a:pt x="38415" y="52189"/>
                    <a:pt x="38095" y="51595"/>
                  </a:cubicBezTo>
                  <a:cubicBezTo>
                    <a:pt x="38118" y="51595"/>
                    <a:pt x="38141" y="51595"/>
                    <a:pt x="38164" y="51572"/>
                  </a:cubicBezTo>
                  <a:cubicBezTo>
                    <a:pt x="38347" y="51504"/>
                    <a:pt x="38529" y="51458"/>
                    <a:pt x="38735" y="51390"/>
                  </a:cubicBezTo>
                  <a:cubicBezTo>
                    <a:pt x="39032" y="51347"/>
                    <a:pt x="39329" y="51329"/>
                    <a:pt x="39626" y="51329"/>
                  </a:cubicBezTo>
                  <a:cubicBezTo>
                    <a:pt x="39968" y="51329"/>
                    <a:pt x="40310" y="51353"/>
                    <a:pt x="40652" y="51390"/>
                  </a:cubicBezTo>
                  <a:lnTo>
                    <a:pt x="40926" y="51390"/>
                  </a:lnTo>
                  <a:cubicBezTo>
                    <a:pt x="40949" y="51367"/>
                    <a:pt x="40971" y="51344"/>
                    <a:pt x="41017" y="51321"/>
                  </a:cubicBezTo>
                  <a:close/>
                  <a:moveTo>
                    <a:pt x="3173" y="51116"/>
                  </a:moveTo>
                  <a:cubicBezTo>
                    <a:pt x="3949" y="51116"/>
                    <a:pt x="4725" y="51139"/>
                    <a:pt x="5501" y="51161"/>
                  </a:cubicBezTo>
                  <a:cubicBezTo>
                    <a:pt x="5638" y="51549"/>
                    <a:pt x="5478" y="51960"/>
                    <a:pt x="5524" y="52371"/>
                  </a:cubicBezTo>
                  <a:cubicBezTo>
                    <a:pt x="5296" y="52577"/>
                    <a:pt x="5364" y="52850"/>
                    <a:pt x="5364" y="53102"/>
                  </a:cubicBezTo>
                  <a:cubicBezTo>
                    <a:pt x="5341" y="53216"/>
                    <a:pt x="5341" y="53330"/>
                    <a:pt x="5318" y="53444"/>
                  </a:cubicBezTo>
                  <a:cubicBezTo>
                    <a:pt x="5227" y="53558"/>
                    <a:pt x="5159" y="53672"/>
                    <a:pt x="5181" y="53832"/>
                  </a:cubicBezTo>
                  <a:lnTo>
                    <a:pt x="5136" y="54015"/>
                  </a:lnTo>
                  <a:cubicBezTo>
                    <a:pt x="4907" y="54220"/>
                    <a:pt x="4999" y="54494"/>
                    <a:pt x="4976" y="54745"/>
                  </a:cubicBezTo>
                  <a:cubicBezTo>
                    <a:pt x="4816" y="55042"/>
                    <a:pt x="4702" y="55338"/>
                    <a:pt x="4816" y="55658"/>
                  </a:cubicBezTo>
                  <a:cubicBezTo>
                    <a:pt x="4771" y="55726"/>
                    <a:pt x="4771" y="55772"/>
                    <a:pt x="4793" y="55841"/>
                  </a:cubicBezTo>
                  <a:cubicBezTo>
                    <a:pt x="4611" y="55978"/>
                    <a:pt x="4565" y="56160"/>
                    <a:pt x="4588" y="56366"/>
                  </a:cubicBezTo>
                  <a:cubicBezTo>
                    <a:pt x="4372" y="56551"/>
                    <a:pt x="4132" y="56592"/>
                    <a:pt x="3886" y="56592"/>
                  </a:cubicBezTo>
                  <a:cubicBezTo>
                    <a:pt x="3688" y="56592"/>
                    <a:pt x="3486" y="56566"/>
                    <a:pt x="3289" y="56566"/>
                  </a:cubicBezTo>
                  <a:cubicBezTo>
                    <a:pt x="3188" y="56566"/>
                    <a:pt x="3088" y="56573"/>
                    <a:pt x="2990" y="56594"/>
                  </a:cubicBezTo>
                  <a:lnTo>
                    <a:pt x="2830" y="56594"/>
                  </a:lnTo>
                  <a:cubicBezTo>
                    <a:pt x="2808" y="56548"/>
                    <a:pt x="2762" y="56503"/>
                    <a:pt x="2693" y="56480"/>
                  </a:cubicBezTo>
                  <a:cubicBezTo>
                    <a:pt x="2627" y="56453"/>
                    <a:pt x="2560" y="56442"/>
                    <a:pt x="2493" y="56442"/>
                  </a:cubicBezTo>
                  <a:cubicBezTo>
                    <a:pt x="2446" y="56442"/>
                    <a:pt x="2398" y="56447"/>
                    <a:pt x="2351" y="56457"/>
                  </a:cubicBezTo>
                  <a:cubicBezTo>
                    <a:pt x="2192" y="56501"/>
                    <a:pt x="2037" y="56535"/>
                    <a:pt x="1893" y="56535"/>
                  </a:cubicBezTo>
                  <a:cubicBezTo>
                    <a:pt x="1664" y="56535"/>
                    <a:pt x="1464" y="56449"/>
                    <a:pt x="1324" y="56183"/>
                  </a:cubicBezTo>
                  <a:cubicBezTo>
                    <a:pt x="1415" y="56092"/>
                    <a:pt x="1415" y="56000"/>
                    <a:pt x="1370" y="55886"/>
                  </a:cubicBezTo>
                  <a:cubicBezTo>
                    <a:pt x="1507" y="55841"/>
                    <a:pt x="1598" y="55749"/>
                    <a:pt x="1666" y="55635"/>
                  </a:cubicBezTo>
                  <a:cubicBezTo>
                    <a:pt x="1963" y="55065"/>
                    <a:pt x="2305" y="54517"/>
                    <a:pt x="2100" y="53832"/>
                  </a:cubicBezTo>
                  <a:cubicBezTo>
                    <a:pt x="2100" y="53809"/>
                    <a:pt x="2077" y="53809"/>
                    <a:pt x="2077" y="53809"/>
                  </a:cubicBezTo>
                  <a:lnTo>
                    <a:pt x="2123" y="53786"/>
                  </a:lnTo>
                  <a:lnTo>
                    <a:pt x="2100" y="53718"/>
                  </a:lnTo>
                  <a:lnTo>
                    <a:pt x="2168" y="53718"/>
                  </a:lnTo>
                  <a:cubicBezTo>
                    <a:pt x="2420" y="53604"/>
                    <a:pt x="2511" y="53375"/>
                    <a:pt x="2579" y="53147"/>
                  </a:cubicBezTo>
                  <a:cubicBezTo>
                    <a:pt x="2648" y="52919"/>
                    <a:pt x="2693" y="52691"/>
                    <a:pt x="2716" y="52462"/>
                  </a:cubicBezTo>
                  <a:cubicBezTo>
                    <a:pt x="2716" y="52371"/>
                    <a:pt x="2716" y="52303"/>
                    <a:pt x="2671" y="52257"/>
                  </a:cubicBezTo>
                  <a:cubicBezTo>
                    <a:pt x="2648" y="52234"/>
                    <a:pt x="2625" y="52234"/>
                    <a:pt x="2602" y="52234"/>
                  </a:cubicBezTo>
                  <a:cubicBezTo>
                    <a:pt x="2602" y="52234"/>
                    <a:pt x="2602" y="52234"/>
                    <a:pt x="2602" y="52211"/>
                  </a:cubicBezTo>
                  <a:cubicBezTo>
                    <a:pt x="2625" y="52211"/>
                    <a:pt x="2625" y="52234"/>
                    <a:pt x="2648" y="52234"/>
                  </a:cubicBezTo>
                  <a:cubicBezTo>
                    <a:pt x="2625" y="52211"/>
                    <a:pt x="2625" y="52189"/>
                    <a:pt x="2625" y="52189"/>
                  </a:cubicBezTo>
                  <a:cubicBezTo>
                    <a:pt x="2625" y="52166"/>
                    <a:pt x="2625" y="52166"/>
                    <a:pt x="2648" y="52143"/>
                  </a:cubicBezTo>
                  <a:cubicBezTo>
                    <a:pt x="2648" y="52211"/>
                    <a:pt x="2693" y="52257"/>
                    <a:pt x="2762" y="52257"/>
                  </a:cubicBezTo>
                  <a:cubicBezTo>
                    <a:pt x="2830" y="52234"/>
                    <a:pt x="2876" y="52166"/>
                    <a:pt x="2899" y="52120"/>
                  </a:cubicBezTo>
                  <a:cubicBezTo>
                    <a:pt x="2922" y="52006"/>
                    <a:pt x="2899" y="51892"/>
                    <a:pt x="2853" y="51801"/>
                  </a:cubicBezTo>
                  <a:cubicBezTo>
                    <a:pt x="2853" y="51755"/>
                    <a:pt x="2830" y="51732"/>
                    <a:pt x="2808" y="51686"/>
                  </a:cubicBezTo>
                  <a:cubicBezTo>
                    <a:pt x="2876" y="51458"/>
                    <a:pt x="2967" y="51253"/>
                    <a:pt x="3173" y="51116"/>
                  </a:cubicBezTo>
                  <a:close/>
                  <a:moveTo>
                    <a:pt x="19904" y="51298"/>
                  </a:moveTo>
                  <a:cubicBezTo>
                    <a:pt x="19904" y="51298"/>
                    <a:pt x="19904" y="51298"/>
                    <a:pt x="19904" y="51321"/>
                  </a:cubicBezTo>
                  <a:cubicBezTo>
                    <a:pt x="19904" y="51321"/>
                    <a:pt x="19904" y="51321"/>
                    <a:pt x="19904" y="51344"/>
                  </a:cubicBezTo>
                  <a:cubicBezTo>
                    <a:pt x="19904" y="51367"/>
                    <a:pt x="19904" y="51390"/>
                    <a:pt x="19904" y="51412"/>
                  </a:cubicBezTo>
                  <a:cubicBezTo>
                    <a:pt x="19858" y="51572"/>
                    <a:pt x="19858" y="51709"/>
                    <a:pt x="19927" y="51846"/>
                  </a:cubicBezTo>
                  <a:cubicBezTo>
                    <a:pt x="19927" y="51846"/>
                    <a:pt x="19927" y="51846"/>
                    <a:pt x="19949" y="51869"/>
                  </a:cubicBezTo>
                  <a:cubicBezTo>
                    <a:pt x="19835" y="52143"/>
                    <a:pt x="19904" y="52440"/>
                    <a:pt x="19927" y="52714"/>
                  </a:cubicBezTo>
                  <a:cubicBezTo>
                    <a:pt x="19972" y="53992"/>
                    <a:pt x="20018" y="55293"/>
                    <a:pt x="19927" y="56571"/>
                  </a:cubicBezTo>
                  <a:cubicBezTo>
                    <a:pt x="19906" y="56564"/>
                    <a:pt x="19888" y="56562"/>
                    <a:pt x="19872" y="56562"/>
                  </a:cubicBezTo>
                  <a:cubicBezTo>
                    <a:pt x="19831" y="56562"/>
                    <a:pt x="19799" y="56578"/>
                    <a:pt x="19767" y="56594"/>
                  </a:cubicBezTo>
                  <a:cubicBezTo>
                    <a:pt x="19744" y="56582"/>
                    <a:pt x="19727" y="56577"/>
                    <a:pt x="19710" y="56577"/>
                  </a:cubicBezTo>
                  <a:cubicBezTo>
                    <a:pt x="19693" y="56577"/>
                    <a:pt x="19675" y="56582"/>
                    <a:pt x="19653" y="56594"/>
                  </a:cubicBezTo>
                  <a:cubicBezTo>
                    <a:pt x="19630" y="56548"/>
                    <a:pt x="19584" y="56503"/>
                    <a:pt x="19516" y="56457"/>
                  </a:cubicBezTo>
                  <a:cubicBezTo>
                    <a:pt x="19302" y="56374"/>
                    <a:pt x="19089" y="56334"/>
                    <a:pt x="18872" y="56334"/>
                  </a:cubicBezTo>
                  <a:cubicBezTo>
                    <a:pt x="18672" y="56334"/>
                    <a:pt x="18469" y="56368"/>
                    <a:pt x="18260" y="56434"/>
                  </a:cubicBezTo>
                  <a:cubicBezTo>
                    <a:pt x="18192" y="56480"/>
                    <a:pt x="18123" y="56525"/>
                    <a:pt x="18078" y="56594"/>
                  </a:cubicBezTo>
                  <a:lnTo>
                    <a:pt x="15202" y="56594"/>
                  </a:lnTo>
                  <a:lnTo>
                    <a:pt x="15202" y="56571"/>
                  </a:lnTo>
                  <a:cubicBezTo>
                    <a:pt x="15179" y="56525"/>
                    <a:pt x="15179" y="56457"/>
                    <a:pt x="15179" y="56411"/>
                  </a:cubicBezTo>
                  <a:cubicBezTo>
                    <a:pt x="15225" y="56274"/>
                    <a:pt x="15225" y="56137"/>
                    <a:pt x="15133" y="56023"/>
                  </a:cubicBezTo>
                  <a:cubicBezTo>
                    <a:pt x="15316" y="55544"/>
                    <a:pt x="15156" y="55042"/>
                    <a:pt x="15202" y="54562"/>
                  </a:cubicBezTo>
                  <a:cubicBezTo>
                    <a:pt x="15202" y="54448"/>
                    <a:pt x="15202" y="54334"/>
                    <a:pt x="15202" y="54197"/>
                  </a:cubicBezTo>
                  <a:cubicBezTo>
                    <a:pt x="15202" y="53900"/>
                    <a:pt x="15202" y="53581"/>
                    <a:pt x="15179" y="53284"/>
                  </a:cubicBezTo>
                  <a:cubicBezTo>
                    <a:pt x="15247" y="53102"/>
                    <a:pt x="15270" y="52919"/>
                    <a:pt x="15202" y="52736"/>
                  </a:cubicBezTo>
                  <a:cubicBezTo>
                    <a:pt x="15202" y="52417"/>
                    <a:pt x="15293" y="52097"/>
                    <a:pt x="15042" y="51801"/>
                  </a:cubicBezTo>
                  <a:lnTo>
                    <a:pt x="15065" y="51801"/>
                  </a:lnTo>
                  <a:cubicBezTo>
                    <a:pt x="15065" y="51709"/>
                    <a:pt x="15065" y="51618"/>
                    <a:pt x="15065" y="51527"/>
                  </a:cubicBezTo>
                  <a:cubicBezTo>
                    <a:pt x="16617" y="51527"/>
                    <a:pt x="18169" y="51527"/>
                    <a:pt x="19721" y="51435"/>
                  </a:cubicBezTo>
                  <a:cubicBezTo>
                    <a:pt x="19790" y="51412"/>
                    <a:pt x="19858" y="51367"/>
                    <a:pt x="19904" y="51298"/>
                  </a:cubicBezTo>
                  <a:close/>
                  <a:moveTo>
                    <a:pt x="24469" y="51344"/>
                  </a:moveTo>
                  <a:cubicBezTo>
                    <a:pt x="24172" y="51778"/>
                    <a:pt x="24286" y="52211"/>
                    <a:pt x="24332" y="52668"/>
                  </a:cubicBezTo>
                  <a:cubicBezTo>
                    <a:pt x="24286" y="52805"/>
                    <a:pt x="24514" y="52873"/>
                    <a:pt x="24537" y="52987"/>
                  </a:cubicBezTo>
                  <a:cubicBezTo>
                    <a:pt x="24537" y="52987"/>
                    <a:pt x="24537" y="53010"/>
                    <a:pt x="24537" y="53010"/>
                  </a:cubicBezTo>
                  <a:cubicBezTo>
                    <a:pt x="24537" y="53056"/>
                    <a:pt x="24514" y="53102"/>
                    <a:pt x="24423" y="53147"/>
                  </a:cubicBezTo>
                  <a:cubicBezTo>
                    <a:pt x="24400" y="53261"/>
                    <a:pt x="24400" y="53375"/>
                    <a:pt x="24469" y="53467"/>
                  </a:cubicBezTo>
                  <a:cubicBezTo>
                    <a:pt x="24537" y="53421"/>
                    <a:pt x="24583" y="53421"/>
                    <a:pt x="24629" y="53421"/>
                  </a:cubicBezTo>
                  <a:cubicBezTo>
                    <a:pt x="24606" y="53444"/>
                    <a:pt x="24583" y="53444"/>
                    <a:pt x="24560" y="53467"/>
                  </a:cubicBezTo>
                  <a:cubicBezTo>
                    <a:pt x="24446" y="54015"/>
                    <a:pt x="24514" y="54562"/>
                    <a:pt x="24514" y="55110"/>
                  </a:cubicBezTo>
                  <a:cubicBezTo>
                    <a:pt x="24560" y="55065"/>
                    <a:pt x="24606" y="55065"/>
                    <a:pt x="24629" y="55065"/>
                  </a:cubicBezTo>
                  <a:cubicBezTo>
                    <a:pt x="24606" y="55065"/>
                    <a:pt x="24560" y="55087"/>
                    <a:pt x="24514" y="55110"/>
                  </a:cubicBezTo>
                  <a:cubicBezTo>
                    <a:pt x="24492" y="55589"/>
                    <a:pt x="24469" y="56069"/>
                    <a:pt x="24446" y="56525"/>
                  </a:cubicBezTo>
                  <a:cubicBezTo>
                    <a:pt x="24400" y="56525"/>
                    <a:pt x="24377" y="56548"/>
                    <a:pt x="24332" y="56571"/>
                  </a:cubicBezTo>
                  <a:cubicBezTo>
                    <a:pt x="23305" y="56594"/>
                    <a:pt x="22255" y="56594"/>
                    <a:pt x="21228" y="56594"/>
                  </a:cubicBezTo>
                  <a:cubicBezTo>
                    <a:pt x="21159" y="56617"/>
                    <a:pt x="21113" y="56617"/>
                    <a:pt x="21045" y="56617"/>
                  </a:cubicBezTo>
                  <a:cubicBezTo>
                    <a:pt x="20976" y="56594"/>
                    <a:pt x="20908" y="56594"/>
                    <a:pt x="20840" y="56571"/>
                  </a:cubicBezTo>
                  <a:cubicBezTo>
                    <a:pt x="20862" y="56525"/>
                    <a:pt x="20885" y="56457"/>
                    <a:pt x="20908" y="56388"/>
                  </a:cubicBezTo>
                  <a:cubicBezTo>
                    <a:pt x="20976" y="55544"/>
                    <a:pt x="20976" y="54699"/>
                    <a:pt x="20840" y="53878"/>
                  </a:cubicBezTo>
                  <a:cubicBezTo>
                    <a:pt x="20748" y="53102"/>
                    <a:pt x="20908" y="52280"/>
                    <a:pt x="20634" y="51549"/>
                  </a:cubicBezTo>
                  <a:cubicBezTo>
                    <a:pt x="20657" y="51504"/>
                    <a:pt x="20703" y="51481"/>
                    <a:pt x="20748" y="51458"/>
                  </a:cubicBezTo>
                  <a:cubicBezTo>
                    <a:pt x="21381" y="51517"/>
                    <a:pt x="22007" y="51575"/>
                    <a:pt x="22633" y="51575"/>
                  </a:cubicBezTo>
                  <a:cubicBezTo>
                    <a:pt x="23228" y="51575"/>
                    <a:pt x="23823" y="51522"/>
                    <a:pt x="24423" y="51367"/>
                  </a:cubicBezTo>
                  <a:cubicBezTo>
                    <a:pt x="24423" y="51367"/>
                    <a:pt x="24446" y="51344"/>
                    <a:pt x="24446" y="51344"/>
                  </a:cubicBezTo>
                  <a:close/>
                  <a:moveTo>
                    <a:pt x="27915" y="51116"/>
                  </a:moveTo>
                  <a:cubicBezTo>
                    <a:pt x="28024" y="51224"/>
                    <a:pt x="28140" y="51252"/>
                    <a:pt x="28260" y="51252"/>
                  </a:cubicBezTo>
                  <a:cubicBezTo>
                    <a:pt x="28342" y="51252"/>
                    <a:pt x="28425" y="51239"/>
                    <a:pt x="28509" y="51230"/>
                  </a:cubicBezTo>
                  <a:cubicBezTo>
                    <a:pt x="28577" y="51253"/>
                    <a:pt x="28623" y="51276"/>
                    <a:pt x="28691" y="51298"/>
                  </a:cubicBezTo>
                  <a:cubicBezTo>
                    <a:pt x="28806" y="51435"/>
                    <a:pt x="28874" y="51595"/>
                    <a:pt x="28897" y="51778"/>
                  </a:cubicBezTo>
                  <a:cubicBezTo>
                    <a:pt x="29057" y="53330"/>
                    <a:pt x="29125" y="54859"/>
                    <a:pt x="29034" y="56411"/>
                  </a:cubicBezTo>
                  <a:cubicBezTo>
                    <a:pt x="29001" y="56405"/>
                    <a:pt x="28968" y="56400"/>
                    <a:pt x="28936" y="56400"/>
                  </a:cubicBezTo>
                  <a:cubicBezTo>
                    <a:pt x="28857" y="56400"/>
                    <a:pt x="28786" y="56428"/>
                    <a:pt x="28737" y="56525"/>
                  </a:cubicBezTo>
                  <a:cubicBezTo>
                    <a:pt x="28539" y="56586"/>
                    <a:pt x="28331" y="56586"/>
                    <a:pt x="28120" y="56586"/>
                  </a:cubicBezTo>
                  <a:cubicBezTo>
                    <a:pt x="28014" y="56586"/>
                    <a:pt x="27908" y="56586"/>
                    <a:pt x="27801" y="56594"/>
                  </a:cubicBezTo>
                  <a:cubicBezTo>
                    <a:pt x="27299" y="56571"/>
                    <a:pt x="26797" y="56548"/>
                    <a:pt x="26295" y="56525"/>
                  </a:cubicBezTo>
                  <a:cubicBezTo>
                    <a:pt x="26195" y="56437"/>
                    <a:pt x="26090" y="56391"/>
                    <a:pt x="25982" y="56391"/>
                  </a:cubicBezTo>
                  <a:cubicBezTo>
                    <a:pt x="25868" y="56391"/>
                    <a:pt x="25750" y="56442"/>
                    <a:pt x="25633" y="56548"/>
                  </a:cubicBezTo>
                  <a:lnTo>
                    <a:pt x="25633" y="56617"/>
                  </a:lnTo>
                  <a:cubicBezTo>
                    <a:pt x="25496" y="56571"/>
                    <a:pt x="25359" y="56548"/>
                    <a:pt x="25222" y="56525"/>
                  </a:cubicBezTo>
                  <a:cubicBezTo>
                    <a:pt x="25199" y="56457"/>
                    <a:pt x="25154" y="56434"/>
                    <a:pt x="25085" y="56411"/>
                  </a:cubicBezTo>
                  <a:cubicBezTo>
                    <a:pt x="24994" y="56046"/>
                    <a:pt x="24994" y="55681"/>
                    <a:pt x="25062" y="55293"/>
                  </a:cubicBezTo>
                  <a:cubicBezTo>
                    <a:pt x="25062" y="54745"/>
                    <a:pt x="25039" y="54197"/>
                    <a:pt x="25039" y="53649"/>
                  </a:cubicBezTo>
                  <a:cubicBezTo>
                    <a:pt x="25108" y="52942"/>
                    <a:pt x="24994" y="52211"/>
                    <a:pt x="24948" y="51504"/>
                  </a:cubicBezTo>
                  <a:lnTo>
                    <a:pt x="25017" y="51504"/>
                  </a:lnTo>
                  <a:cubicBezTo>
                    <a:pt x="25125" y="51504"/>
                    <a:pt x="25233" y="51511"/>
                    <a:pt x="25339" y="51511"/>
                  </a:cubicBezTo>
                  <a:cubicBezTo>
                    <a:pt x="25568" y="51511"/>
                    <a:pt x="25788" y="51479"/>
                    <a:pt x="25975" y="51276"/>
                  </a:cubicBezTo>
                  <a:cubicBezTo>
                    <a:pt x="25998" y="51253"/>
                    <a:pt x="25998" y="51253"/>
                    <a:pt x="25998" y="51230"/>
                  </a:cubicBezTo>
                  <a:cubicBezTo>
                    <a:pt x="26067" y="51298"/>
                    <a:pt x="26112" y="51344"/>
                    <a:pt x="26158" y="51435"/>
                  </a:cubicBezTo>
                  <a:cubicBezTo>
                    <a:pt x="26425" y="51491"/>
                    <a:pt x="26698" y="51547"/>
                    <a:pt x="26968" y="51547"/>
                  </a:cubicBezTo>
                  <a:cubicBezTo>
                    <a:pt x="27252" y="51547"/>
                    <a:pt x="27532" y="51485"/>
                    <a:pt x="27801" y="51298"/>
                  </a:cubicBezTo>
                  <a:cubicBezTo>
                    <a:pt x="27824" y="51230"/>
                    <a:pt x="27824" y="51184"/>
                    <a:pt x="27801" y="51116"/>
                  </a:cubicBezTo>
                  <a:lnTo>
                    <a:pt x="27801" y="51116"/>
                  </a:lnTo>
                  <a:lnTo>
                    <a:pt x="27847" y="51139"/>
                  </a:lnTo>
                  <a:lnTo>
                    <a:pt x="27915" y="51116"/>
                  </a:lnTo>
                  <a:close/>
                  <a:moveTo>
                    <a:pt x="13170" y="51116"/>
                  </a:moveTo>
                  <a:cubicBezTo>
                    <a:pt x="13170" y="51184"/>
                    <a:pt x="13170" y="51230"/>
                    <a:pt x="13216" y="51321"/>
                  </a:cubicBezTo>
                  <a:cubicBezTo>
                    <a:pt x="13453" y="51496"/>
                    <a:pt x="13711" y="51527"/>
                    <a:pt x="13974" y="51527"/>
                  </a:cubicBezTo>
                  <a:cubicBezTo>
                    <a:pt x="14121" y="51527"/>
                    <a:pt x="14270" y="51518"/>
                    <a:pt x="14418" y="51518"/>
                  </a:cubicBezTo>
                  <a:cubicBezTo>
                    <a:pt x="14489" y="51518"/>
                    <a:pt x="14560" y="51520"/>
                    <a:pt x="14631" y="51527"/>
                  </a:cubicBezTo>
                  <a:cubicBezTo>
                    <a:pt x="14631" y="51869"/>
                    <a:pt x="14631" y="52234"/>
                    <a:pt x="14677" y="52554"/>
                  </a:cubicBezTo>
                  <a:cubicBezTo>
                    <a:pt x="14814" y="53307"/>
                    <a:pt x="14448" y="54060"/>
                    <a:pt x="14791" y="54791"/>
                  </a:cubicBezTo>
                  <a:cubicBezTo>
                    <a:pt x="14608" y="55361"/>
                    <a:pt x="14700" y="55978"/>
                    <a:pt x="14654" y="56571"/>
                  </a:cubicBezTo>
                  <a:cubicBezTo>
                    <a:pt x="13513" y="56594"/>
                    <a:pt x="12371" y="56617"/>
                    <a:pt x="11230" y="56639"/>
                  </a:cubicBezTo>
                  <a:lnTo>
                    <a:pt x="11093" y="56639"/>
                  </a:lnTo>
                  <a:cubicBezTo>
                    <a:pt x="11005" y="56602"/>
                    <a:pt x="10917" y="56585"/>
                    <a:pt x="10833" y="56585"/>
                  </a:cubicBezTo>
                  <a:cubicBezTo>
                    <a:pt x="10764" y="56585"/>
                    <a:pt x="10698" y="56596"/>
                    <a:pt x="10637" y="56617"/>
                  </a:cubicBezTo>
                  <a:cubicBezTo>
                    <a:pt x="10294" y="56548"/>
                    <a:pt x="10294" y="56343"/>
                    <a:pt x="10271" y="55658"/>
                  </a:cubicBezTo>
                  <a:cubicBezTo>
                    <a:pt x="10271" y="55544"/>
                    <a:pt x="10271" y="55430"/>
                    <a:pt x="10294" y="55293"/>
                  </a:cubicBezTo>
                  <a:cubicBezTo>
                    <a:pt x="10363" y="55065"/>
                    <a:pt x="10363" y="54813"/>
                    <a:pt x="10271" y="54562"/>
                  </a:cubicBezTo>
                  <a:cubicBezTo>
                    <a:pt x="10340" y="54494"/>
                    <a:pt x="10386" y="54425"/>
                    <a:pt x="10431" y="54334"/>
                  </a:cubicBezTo>
                  <a:cubicBezTo>
                    <a:pt x="10522" y="54288"/>
                    <a:pt x="10568" y="54220"/>
                    <a:pt x="10591" y="54152"/>
                  </a:cubicBezTo>
                  <a:cubicBezTo>
                    <a:pt x="10591" y="53535"/>
                    <a:pt x="10659" y="52919"/>
                    <a:pt x="10522" y="52303"/>
                  </a:cubicBezTo>
                  <a:cubicBezTo>
                    <a:pt x="10500" y="52280"/>
                    <a:pt x="10477" y="52234"/>
                    <a:pt x="10431" y="52211"/>
                  </a:cubicBezTo>
                  <a:cubicBezTo>
                    <a:pt x="10386" y="52143"/>
                    <a:pt x="10317" y="52074"/>
                    <a:pt x="10271" y="52006"/>
                  </a:cubicBezTo>
                  <a:cubicBezTo>
                    <a:pt x="10249" y="52006"/>
                    <a:pt x="10226" y="51983"/>
                    <a:pt x="10226" y="51960"/>
                  </a:cubicBezTo>
                  <a:cubicBezTo>
                    <a:pt x="10226" y="51937"/>
                    <a:pt x="10226" y="51937"/>
                    <a:pt x="10226" y="51937"/>
                  </a:cubicBezTo>
                  <a:cubicBezTo>
                    <a:pt x="10226" y="51960"/>
                    <a:pt x="10249" y="51983"/>
                    <a:pt x="10271" y="52006"/>
                  </a:cubicBezTo>
                  <a:cubicBezTo>
                    <a:pt x="10271" y="51960"/>
                    <a:pt x="10271" y="51892"/>
                    <a:pt x="10249" y="51823"/>
                  </a:cubicBezTo>
                  <a:cubicBezTo>
                    <a:pt x="10249" y="51709"/>
                    <a:pt x="10249" y="51595"/>
                    <a:pt x="10249" y="51458"/>
                  </a:cubicBezTo>
                  <a:cubicBezTo>
                    <a:pt x="10271" y="51435"/>
                    <a:pt x="10294" y="51412"/>
                    <a:pt x="10294" y="51390"/>
                  </a:cubicBezTo>
                  <a:lnTo>
                    <a:pt x="10340" y="51390"/>
                  </a:lnTo>
                  <a:cubicBezTo>
                    <a:pt x="10659" y="51321"/>
                    <a:pt x="11002" y="51321"/>
                    <a:pt x="11344" y="51321"/>
                  </a:cubicBezTo>
                  <a:lnTo>
                    <a:pt x="11595" y="51321"/>
                  </a:lnTo>
                  <a:cubicBezTo>
                    <a:pt x="11732" y="51298"/>
                    <a:pt x="11892" y="51276"/>
                    <a:pt x="12052" y="51253"/>
                  </a:cubicBezTo>
                  <a:cubicBezTo>
                    <a:pt x="12189" y="51253"/>
                    <a:pt x="12303" y="51253"/>
                    <a:pt x="12417" y="51230"/>
                  </a:cubicBezTo>
                  <a:cubicBezTo>
                    <a:pt x="12508" y="51230"/>
                    <a:pt x="12600" y="51253"/>
                    <a:pt x="12668" y="51276"/>
                  </a:cubicBezTo>
                  <a:cubicBezTo>
                    <a:pt x="12851" y="51276"/>
                    <a:pt x="13010" y="51253"/>
                    <a:pt x="13147" y="51116"/>
                  </a:cubicBezTo>
                  <a:close/>
                  <a:moveTo>
                    <a:pt x="43117" y="51276"/>
                  </a:moveTo>
                  <a:cubicBezTo>
                    <a:pt x="43140" y="51276"/>
                    <a:pt x="43163" y="51298"/>
                    <a:pt x="43186" y="51321"/>
                  </a:cubicBezTo>
                  <a:cubicBezTo>
                    <a:pt x="43254" y="51344"/>
                    <a:pt x="43345" y="51367"/>
                    <a:pt x="43437" y="51390"/>
                  </a:cubicBezTo>
                  <a:cubicBezTo>
                    <a:pt x="43642" y="51390"/>
                    <a:pt x="43870" y="51435"/>
                    <a:pt x="44076" y="51481"/>
                  </a:cubicBezTo>
                  <a:cubicBezTo>
                    <a:pt x="44175" y="51489"/>
                    <a:pt x="44271" y="51496"/>
                    <a:pt x="44365" y="51496"/>
                  </a:cubicBezTo>
                  <a:cubicBezTo>
                    <a:pt x="44552" y="51496"/>
                    <a:pt x="44730" y="51466"/>
                    <a:pt x="44897" y="51344"/>
                  </a:cubicBezTo>
                  <a:lnTo>
                    <a:pt x="44897" y="51344"/>
                  </a:lnTo>
                  <a:cubicBezTo>
                    <a:pt x="44875" y="51390"/>
                    <a:pt x="44875" y="51435"/>
                    <a:pt x="44875" y="51481"/>
                  </a:cubicBezTo>
                  <a:cubicBezTo>
                    <a:pt x="45012" y="52052"/>
                    <a:pt x="45194" y="52599"/>
                    <a:pt x="45514" y="53124"/>
                  </a:cubicBezTo>
                  <a:cubicBezTo>
                    <a:pt x="45559" y="53147"/>
                    <a:pt x="45605" y="53147"/>
                    <a:pt x="45651" y="53147"/>
                  </a:cubicBezTo>
                  <a:cubicBezTo>
                    <a:pt x="45377" y="53558"/>
                    <a:pt x="45582" y="53900"/>
                    <a:pt x="45902" y="54197"/>
                  </a:cubicBezTo>
                  <a:cubicBezTo>
                    <a:pt x="45947" y="54220"/>
                    <a:pt x="46016" y="54266"/>
                    <a:pt x="46084" y="54266"/>
                  </a:cubicBezTo>
                  <a:cubicBezTo>
                    <a:pt x="46084" y="54334"/>
                    <a:pt x="46107" y="54403"/>
                    <a:pt x="46130" y="54471"/>
                  </a:cubicBezTo>
                  <a:cubicBezTo>
                    <a:pt x="46130" y="54471"/>
                    <a:pt x="46130" y="54471"/>
                    <a:pt x="46130" y="54494"/>
                  </a:cubicBezTo>
                  <a:cubicBezTo>
                    <a:pt x="46153" y="54540"/>
                    <a:pt x="46198" y="54608"/>
                    <a:pt x="46221" y="54676"/>
                  </a:cubicBezTo>
                  <a:cubicBezTo>
                    <a:pt x="46221" y="54745"/>
                    <a:pt x="46244" y="54836"/>
                    <a:pt x="46244" y="54905"/>
                  </a:cubicBezTo>
                  <a:cubicBezTo>
                    <a:pt x="46244" y="55019"/>
                    <a:pt x="46221" y="55133"/>
                    <a:pt x="46221" y="55247"/>
                  </a:cubicBezTo>
                  <a:cubicBezTo>
                    <a:pt x="46290" y="55612"/>
                    <a:pt x="46267" y="56046"/>
                    <a:pt x="46723" y="56229"/>
                  </a:cubicBezTo>
                  <a:cubicBezTo>
                    <a:pt x="46746" y="56229"/>
                    <a:pt x="46769" y="56206"/>
                    <a:pt x="46792" y="56206"/>
                  </a:cubicBezTo>
                  <a:cubicBezTo>
                    <a:pt x="46792" y="56206"/>
                    <a:pt x="46792" y="56229"/>
                    <a:pt x="46792" y="56229"/>
                  </a:cubicBezTo>
                  <a:cubicBezTo>
                    <a:pt x="46769" y="56251"/>
                    <a:pt x="46769" y="56297"/>
                    <a:pt x="46769" y="56320"/>
                  </a:cubicBezTo>
                  <a:cubicBezTo>
                    <a:pt x="46769" y="56434"/>
                    <a:pt x="46769" y="56525"/>
                    <a:pt x="46792" y="56639"/>
                  </a:cubicBezTo>
                  <a:cubicBezTo>
                    <a:pt x="46792" y="56662"/>
                    <a:pt x="46769" y="56662"/>
                    <a:pt x="46769" y="56685"/>
                  </a:cubicBezTo>
                  <a:cubicBezTo>
                    <a:pt x="46723" y="56685"/>
                    <a:pt x="46678" y="56662"/>
                    <a:pt x="46632" y="56639"/>
                  </a:cubicBezTo>
                  <a:cubicBezTo>
                    <a:pt x="46564" y="56617"/>
                    <a:pt x="46472" y="56617"/>
                    <a:pt x="46404" y="56594"/>
                  </a:cubicBezTo>
                  <a:cubicBezTo>
                    <a:pt x="46290" y="56594"/>
                    <a:pt x="46198" y="56594"/>
                    <a:pt x="46084" y="56617"/>
                  </a:cubicBezTo>
                  <a:cubicBezTo>
                    <a:pt x="45941" y="56590"/>
                    <a:pt x="45798" y="56580"/>
                    <a:pt x="45653" y="56580"/>
                  </a:cubicBezTo>
                  <a:cubicBezTo>
                    <a:pt x="45429" y="56580"/>
                    <a:pt x="45202" y="56603"/>
                    <a:pt x="44966" y="56617"/>
                  </a:cubicBezTo>
                  <a:cubicBezTo>
                    <a:pt x="44966" y="56594"/>
                    <a:pt x="44966" y="56594"/>
                    <a:pt x="44943" y="56571"/>
                  </a:cubicBezTo>
                  <a:cubicBezTo>
                    <a:pt x="44875" y="56525"/>
                    <a:pt x="44806" y="56480"/>
                    <a:pt x="44738" y="56457"/>
                  </a:cubicBezTo>
                  <a:cubicBezTo>
                    <a:pt x="44591" y="56408"/>
                    <a:pt x="44451" y="56385"/>
                    <a:pt x="44310" y="56385"/>
                  </a:cubicBezTo>
                  <a:cubicBezTo>
                    <a:pt x="44188" y="56385"/>
                    <a:pt x="44066" y="56402"/>
                    <a:pt x="43939" y="56434"/>
                  </a:cubicBezTo>
                  <a:cubicBezTo>
                    <a:pt x="43870" y="56480"/>
                    <a:pt x="43802" y="56525"/>
                    <a:pt x="43733" y="56571"/>
                  </a:cubicBezTo>
                  <a:lnTo>
                    <a:pt x="43505" y="56571"/>
                  </a:lnTo>
                  <a:cubicBezTo>
                    <a:pt x="43414" y="56571"/>
                    <a:pt x="43300" y="56571"/>
                    <a:pt x="43208" y="56548"/>
                  </a:cubicBezTo>
                  <a:cubicBezTo>
                    <a:pt x="43094" y="56366"/>
                    <a:pt x="43163" y="56114"/>
                    <a:pt x="42980" y="55932"/>
                  </a:cubicBezTo>
                  <a:cubicBezTo>
                    <a:pt x="43003" y="55886"/>
                    <a:pt x="42980" y="55863"/>
                    <a:pt x="42934" y="55841"/>
                  </a:cubicBezTo>
                  <a:cubicBezTo>
                    <a:pt x="42912" y="55681"/>
                    <a:pt x="42912" y="55521"/>
                    <a:pt x="42797" y="55407"/>
                  </a:cubicBezTo>
                  <a:cubicBezTo>
                    <a:pt x="42820" y="55201"/>
                    <a:pt x="42752" y="55065"/>
                    <a:pt x="42592" y="54928"/>
                  </a:cubicBezTo>
                  <a:cubicBezTo>
                    <a:pt x="42592" y="54882"/>
                    <a:pt x="42569" y="54813"/>
                    <a:pt x="42569" y="54745"/>
                  </a:cubicBezTo>
                  <a:cubicBezTo>
                    <a:pt x="42569" y="54654"/>
                    <a:pt x="42546" y="54562"/>
                    <a:pt x="42455" y="54540"/>
                  </a:cubicBezTo>
                  <a:cubicBezTo>
                    <a:pt x="42455" y="54562"/>
                    <a:pt x="42455" y="54585"/>
                    <a:pt x="42455" y="54608"/>
                  </a:cubicBezTo>
                  <a:cubicBezTo>
                    <a:pt x="42455" y="54585"/>
                    <a:pt x="42432" y="54562"/>
                    <a:pt x="42455" y="54540"/>
                  </a:cubicBezTo>
                  <a:cubicBezTo>
                    <a:pt x="42387" y="54403"/>
                    <a:pt x="42318" y="54266"/>
                    <a:pt x="42250" y="54152"/>
                  </a:cubicBezTo>
                  <a:cubicBezTo>
                    <a:pt x="42272" y="54106"/>
                    <a:pt x="42250" y="54060"/>
                    <a:pt x="42227" y="54015"/>
                  </a:cubicBezTo>
                  <a:lnTo>
                    <a:pt x="42204" y="53535"/>
                  </a:lnTo>
                  <a:cubicBezTo>
                    <a:pt x="42136" y="53512"/>
                    <a:pt x="42090" y="53490"/>
                    <a:pt x="42044" y="53467"/>
                  </a:cubicBezTo>
                  <a:cubicBezTo>
                    <a:pt x="41999" y="53330"/>
                    <a:pt x="41930" y="53193"/>
                    <a:pt x="41930" y="53056"/>
                  </a:cubicBezTo>
                  <a:cubicBezTo>
                    <a:pt x="41884" y="52462"/>
                    <a:pt x="41474" y="51937"/>
                    <a:pt x="41725" y="51321"/>
                  </a:cubicBezTo>
                  <a:cubicBezTo>
                    <a:pt x="41884" y="51298"/>
                    <a:pt x="42067" y="51276"/>
                    <a:pt x="42227" y="51276"/>
                  </a:cubicBezTo>
                  <a:close/>
                  <a:moveTo>
                    <a:pt x="7464" y="51230"/>
                  </a:moveTo>
                  <a:cubicBezTo>
                    <a:pt x="7532" y="51276"/>
                    <a:pt x="7601" y="51298"/>
                    <a:pt x="7692" y="51298"/>
                  </a:cubicBezTo>
                  <a:cubicBezTo>
                    <a:pt x="7852" y="51321"/>
                    <a:pt x="8035" y="51344"/>
                    <a:pt x="8194" y="51344"/>
                  </a:cubicBezTo>
                  <a:cubicBezTo>
                    <a:pt x="8507" y="51344"/>
                    <a:pt x="8820" y="51329"/>
                    <a:pt x="9133" y="51329"/>
                  </a:cubicBezTo>
                  <a:cubicBezTo>
                    <a:pt x="9368" y="51329"/>
                    <a:pt x="9603" y="51337"/>
                    <a:pt x="9838" y="51367"/>
                  </a:cubicBezTo>
                  <a:cubicBezTo>
                    <a:pt x="9906" y="51458"/>
                    <a:pt x="9929" y="51595"/>
                    <a:pt x="9952" y="51869"/>
                  </a:cubicBezTo>
                  <a:cubicBezTo>
                    <a:pt x="10066" y="52645"/>
                    <a:pt x="9746" y="53421"/>
                    <a:pt x="9929" y="54197"/>
                  </a:cubicBezTo>
                  <a:cubicBezTo>
                    <a:pt x="9883" y="54243"/>
                    <a:pt x="9883" y="54311"/>
                    <a:pt x="9906" y="54357"/>
                  </a:cubicBezTo>
                  <a:cubicBezTo>
                    <a:pt x="9609" y="55065"/>
                    <a:pt x="9815" y="55841"/>
                    <a:pt x="9724" y="56571"/>
                  </a:cubicBezTo>
                  <a:cubicBezTo>
                    <a:pt x="9655" y="56617"/>
                    <a:pt x="9564" y="56639"/>
                    <a:pt x="9495" y="56662"/>
                  </a:cubicBezTo>
                  <a:cubicBezTo>
                    <a:pt x="9404" y="56617"/>
                    <a:pt x="9336" y="56594"/>
                    <a:pt x="9244" y="56594"/>
                  </a:cubicBezTo>
                  <a:cubicBezTo>
                    <a:pt x="9214" y="56590"/>
                    <a:pt x="9184" y="56588"/>
                    <a:pt x="9155" y="56588"/>
                  </a:cubicBezTo>
                  <a:cubicBezTo>
                    <a:pt x="9009" y="56588"/>
                    <a:pt x="8879" y="56636"/>
                    <a:pt x="8765" y="56731"/>
                  </a:cubicBezTo>
                  <a:cubicBezTo>
                    <a:pt x="8480" y="56697"/>
                    <a:pt x="8189" y="56679"/>
                    <a:pt x="7898" y="56679"/>
                  </a:cubicBezTo>
                  <a:cubicBezTo>
                    <a:pt x="7607" y="56679"/>
                    <a:pt x="7316" y="56697"/>
                    <a:pt x="7030" y="56731"/>
                  </a:cubicBezTo>
                  <a:cubicBezTo>
                    <a:pt x="6784" y="56507"/>
                    <a:pt x="6522" y="56437"/>
                    <a:pt x="6251" y="56437"/>
                  </a:cubicBezTo>
                  <a:cubicBezTo>
                    <a:pt x="5969" y="56437"/>
                    <a:pt x="5678" y="56513"/>
                    <a:pt x="5387" y="56571"/>
                  </a:cubicBezTo>
                  <a:cubicBezTo>
                    <a:pt x="5410" y="56411"/>
                    <a:pt x="5364" y="56274"/>
                    <a:pt x="5273" y="56137"/>
                  </a:cubicBezTo>
                  <a:cubicBezTo>
                    <a:pt x="5273" y="56092"/>
                    <a:pt x="5296" y="56046"/>
                    <a:pt x="5318" y="55978"/>
                  </a:cubicBezTo>
                  <a:cubicBezTo>
                    <a:pt x="5387" y="55841"/>
                    <a:pt x="5455" y="55726"/>
                    <a:pt x="5478" y="55567"/>
                  </a:cubicBezTo>
                  <a:cubicBezTo>
                    <a:pt x="5524" y="55384"/>
                    <a:pt x="5547" y="55224"/>
                    <a:pt x="5547" y="55042"/>
                  </a:cubicBezTo>
                  <a:cubicBezTo>
                    <a:pt x="5547" y="54928"/>
                    <a:pt x="5547" y="54813"/>
                    <a:pt x="5547" y="54722"/>
                  </a:cubicBezTo>
                  <a:cubicBezTo>
                    <a:pt x="5547" y="54608"/>
                    <a:pt x="5592" y="54517"/>
                    <a:pt x="5615" y="54403"/>
                  </a:cubicBezTo>
                  <a:cubicBezTo>
                    <a:pt x="5638" y="54357"/>
                    <a:pt x="5638" y="54288"/>
                    <a:pt x="5638" y="54243"/>
                  </a:cubicBezTo>
                  <a:cubicBezTo>
                    <a:pt x="5684" y="54129"/>
                    <a:pt x="5706" y="54015"/>
                    <a:pt x="5706" y="53878"/>
                  </a:cubicBezTo>
                  <a:cubicBezTo>
                    <a:pt x="5775" y="53809"/>
                    <a:pt x="5820" y="53741"/>
                    <a:pt x="5866" y="53649"/>
                  </a:cubicBezTo>
                  <a:cubicBezTo>
                    <a:pt x="6026" y="53353"/>
                    <a:pt x="6117" y="53010"/>
                    <a:pt x="6072" y="52645"/>
                  </a:cubicBezTo>
                  <a:cubicBezTo>
                    <a:pt x="6049" y="52577"/>
                    <a:pt x="6026" y="52508"/>
                    <a:pt x="6003" y="52440"/>
                  </a:cubicBezTo>
                  <a:cubicBezTo>
                    <a:pt x="6391" y="51937"/>
                    <a:pt x="6848" y="51481"/>
                    <a:pt x="7464" y="51230"/>
                  </a:cubicBezTo>
                  <a:close/>
                  <a:moveTo>
                    <a:pt x="18123" y="56731"/>
                  </a:moveTo>
                  <a:cubicBezTo>
                    <a:pt x="18123" y="56731"/>
                    <a:pt x="18146" y="56754"/>
                    <a:pt x="18146" y="56754"/>
                  </a:cubicBezTo>
                  <a:lnTo>
                    <a:pt x="18123" y="56754"/>
                  </a:lnTo>
                  <a:lnTo>
                    <a:pt x="18123" y="56731"/>
                  </a:lnTo>
                  <a:close/>
                  <a:moveTo>
                    <a:pt x="4268" y="57849"/>
                  </a:moveTo>
                  <a:cubicBezTo>
                    <a:pt x="4268" y="57849"/>
                    <a:pt x="4246" y="57872"/>
                    <a:pt x="4246" y="57872"/>
                  </a:cubicBezTo>
                  <a:cubicBezTo>
                    <a:pt x="4246" y="57872"/>
                    <a:pt x="4246" y="57872"/>
                    <a:pt x="4246" y="57849"/>
                  </a:cubicBezTo>
                  <a:close/>
                  <a:moveTo>
                    <a:pt x="40698" y="84007"/>
                  </a:moveTo>
                  <a:cubicBezTo>
                    <a:pt x="40652" y="84053"/>
                    <a:pt x="40629" y="84075"/>
                    <a:pt x="40583" y="84144"/>
                  </a:cubicBezTo>
                  <a:cubicBezTo>
                    <a:pt x="40583" y="84121"/>
                    <a:pt x="40583" y="84098"/>
                    <a:pt x="40561" y="84075"/>
                  </a:cubicBezTo>
                  <a:cubicBezTo>
                    <a:pt x="40606" y="84030"/>
                    <a:pt x="40652" y="84007"/>
                    <a:pt x="40698" y="84007"/>
                  </a:cubicBezTo>
                  <a:close/>
                  <a:moveTo>
                    <a:pt x="42592" y="57119"/>
                  </a:moveTo>
                  <a:lnTo>
                    <a:pt x="43322" y="57142"/>
                  </a:lnTo>
                  <a:cubicBezTo>
                    <a:pt x="43345" y="57164"/>
                    <a:pt x="43368" y="57187"/>
                    <a:pt x="43414" y="57187"/>
                  </a:cubicBezTo>
                  <a:cubicBezTo>
                    <a:pt x="43368" y="57301"/>
                    <a:pt x="43322" y="57416"/>
                    <a:pt x="43300" y="57552"/>
                  </a:cubicBezTo>
                  <a:cubicBezTo>
                    <a:pt x="43277" y="58146"/>
                    <a:pt x="42934" y="58739"/>
                    <a:pt x="43208" y="59310"/>
                  </a:cubicBezTo>
                  <a:cubicBezTo>
                    <a:pt x="43186" y="59401"/>
                    <a:pt x="43163" y="59493"/>
                    <a:pt x="43117" y="59584"/>
                  </a:cubicBezTo>
                  <a:cubicBezTo>
                    <a:pt x="42706" y="60702"/>
                    <a:pt x="42775" y="61866"/>
                    <a:pt x="42797" y="63008"/>
                  </a:cubicBezTo>
                  <a:cubicBezTo>
                    <a:pt x="42820" y="63282"/>
                    <a:pt x="43163" y="63396"/>
                    <a:pt x="43163" y="63692"/>
                  </a:cubicBezTo>
                  <a:cubicBezTo>
                    <a:pt x="43084" y="63566"/>
                    <a:pt x="43005" y="63472"/>
                    <a:pt x="42903" y="63472"/>
                  </a:cubicBezTo>
                  <a:cubicBezTo>
                    <a:pt x="42857" y="63472"/>
                    <a:pt x="42808" y="63491"/>
                    <a:pt x="42752" y="63533"/>
                  </a:cubicBezTo>
                  <a:cubicBezTo>
                    <a:pt x="42432" y="63944"/>
                    <a:pt x="42546" y="64423"/>
                    <a:pt x="42546" y="64879"/>
                  </a:cubicBezTo>
                  <a:cubicBezTo>
                    <a:pt x="42546" y="64948"/>
                    <a:pt x="42569" y="65039"/>
                    <a:pt x="42592" y="65108"/>
                  </a:cubicBezTo>
                  <a:cubicBezTo>
                    <a:pt x="42113" y="65610"/>
                    <a:pt x="42295" y="66317"/>
                    <a:pt x="42204" y="66934"/>
                  </a:cubicBezTo>
                  <a:cubicBezTo>
                    <a:pt x="42204" y="67048"/>
                    <a:pt x="42250" y="67139"/>
                    <a:pt x="42318" y="67230"/>
                  </a:cubicBezTo>
                  <a:cubicBezTo>
                    <a:pt x="42295" y="67276"/>
                    <a:pt x="42295" y="67299"/>
                    <a:pt x="42295" y="67345"/>
                  </a:cubicBezTo>
                  <a:cubicBezTo>
                    <a:pt x="42295" y="67550"/>
                    <a:pt x="42318" y="67755"/>
                    <a:pt x="42272" y="67961"/>
                  </a:cubicBezTo>
                  <a:cubicBezTo>
                    <a:pt x="42250" y="68029"/>
                    <a:pt x="42227" y="68098"/>
                    <a:pt x="42227" y="68189"/>
                  </a:cubicBezTo>
                  <a:cubicBezTo>
                    <a:pt x="42227" y="68280"/>
                    <a:pt x="42250" y="68372"/>
                    <a:pt x="42250" y="68440"/>
                  </a:cubicBezTo>
                  <a:cubicBezTo>
                    <a:pt x="42227" y="68646"/>
                    <a:pt x="42227" y="68828"/>
                    <a:pt x="42227" y="69011"/>
                  </a:cubicBezTo>
                  <a:cubicBezTo>
                    <a:pt x="42204" y="69125"/>
                    <a:pt x="42158" y="69239"/>
                    <a:pt x="42090" y="69353"/>
                  </a:cubicBezTo>
                  <a:cubicBezTo>
                    <a:pt x="42067" y="69444"/>
                    <a:pt x="42044" y="69513"/>
                    <a:pt x="42044" y="69604"/>
                  </a:cubicBezTo>
                  <a:cubicBezTo>
                    <a:pt x="42044" y="70061"/>
                    <a:pt x="42136" y="70517"/>
                    <a:pt x="41793" y="70905"/>
                  </a:cubicBezTo>
                  <a:cubicBezTo>
                    <a:pt x="41565" y="71727"/>
                    <a:pt x="41474" y="72571"/>
                    <a:pt x="41542" y="73416"/>
                  </a:cubicBezTo>
                  <a:cubicBezTo>
                    <a:pt x="41595" y="73522"/>
                    <a:pt x="41656" y="73597"/>
                    <a:pt x="41728" y="73597"/>
                  </a:cubicBezTo>
                  <a:cubicBezTo>
                    <a:pt x="41781" y="73597"/>
                    <a:pt x="41840" y="73558"/>
                    <a:pt x="41907" y="73462"/>
                  </a:cubicBezTo>
                  <a:lnTo>
                    <a:pt x="41907" y="73462"/>
                  </a:lnTo>
                  <a:cubicBezTo>
                    <a:pt x="41907" y="73713"/>
                    <a:pt x="41679" y="73599"/>
                    <a:pt x="41565" y="73667"/>
                  </a:cubicBezTo>
                  <a:cubicBezTo>
                    <a:pt x="41200" y="74215"/>
                    <a:pt x="41131" y="74786"/>
                    <a:pt x="41474" y="75356"/>
                  </a:cubicBezTo>
                  <a:cubicBezTo>
                    <a:pt x="41451" y="75402"/>
                    <a:pt x="41405" y="75447"/>
                    <a:pt x="41382" y="75470"/>
                  </a:cubicBezTo>
                  <a:cubicBezTo>
                    <a:pt x="41314" y="75653"/>
                    <a:pt x="41291" y="75836"/>
                    <a:pt x="41314" y="75995"/>
                  </a:cubicBezTo>
                  <a:cubicBezTo>
                    <a:pt x="41314" y="76269"/>
                    <a:pt x="41337" y="76566"/>
                    <a:pt x="41314" y="76840"/>
                  </a:cubicBezTo>
                  <a:cubicBezTo>
                    <a:pt x="41131" y="76977"/>
                    <a:pt x="41200" y="77205"/>
                    <a:pt x="41131" y="77388"/>
                  </a:cubicBezTo>
                  <a:cubicBezTo>
                    <a:pt x="41177" y="77662"/>
                    <a:pt x="41154" y="77958"/>
                    <a:pt x="41131" y="78232"/>
                  </a:cubicBezTo>
                  <a:cubicBezTo>
                    <a:pt x="41086" y="78369"/>
                    <a:pt x="41040" y="78506"/>
                    <a:pt x="40994" y="78666"/>
                  </a:cubicBezTo>
                  <a:cubicBezTo>
                    <a:pt x="40971" y="78734"/>
                    <a:pt x="40949" y="78826"/>
                    <a:pt x="40926" y="78917"/>
                  </a:cubicBezTo>
                  <a:cubicBezTo>
                    <a:pt x="40903" y="79191"/>
                    <a:pt x="40812" y="79465"/>
                    <a:pt x="40743" y="79739"/>
                  </a:cubicBezTo>
                  <a:cubicBezTo>
                    <a:pt x="40561" y="80834"/>
                    <a:pt x="40218" y="81930"/>
                    <a:pt x="40378" y="83071"/>
                  </a:cubicBezTo>
                  <a:cubicBezTo>
                    <a:pt x="40446" y="83277"/>
                    <a:pt x="40424" y="83505"/>
                    <a:pt x="40424" y="83733"/>
                  </a:cubicBezTo>
                  <a:cubicBezTo>
                    <a:pt x="40401" y="83893"/>
                    <a:pt x="40401" y="84053"/>
                    <a:pt x="40401" y="84235"/>
                  </a:cubicBezTo>
                  <a:cubicBezTo>
                    <a:pt x="40378" y="84258"/>
                    <a:pt x="40355" y="84281"/>
                    <a:pt x="40332" y="84304"/>
                  </a:cubicBezTo>
                  <a:cubicBezTo>
                    <a:pt x="40332" y="84372"/>
                    <a:pt x="40310" y="84441"/>
                    <a:pt x="40332" y="84509"/>
                  </a:cubicBezTo>
                  <a:cubicBezTo>
                    <a:pt x="40355" y="84578"/>
                    <a:pt x="40355" y="84669"/>
                    <a:pt x="40355" y="84760"/>
                  </a:cubicBezTo>
                  <a:cubicBezTo>
                    <a:pt x="40218" y="84943"/>
                    <a:pt x="40287" y="85217"/>
                    <a:pt x="40173" y="85422"/>
                  </a:cubicBezTo>
                  <a:cubicBezTo>
                    <a:pt x="40173" y="85468"/>
                    <a:pt x="40195" y="85536"/>
                    <a:pt x="40195" y="85582"/>
                  </a:cubicBezTo>
                  <a:cubicBezTo>
                    <a:pt x="40173" y="85650"/>
                    <a:pt x="40150" y="85742"/>
                    <a:pt x="40127" y="85833"/>
                  </a:cubicBezTo>
                  <a:cubicBezTo>
                    <a:pt x="40127" y="85901"/>
                    <a:pt x="40104" y="85970"/>
                    <a:pt x="40104" y="86061"/>
                  </a:cubicBezTo>
                  <a:cubicBezTo>
                    <a:pt x="40127" y="86198"/>
                    <a:pt x="40127" y="86335"/>
                    <a:pt x="40104" y="86495"/>
                  </a:cubicBezTo>
                  <a:cubicBezTo>
                    <a:pt x="40081" y="86563"/>
                    <a:pt x="40058" y="86632"/>
                    <a:pt x="40058" y="86700"/>
                  </a:cubicBezTo>
                  <a:cubicBezTo>
                    <a:pt x="40013" y="86906"/>
                    <a:pt x="40036" y="87134"/>
                    <a:pt x="39990" y="87339"/>
                  </a:cubicBezTo>
                  <a:cubicBezTo>
                    <a:pt x="39967" y="87454"/>
                    <a:pt x="39921" y="87545"/>
                    <a:pt x="39899" y="87659"/>
                  </a:cubicBezTo>
                  <a:cubicBezTo>
                    <a:pt x="39853" y="87819"/>
                    <a:pt x="39853" y="87956"/>
                    <a:pt x="39876" y="88115"/>
                  </a:cubicBezTo>
                  <a:cubicBezTo>
                    <a:pt x="39876" y="88184"/>
                    <a:pt x="39899" y="88275"/>
                    <a:pt x="39921" y="88344"/>
                  </a:cubicBezTo>
                  <a:cubicBezTo>
                    <a:pt x="39921" y="88367"/>
                    <a:pt x="39921" y="88367"/>
                    <a:pt x="39921" y="88389"/>
                  </a:cubicBezTo>
                  <a:cubicBezTo>
                    <a:pt x="39739" y="88549"/>
                    <a:pt x="39648" y="88755"/>
                    <a:pt x="39625" y="89006"/>
                  </a:cubicBezTo>
                  <a:cubicBezTo>
                    <a:pt x="39625" y="89257"/>
                    <a:pt x="39625" y="89508"/>
                    <a:pt x="39762" y="89713"/>
                  </a:cubicBezTo>
                  <a:cubicBezTo>
                    <a:pt x="39739" y="89782"/>
                    <a:pt x="39739" y="89873"/>
                    <a:pt x="39739" y="89942"/>
                  </a:cubicBezTo>
                  <a:cubicBezTo>
                    <a:pt x="39876" y="90375"/>
                    <a:pt x="39602" y="90718"/>
                    <a:pt x="39465" y="91083"/>
                  </a:cubicBezTo>
                  <a:cubicBezTo>
                    <a:pt x="39305" y="91790"/>
                    <a:pt x="39054" y="92498"/>
                    <a:pt x="39282" y="93251"/>
                  </a:cubicBezTo>
                  <a:cubicBezTo>
                    <a:pt x="39442" y="94119"/>
                    <a:pt x="39008" y="94940"/>
                    <a:pt x="39100" y="95808"/>
                  </a:cubicBezTo>
                  <a:lnTo>
                    <a:pt x="39100" y="95853"/>
                  </a:lnTo>
                  <a:cubicBezTo>
                    <a:pt x="39054" y="95853"/>
                    <a:pt x="38986" y="95853"/>
                    <a:pt x="38872" y="95876"/>
                  </a:cubicBezTo>
                  <a:cubicBezTo>
                    <a:pt x="38483" y="96606"/>
                    <a:pt x="38803" y="97451"/>
                    <a:pt x="38575" y="98204"/>
                  </a:cubicBezTo>
                  <a:cubicBezTo>
                    <a:pt x="38506" y="98661"/>
                    <a:pt x="38438" y="99140"/>
                    <a:pt x="38643" y="99574"/>
                  </a:cubicBezTo>
                  <a:cubicBezTo>
                    <a:pt x="38689" y="99619"/>
                    <a:pt x="38712" y="99642"/>
                    <a:pt x="38757" y="99665"/>
                  </a:cubicBezTo>
                  <a:cubicBezTo>
                    <a:pt x="38392" y="99893"/>
                    <a:pt x="38392" y="100213"/>
                    <a:pt x="38575" y="100532"/>
                  </a:cubicBezTo>
                  <a:cubicBezTo>
                    <a:pt x="38529" y="100555"/>
                    <a:pt x="38483" y="100578"/>
                    <a:pt x="38461" y="100624"/>
                  </a:cubicBezTo>
                  <a:cubicBezTo>
                    <a:pt x="38301" y="100920"/>
                    <a:pt x="38187" y="101217"/>
                    <a:pt x="38278" y="101560"/>
                  </a:cubicBezTo>
                  <a:cubicBezTo>
                    <a:pt x="38483" y="101765"/>
                    <a:pt x="38392" y="101948"/>
                    <a:pt x="38232" y="102107"/>
                  </a:cubicBezTo>
                  <a:cubicBezTo>
                    <a:pt x="38095" y="102358"/>
                    <a:pt x="37959" y="102610"/>
                    <a:pt x="38141" y="102861"/>
                  </a:cubicBezTo>
                  <a:cubicBezTo>
                    <a:pt x="38141" y="102929"/>
                    <a:pt x="38118" y="102998"/>
                    <a:pt x="38118" y="103066"/>
                  </a:cubicBezTo>
                  <a:cubicBezTo>
                    <a:pt x="38187" y="103203"/>
                    <a:pt x="38164" y="103317"/>
                    <a:pt x="38095" y="103431"/>
                  </a:cubicBezTo>
                  <a:cubicBezTo>
                    <a:pt x="38050" y="103568"/>
                    <a:pt x="38050" y="103705"/>
                    <a:pt x="38118" y="103842"/>
                  </a:cubicBezTo>
                  <a:cubicBezTo>
                    <a:pt x="38324" y="103956"/>
                    <a:pt x="38141" y="104048"/>
                    <a:pt x="38118" y="104139"/>
                  </a:cubicBezTo>
                  <a:cubicBezTo>
                    <a:pt x="38073" y="104253"/>
                    <a:pt x="38095" y="104367"/>
                    <a:pt x="38141" y="104481"/>
                  </a:cubicBezTo>
                  <a:cubicBezTo>
                    <a:pt x="38164" y="104504"/>
                    <a:pt x="38164" y="104527"/>
                    <a:pt x="38187" y="104550"/>
                  </a:cubicBezTo>
                  <a:cubicBezTo>
                    <a:pt x="38141" y="104550"/>
                    <a:pt x="38050" y="104573"/>
                    <a:pt x="37959" y="104641"/>
                  </a:cubicBezTo>
                  <a:cubicBezTo>
                    <a:pt x="37707" y="105166"/>
                    <a:pt x="37685" y="105668"/>
                    <a:pt x="37981" y="106193"/>
                  </a:cubicBezTo>
                  <a:cubicBezTo>
                    <a:pt x="37959" y="106182"/>
                    <a:pt x="37930" y="106176"/>
                    <a:pt x="37901" y="106176"/>
                  </a:cubicBezTo>
                  <a:cubicBezTo>
                    <a:pt x="37873" y="106176"/>
                    <a:pt x="37844" y="106182"/>
                    <a:pt x="37822" y="106193"/>
                  </a:cubicBezTo>
                  <a:cubicBezTo>
                    <a:pt x="37753" y="106262"/>
                    <a:pt x="37707" y="106330"/>
                    <a:pt x="37685" y="106421"/>
                  </a:cubicBezTo>
                  <a:cubicBezTo>
                    <a:pt x="37570" y="106832"/>
                    <a:pt x="37639" y="107266"/>
                    <a:pt x="37570" y="107700"/>
                  </a:cubicBezTo>
                  <a:cubicBezTo>
                    <a:pt x="37570" y="107905"/>
                    <a:pt x="37434" y="107973"/>
                    <a:pt x="37297" y="108065"/>
                  </a:cubicBezTo>
                  <a:cubicBezTo>
                    <a:pt x="36999" y="108050"/>
                    <a:pt x="36703" y="108045"/>
                    <a:pt x="36407" y="108045"/>
                  </a:cubicBezTo>
                  <a:cubicBezTo>
                    <a:pt x="35794" y="108045"/>
                    <a:pt x="35185" y="108067"/>
                    <a:pt x="34577" y="108067"/>
                  </a:cubicBezTo>
                  <a:cubicBezTo>
                    <a:pt x="34152" y="108067"/>
                    <a:pt x="33727" y="108056"/>
                    <a:pt x="33302" y="108019"/>
                  </a:cubicBezTo>
                  <a:cubicBezTo>
                    <a:pt x="33201" y="107932"/>
                    <a:pt x="33081" y="107901"/>
                    <a:pt x="32961" y="107901"/>
                  </a:cubicBezTo>
                  <a:cubicBezTo>
                    <a:pt x="32891" y="107901"/>
                    <a:pt x="32821" y="107911"/>
                    <a:pt x="32754" y="107928"/>
                  </a:cubicBezTo>
                  <a:cubicBezTo>
                    <a:pt x="32709" y="107951"/>
                    <a:pt x="32686" y="107973"/>
                    <a:pt x="32640" y="107996"/>
                  </a:cubicBezTo>
                  <a:cubicBezTo>
                    <a:pt x="32617" y="107973"/>
                    <a:pt x="32595" y="107951"/>
                    <a:pt x="32572" y="107928"/>
                  </a:cubicBezTo>
                  <a:cubicBezTo>
                    <a:pt x="32491" y="107912"/>
                    <a:pt x="32410" y="107896"/>
                    <a:pt x="32330" y="107896"/>
                  </a:cubicBezTo>
                  <a:cubicBezTo>
                    <a:pt x="32296" y="107896"/>
                    <a:pt x="32263" y="107898"/>
                    <a:pt x="32229" y="107905"/>
                  </a:cubicBezTo>
                  <a:cubicBezTo>
                    <a:pt x="32161" y="107905"/>
                    <a:pt x="32070" y="107928"/>
                    <a:pt x="32001" y="107951"/>
                  </a:cubicBezTo>
                  <a:cubicBezTo>
                    <a:pt x="31978" y="107973"/>
                    <a:pt x="31955" y="107996"/>
                    <a:pt x="31910" y="108019"/>
                  </a:cubicBezTo>
                  <a:cubicBezTo>
                    <a:pt x="31887" y="108042"/>
                    <a:pt x="31864" y="108088"/>
                    <a:pt x="31841" y="108110"/>
                  </a:cubicBezTo>
                  <a:cubicBezTo>
                    <a:pt x="31819" y="108110"/>
                    <a:pt x="31796" y="108088"/>
                    <a:pt x="31750" y="108088"/>
                  </a:cubicBezTo>
                  <a:lnTo>
                    <a:pt x="31682" y="108088"/>
                  </a:lnTo>
                  <a:cubicBezTo>
                    <a:pt x="31522" y="108247"/>
                    <a:pt x="31271" y="108133"/>
                    <a:pt x="31088" y="108225"/>
                  </a:cubicBezTo>
                  <a:cubicBezTo>
                    <a:pt x="31088" y="108225"/>
                    <a:pt x="31088" y="108225"/>
                    <a:pt x="31088" y="108247"/>
                  </a:cubicBezTo>
                  <a:cubicBezTo>
                    <a:pt x="31042" y="108202"/>
                    <a:pt x="30997" y="108156"/>
                    <a:pt x="30974" y="108110"/>
                  </a:cubicBezTo>
                  <a:cubicBezTo>
                    <a:pt x="30887" y="108084"/>
                    <a:pt x="30804" y="108068"/>
                    <a:pt x="30724" y="108068"/>
                  </a:cubicBezTo>
                  <a:cubicBezTo>
                    <a:pt x="30593" y="108068"/>
                    <a:pt x="30471" y="108111"/>
                    <a:pt x="30358" y="108225"/>
                  </a:cubicBezTo>
                  <a:cubicBezTo>
                    <a:pt x="30335" y="108202"/>
                    <a:pt x="30312" y="108179"/>
                    <a:pt x="30289" y="108133"/>
                  </a:cubicBezTo>
                  <a:cubicBezTo>
                    <a:pt x="30004" y="108031"/>
                    <a:pt x="29713" y="107973"/>
                    <a:pt x="29422" y="107973"/>
                  </a:cubicBezTo>
                  <a:cubicBezTo>
                    <a:pt x="29131" y="107973"/>
                    <a:pt x="28840" y="108031"/>
                    <a:pt x="28554" y="108156"/>
                  </a:cubicBezTo>
                  <a:cubicBezTo>
                    <a:pt x="28532" y="108202"/>
                    <a:pt x="28509" y="108225"/>
                    <a:pt x="28486" y="108247"/>
                  </a:cubicBezTo>
                  <a:lnTo>
                    <a:pt x="28395" y="108247"/>
                  </a:lnTo>
                  <a:cubicBezTo>
                    <a:pt x="28303" y="108133"/>
                    <a:pt x="28189" y="108065"/>
                    <a:pt x="28052" y="108042"/>
                  </a:cubicBezTo>
                  <a:cubicBezTo>
                    <a:pt x="27783" y="108010"/>
                    <a:pt x="27509" y="107988"/>
                    <a:pt x="27237" y="107988"/>
                  </a:cubicBezTo>
                  <a:cubicBezTo>
                    <a:pt x="26932" y="107988"/>
                    <a:pt x="26630" y="108015"/>
                    <a:pt x="26340" y="108088"/>
                  </a:cubicBezTo>
                  <a:cubicBezTo>
                    <a:pt x="26249" y="108110"/>
                    <a:pt x="26181" y="108179"/>
                    <a:pt x="26135" y="108247"/>
                  </a:cubicBezTo>
                  <a:cubicBezTo>
                    <a:pt x="26065" y="108178"/>
                    <a:pt x="25996" y="108148"/>
                    <a:pt x="25916" y="108148"/>
                  </a:cubicBezTo>
                  <a:cubicBezTo>
                    <a:pt x="25891" y="108148"/>
                    <a:pt x="25865" y="108151"/>
                    <a:pt x="25838" y="108156"/>
                  </a:cubicBezTo>
                  <a:cubicBezTo>
                    <a:pt x="25770" y="108179"/>
                    <a:pt x="25724" y="108202"/>
                    <a:pt x="25679" y="108247"/>
                  </a:cubicBezTo>
                  <a:lnTo>
                    <a:pt x="24880" y="108247"/>
                  </a:lnTo>
                  <a:cubicBezTo>
                    <a:pt x="24638" y="108187"/>
                    <a:pt x="24400" y="108166"/>
                    <a:pt x="24163" y="108166"/>
                  </a:cubicBezTo>
                  <a:cubicBezTo>
                    <a:pt x="23864" y="108166"/>
                    <a:pt x="23565" y="108199"/>
                    <a:pt x="23259" y="108225"/>
                  </a:cubicBezTo>
                  <a:cubicBezTo>
                    <a:pt x="23213" y="108225"/>
                    <a:pt x="23191" y="108247"/>
                    <a:pt x="23168" y="108247"/>
                  </a:cubicBezTo>
                  <a:lnTo>
                    <a:pt x="21981" y="108247"/>
                  </a:lnTo>
                  <a:cubicBezTo>
                    <a:pt x="21752" y="108178"/>
                    <a:pt x="21515" y="108152"/>
                    <a:pt x="21273" y="108152"/>
                  </a:cubicBezTo>
                  <a:cubicBezTo>
                    <a:pt x="20959" y="108152"/>
                    <a:pt x="20637" y="108196"/>
                    <a:pt x="20315" y="108247"/>
                  </a:cubicBezTo>
                  <a:lnTo>
                    <a:pt x="19402" y="108247"/>
                  </a:lnTo>
                  <a:cubicBezTo>
                    <a:pt x="19310" y="108270"/>
                    <a:pt x="19196" y="108270"/>
                    <a:pt x="19105" y="108339"/>
                  </a:cubicBezTo>
                  <a:lnTo>
                    <a:pt x="18968" y="108339"/>
                  </a:lnTo>
                  <a:cubicBezTo>
                    <a:pt x="18945" y="108339"/>
                    <a:pt x="18922" y="108339"/>
                    <a:pt x="18899" y="108362"/>
                  </a:cubicBezTo>
                  <a:cubicBezTo>
                    <a:pt x="18851" y="108342"/>
                    <a:pt x="18799" y="108335"/>
                    <a:pt x="18746" y="108335"/>
                  </a:cubicBezTo>
                  <a:cubicBezTo>
                    <a:pt x="18674" y="108335"/>
                    <a:pt x="18600" y="108348"/>
                    <a:pt x="18534" y="108362"/>
                  </a:cubicBezTo>
                  <a:cubicBezTo>
                    <a:pt x="18489" y="108339"/>
                    <a:pt x="18420" y="108339"/>
                    <a:pt x="18352" y="108316"/>
                  </a:cubicBezTo>
                  <a:cubicBezTo>
                    <a:pt x="18283" y="108293"/>
                    <a:pt x="18215" y="108293"/>
                    <a:pt x="18146" y="108293"/>
                  </a:cubicBezTo>
                  <a:cubicBezTo>
                    <a:pt x="17964" y="108339"/>
                    <a:pt x="17758" y="108293"/>
                    <a:pt x="17576" y="108407"/>
                  </a:cubicBezTo>
                  <a:lnTo>
                    <a:pt x="17576" y="108430"/>
                  </a:lnTo>
                  <a:cubicBezTo>
                    <a:pt x="17028" y="108430"/>
                    <a:pt x="16480" y="108430"/>
                    <a:pt x="15932" y="108407"/>
                  </a:cubicBezTo>
                  <a:cubicBezTo>
                    <a:pt x="15845" y="108353"/>
                    <a:pt x="15758" y="108324"/>
                    <a:pt x="15671" y="108324"/>
                  </a:cubicBezTo>
                  <a:cubicBezTo>
                    <a:pt x="15575" y="108324"/>
                    <a:pt x="15480" y="108358"/>
                    <a:pt x="15384" y="108430"/>
                  </a:cubicBezTo>
                  <a:cubicBezTo>
                    <a:pt x="15026" y="108396"/>
                    <a:pt x="14668" y="108384"/>
                    <a:pt x="14309" y="108384"/>
                  </a:cubicBezTo>
                  <a:cubicBezTo>
                    <a:pt x="13573" y="108384"/>
                    <a:pt x="12835" y="108433"/>
                    <a:pt x="12089" y="108433"/>
                  </a:cubicBezTo>
                  <a:cubicBezTo>
                    <a:pt x="11993" y="108433"/>
                    <a:pt x="11897" y="108432"/>
                    <a:pt x="11801" y="108430"/>
                  </a:cubicBezTo>
                  <a:cubicBezTo>
                    <a:pt x="11755" y="108384"/>
                    <a:pt x="11709" y="108316"/>
                    <a:pt x="11618" y="108270"/>
                  </a:cubicBezTo>
                  <a:cubicBezTo>
                    <a:pt x="11299" y="108019"/>
                    <a:pt x="10888" y="108042"/>
                    <a:pt x="10500" y="107996"/>
                  </a:cubicBezTo>
                  <a:cubicBezTo>
                    <a:pt x="10500" y="107996"/>
                    <a:pt x="10477" y="107973"/>
                    <a:pt x="10454" y="107973"/>
                  </a:cubicBezTo>
                  <a:cubicBezTo>
                    <a:pt x="10477" y="107882"/>
                    <a:pt x="10500" y="107768"/>
                    <a:pt x="10500" y="107654"/>
                  </a:cubicBezTo>
                  <a:cubicBezTo>
                    <a:pt x="10500" y="107312"/>
                    <a:pt x="10545" y="106969"/>
                    <a:pt x="10386" y="106650"/>
                  </a:cubicBezTo>
                  <a:cubicBezTo>
                    <a:pt x="10363" y="106650"/>
                    <a:pt x="10340" y="106627"/>
                    <a:pt x="10340" y="106627"/>
                  </a:cubicBezTo>
                  <a:cubicBezTo>
                    <a:pt x="10340" y="106604"/>
                    <a:pt x="10340" y="106581"/>
                    <a:pt x="10340" y="106558"/>
                  </a:cubicBezTo>
                  <a:cubicBezTo>
                    <a:pt x="10340" y="106056"/>
                    <a:pt x="10386" y="105554"/>
                    <a:pt x="10271" y="105052"/>
                  </a:cubicBezTo>
                  <a:cubicBezTo>
                    <a:pt x="10203" y="104869"/>
                    <a:pt x="10112" y="104687"/>
                    <a:pt x="9929" y="104595"/>
                  </a:cubicBezTo>
                  <a:cubicBezTo>
                    <a:pt x="9975" y="104573"/>
                    <a:pt x="9998" y="104527"/>
                    <a:pt x="10043" y="104458"/>
                  </a:cubicBezTo>
                  <a:cubicBezTo>
                    <a:pt x="10340" y="103523"/>
                    <a:pt x="9929" y="102632"/>
                    <a:pt x="9929" y="101719"/>
                  </a:cubicBezTo>
                  <a:cubicBezTo>
                    <a:pt x="9769" y="101286"/>
                    <a:pt x="9838" y="100829"/>
                    <a:pt x="9746" y="100395"/>
                  </a:cubicBezTo>
                  <a:cubicBezTo>
                    <a:pt x="9541" y="99848"/>
                    <a:pt x="9769" y="99231"/>
                    <a:pt x="9358" y="98729"/>
                  </a:cubicBezTo>
                  <a:lnTo>
                    <a:pt x="9199" y="98729"/>
                  </a:lnTo>
                  <a:cubicBezTo>
                    <a:pt x="9221" y="98706"/>
                    <a:pt x="9221" y="98706"/>
                    <a:pt x="9221" y="98706"/>
                  </a:cubicBezTo>
                  <a:cubicBezTo>
                    <a:pt x="9336" y="98524"/>
                    <a:pt x="9336" y="98364"/>
                    <a:pt x="9176" y="98204"/>
                  </a:cubicBezTo>
                  <a:cubicBezTo>
                    <a:pt x="9221" y="98181"/>
                    <a:pt x="9244" y="98136"/>
                    <a:pt x="9290" y="98113"/>
                  </a:cubicBezTo>
                  <a:cubicBezTo>
                    <a:pt x="9427" y="97793"/>
                    <a:pt x="9427" y="97474"/>
                    <a:pt x="9336" y="97154"/>
                  </a:cubicBezTo>
                  <a:cubicBezTo>
                    <a:pt x="9313" y="97086"/>
                    <a:pt x="9267" y="97017"/>
                    <a:pt x="9221" y="96972"/>
                  </a:cubicBezTo>
                  <a:cubicBezTo>
                    <a:pt x="9221" y="96972"/>
                    <a:pt x="9244" y="96949"/>
                    <a:pt x="9244" y="96926"/>
                  </a:cubicBezTo>
                  <a:cubicBezTo>
                    <a:pt x="9244" y="96606"/>
                    <a:pt x="9244" y="96287"/>
                    <a:pt x="9176" y="95967"/>
                  </a:cubicBezTo>
                  <a:cubicBezTo>
                    <a:pt x="9107" y="95762"/>
                    <a:pt x="9039" y="95534"/>
                    <a:pt x="8948" y="95351"/>
                  </a:cubicBezTo>
                  <a:cubicBezTo>
                    <a:pt x="8925" y="95305"/>
                    <a:pt x="8879" y="95260"/>
                    <a:pt x="8833" y="95237"/>
                  </a:cubicBezTo>
                  <a:cubicBezTo>
                    <a:pt x="8856" y="95191"/>
                    <a:pt x="8856" y="95146"/>
                    <a:pt x="8833" y="95123"/>
                  </a:cubicBezTo>
                  <a:lnTo>
                    <a:pt x="8833" y="95100"/>
                  </a:lnTo>
                  <a:cubicBezTo>
                    <a:pt x="8879" y="95032"/>
                    <a:pt x="8879" y="94963"/>
                    <a:pt x="8833" y="94872"/>
                  </a:cubicBezTo>
                  <a:cubicBezTo>
                    <a:pt x="8788" y="94096"/>
                    <a:pt x="8605" y="93320"/>
                    <a:pt x="8651" y="92544"/>
                  </a:cubicBezTo>
                  <a:cubicBezTo>
                    <a:pt x="8925" y="91927"/>
                    <a:pt x="8811" y="91380"/>
                    <a:pt x="8400" y="90877"/>
                  </a:cubicBezTo>
                  <a:lnTo>
                    <a:pt x="8354" y="90877"/>
                  </a:lnTo>
                  <a:cubicBezTo>
                    <a:pt x="8354" y="90832"/>
                    <a:pt x="8331" y="90786"/>
                    <a:pt x="8308" y="90718"/>
                  </a:cubicBezTo>
                  <a:cubicBezTo>
                    <a:pt x="8308" y="90718"/>
                    <a:pt x="8331" y="90718"/>
                    <a:pt x="8331" y="90695"/>
                  </a:cubicBezTo>
                  <a:cubicBezTo>
                    <a:pt x="8491" y="90444"/>
                    <a:pt x="8491" y="90170"/>
                    <a:pt x="8468" y="89873"/>
                  </a:cubicBezTo>
                  <a:cubicBezTo>
                    <a:pt x="8445" y="89645"/>
                    <a:pt x="8400" y="89417"/>
                    <a:pt x="8194" y="89280"/>
                  </a:cubicBezTo>
                  <a:cubicBezTo>
                    <a:pt x="8171" y="89280"/>
                    <a:pt x="8171" y="89280"/>
                    <a:pt x="8171" y="89257"/>
                  </a:cubicBezTo>
                  <a:cubicBezTo>
                    <a:pt x="8126" y="89120"/>
                    <a:pt x="8080" y="88960"/>
                    <a:pt x="8194" y="88800"/>
                  </a:cubicBezTo>
                  <a:cubicBezTo>
                    <a:pt x="8194" y="88732"/>
                    <a:pt x="8194" y="88640"/>
                    <a:pt x="8171" y="88549"/>
                  </a:cubicBezTo>
                  <a:cubicBezTo>
                    <a:pt x="8103" y="88138"/>
                    <a:pt x="8149" y="87705"/>
                    <a:pt x="8126" y="87294"/>
                  </a:cubicBezTo>
                  <a:cubicBezTo>
                    <a:pt x="8103" y="87157"/>
                    <a:pt x="8080" y="87043"/>
                    <a:pt x="8057" y="86929"/>
                  </a:cubicBezTo>
                  <a:cubicBezTo>
                    <a:pt x="7943" y="86609"/>
                    <a:pt x="7943" y="86267"/>
                    <a:pt x="7875" y="85947"/>
                  </a:cubicBezTo>
                  <a:cubicBezTo>
                    <a:pt x="7852" y="85879"/>
                    <a:pt x="7806" y="85810"/>
                    <a:pt x="7761" y="85742"/>
                  </a:cubicBezTo>
                  <a:cubicBezTo>
                    <a:pt x="7578" y="85628"/>
                    <a:pt x="7875" y="85628"/>
                    <a:pt x="7806" y="85536"/>
                  </a:cubicBezTo>
                  <a:cubicBezTo>
                    <a:pt x="7852" y="85422"/>
                    <a:pt x="7829" y="85285"/>
                    <a:pt x="7738" y="85194"/>
                  </a:cubicBezTo>
                  <a:cubicBezTo>
                    <a:pt x="7688" y="85160"/>
                    <a:pt x="7625" y="85139"/>
                    <a:pt x="7569" y="85139"/>
                  </a:cubicBezTo>
                  <a:cubicBezTo>
                    <a:pt x="7548" y="85139"/>
                    <a:pt x="7528" y="85142"/>
                    <a:pt x="7510" y="85148"/>
                  </a:cubicBezTo>
                  <a:cubicBezTo>
                    <a:pt x="7806" y="84874"/>
                    <a:pt x="7761" y="84486"/>
                    <a:pt x="7783" y="84121"/>
                  </a:cubicBezTo>
                  <a:cubicBezTo>
                    <a:pt x="7783" y="83802"/>
                    <a:pt x="7783" y="83482"/>
                    <a:pt x="7555" y="83231"/>
                  </a:cubicBezTo>
                  <a:cubicBezTo>
                    <a:pt x="7555" y="83048"/>
                    <a:pt x="7532" y="82866"/>
                    <a:pt x="7532" y="82683"/>
                  </a:cubicBezTo>
                  <a:cubicBezTo>
                    <a:pt x="7350" y="82409"/>
                    <a:pt x="7441" y="82090"/>
                    <a:pt x="7350" y="81793"/>
                  </a:cubicBezTo>
                  <a:cubicBezTo>
                    <a:pt x="7373" y="81770"/>
                    <a:pt x="7418" y="81724"/>
                    <a:pt x="7464" y="81679"/>
                  </a:cubicBezTo>
                  <a:cubicBezTo>
                    <a:pt x="7601" y="81268"/>
                    <a:pt x="7350" y="80880"/>
                    <a:pt x="7418" y="80469"/>
                  </a:cubicBezTo>
                  <a:cubicBezTo>
                    <a:pt x="7418" y="80378"/>
                    <a:pt x="7418" y="80286"/>
                    <a:pt x="7418" y="80195"/>
                  </a:cubicBezTo>
                  <a:cubicBezTo>
                    <a:pt x="7395" y="79716"/>
                    <a:pt x="7213" y="79259"/>
                    <a:pt x="7213" y="78757"/>
                  </a:cubicBezTo>
                  <a:cubicBezTo>
                    <a:pt x="7122" y="78301"/>
                    <a:pt x="7122" y="77798"/>
                    <a:pt x="7030" y="77319"/>
                  </a:cubicBezTo>
                  <a:cubicBezTo>
                    <a:pt x="6870" y="76269"/>
                    <a:pt x="7099" y="75151"/>
                    <a:pt x="6460" y="74169"/>
                  </a:cubicBezTo>
                  <a:cubicBezTo>
                    <a:pt x="6802" y="73416"/>
                    <a:pt x="6642" y="72754"/>
                    <a:pt x="6117" y="72115"/>
                  </a:cubicBezTo>
                  <a:cubicBezTo>
                    <a:pt x="6140" y="72092"/>
                    <a:pt x="6140" y="72047"/>
                    <a:pt x="6140" y="72024"/>
                  </a:cubicBezTo>
                  <a:cubicBezTo>
                    <a:pt x="6094" y="71932"/>
                    <a:pt x="6003" y="71841"/>
                    <a:pt x="6140" y="71727"/>
                  </a:cubicBezTo>
                  <a:cubicBezTo>
                    <a:pt x="6163" y="71681"/>
                    <a:pt x="6163" y="71613"/>
                    <a:pt x="6163" y="71544"/>
                  </a:cubicBezTo>
                  <a:cubicBezTo>
                    <a:pt x="6117" y="71407"/>
                    <a:pt x="6186" y="71293"/>
                    <a:pt x="6231" y="71179"/>
                  </a:cubicBezTo>
                  <a:cubicBezTo>
                    <a:pt x="6254" y="71019"/>
                    <a:pt x="6231" y="70882"/>
                    <a:pt x="6209" y="70723"/>
                  </a:cubicBezTo>
                  <a:cubicBezTo>
                    <a:pt x="6117" y="70426"/>
                    <a:pt x="6117" y="70084"/>
                    <a:pt x="6049" y="69787"/>
                  </a:cubicBezTo>
                  <a:cubicBezTo>
                    <a:pt x="5957" y="69536"/>
                    <a:pt x="5935" y="69285"/>
                    <a:pt x="5820" y="69079"/>
                  </a:cubicBezTo>
                  <a:cubicBezTo>
                    <a:pt x="5798" y="69056"/>
                    <a:pt x="5775" y="69034"/>
                    <a:pt x="5752" y="69011"/>
                  </a:cubicBezTo>
                  <a:cubicBezTo>
                    <a:pt x="5775" y="68988"/>
                    <a:pt x="5798" y="68965"/>
                    <a:pt x="5820" y="68942"/>
                  </a:cubicBezTo>
                  <a:cubicBezTo>
                    <a:pt x="5980" y="68577"/>
                    <a:pt x="5935" y="68189"/>
                    <a:pt x="5889" y="67801"/>
                  </a:cubicBezTo>
                  <a:cubicBezTo>
                    <a:pt x="5752" y="67093"/>
                    <a:pt x="5957" y="66340"/>
                    <a:pt x="5501" y="65678"/>
                  </a:cubicBezTo>
                  <a:cubicBezTo>
                    <a:pt x="5469" y="65694"/>
                    <a:pt x="5425" y="65711"/>
                    <a:pt x="5386" y="65711"/>
                  </a:cubicBezTo>
                  <a:cubicBezTo>
                    <a:pt x="5370" y="65711"/>
                    <a:pt x="5355" y="65708"/>
                    <a:pt x="5341" y="65701"/>
                  </a:cubicBezTo>
                  <a:cubicBezTo>
                    <a:pt x="5364" y="65701"/>
                    <a:pt x="5364" y="65678"/>
                    <a:pt x="5364" y="65655"/>
                  </a:cubicBezTo>
                  <a:cubicBezTo>
                    <a:pt x="5684" y="65290"/>
                    <a:pt x="5592" y="64857"/>
                    <a:pt x="5569" y="64423"/>
                  </a:cubicBezTo>
                  <a:cubicBezTo>
                    <a:pt x="5432" y="63989"/>
                    <a:pt x="5501" y="63464"/>
                    <a:pt x="5159" y="63076"/>
                  </a:cubicBezTo>
                  <a:cubicBezTo>
                    <a:pt x="5318" y="62597"/>
                    <a:pt x="5318" y="62118"/>
                    <a:pt x="5090" y="61684"/>
                  </a:cubicBezTo>
                  <a:cubicBezTo>
                    <a:pt x="5090" y="61615"/>
                    <a:pt x="5113" y="61547"/>
                    <a:pt x="5136" y="61501"/>
                  </a:cubicBezTo>
                  <a:cubicBezTo>
                    <a:pt x="5227" y="60794"/>
                    <a:pt x="5067" y="60109"/>
                    <a:pt x="4976" y="59447"/>
                  </a:cubicBezTo>
                  <a:cubicBezTo>
                    <a:pt x="4930" y="59196"/>
                    <a:pt x="4885" y="58899"/>
                    <a:pt x="4634" y="58762"/>
                  </a:cubicBezTo>
                  <a:cubicBezTo>
                    <a:pt x="4930" y="58397"/>
                    <a:pt x="4885" y="58032"/>
                    <a:pt x="4748" y="57644"/>
                  </a:cubicBezTo>
                  <a:cubicBezTo>
                    <a:pt x="4679" y="57575"/>
                    <a:pt x="4634" y="57530"/>
                    <a:pt x="4611" y="57507"/>
                  </a:cubicBezTo>
                  <a:cubicBezTo>
                    <a:pt x="6642" y="57484"/>
                    <a:pt x="8674" y="57461"/>
                    <a:pt x="10682" y="57461"/>
                  </a:cubicBezTo>
                  <a:cubicBezTo>
                    <a:pt x="10789" y="57461"/>
                    <a:pt x="10893" y="57466"/>
                    <a:pt x="10994" y="57466"/>
                  </a:cubicBezTo>
                  <a:cubicBezTo>
                    <a:pt x="11197" y="57466"/>
                    <a:pt x="11390" y="57446"/>
                    <a:pt x="11572" y="57324"/>
                  </a:cubicBezTo>
                  <a:cubicBezTo>
                    <a:pt x="11687" y="57347"/>
                    <a:pt x="11801" y="57347"/>
                    <a:pt x="11915" y="57347"/>
                  </a:cubicBezTo>
                  <a:cubicBezTo>
                    <a:pt x="11915" y="57324"/>
                    <a:pt x="11915" y="57279"/>
                    <a:pt x="11915" y="57233"/>
                  </a:cubicBezTo>
                  <a:cubicBezTo>
                    <a:pt x="11938" y="57256"/>
                    <a:pt x="11938" y="57256"/>
                    <a:pt x="11960" y="57256"/>
                  </a:cubicBezTo>
                  <a:cubicBezTo>
                    <a:pt x="11938" y="57279"/>
                    <a:pt x="11938" y="57324"/>
                    <a:pt x="11915" y="57347"/>
                  </a:cubicBezTo>
                  <a:cubicBezTo>
                    <a:pt x="12118" y="57474"/>
                    <a:pt x="12328" y="57502"/>
                    <a:pt x="12541" y="57502"/>
                  </a:cubicBezTo>
                  <a:cubicBezTo>
                    <a:pt x="12711" y="57502"/>
                    <a:pt x="12884" y="57484"/>
                    <a:pt x="13056" y="57484"/>
                  </a:cubicBezTo>
                  <a:cubicBezTo>
                    <a:pt x="14631" y="57484"/>
                    <a:pt x="16183" y="57484"/>
                    <a:pt x="17758" y="57461"/>
                  </a:cubicBezTo>
                  <a:cubicBezTo>
                    <a:pt x="18056" y="57461"/>
                    <a:pt x="18354" y="57498"/>
                    <a:pt x="18648" y="57498"/>
                  </a:cubicBezTo>
                  <a:cubicBezTo>
                    <a:pt x="18918" y="57498"/>
                    <a:pt x="19185" y="57467"/>
                    <a:pt x="19447" y="57347"/>
                  </a:cubicBezTo>
                  <a:lnTo>
                    <a:pt x="19584" y="57347"/>
                  </a:lnTo>
                  <a:cubicBezTo>
                    <a:pt x="19607" y="57324"/>
                    <a:pt x="19653" y="57301"/>
                    <a:pt x="19675" y="57256"/>
                  </a:cubicBezTo>
                  <a:cubicBezTo>
                    <a:pt x="19949" y="57279"/>
                    <a:pt x="20246" y="57301"/>
                    <a:pt x="20520" y="57324"/>
                  </a:cubicBezTo>
                  <a:lnTo>
                    <a:pt x="20497" y="57301"/>
                  </a:lnTo>
                  <a:cubicBezTo>
                    <a:pt x="20543" y="57256"/>
                    <a:pt x="20634" y="57233"/>
                    <a:pt x="20657" y="57164"/>
                  </a:cubicBezTo>
                  <a:cubicBezTo>
                    <a:pt x="20725" y="57233"/>
                    <a:pt x="20794" y="57301"/>
                    <a:pt x="20862" y="57347"/>
                  </a:cubicBezTo>
                  <a:cubicBezTo>
                    <a:pt x="20891" y="57356"/>
                    <a:pt x="20919" y="57362"/>
                    <a:pt x="20947" y="57362"/>
                  </a:cubicBezTo>
                  <a:cubicBezTo>
                    <a:pt x="20988" y="57362"/>
                    <a:pt x="21028" y="57351"/>
                    <a:pt x="21068" y="57324"/>
                  </a:cubicBezTo>
                  <a:cubicBezTo>
                    <a:pt x="21182" y="57308"/>
                    <a:pt x="21296" y="57302"/>
                    <a:pt x="21411" y="57302"/>
                  </a:cubicBezTo>
                  <a:cubicBezTo>
                    <a:pt x="21843" y="57302"/>
                    <a:pt x="22275" y="57392"/>
                    <a:pt x="22698" y="57392"/>
                  </a:cubicBezTo>
                  <a:cubicBezTo>
                    <a:pt x="22809" y="57392"/>
                    <a:pt x="22920" y="57386"/>
                    <a:pt x="23031" y="57370"/>
                  </a:cubicBezTo>
                  <a:cubicBezTo>
                    <a:pt x="23122" y="57370"/>
                    <a:pt x="23213" y="57370"/>
                    <a:pt x="23305" y="57324"/>
                  </a:cubicBezTo>
                  <a:cubicBezTo>
                    <a:pt x="23356" y="57336"/>
                    <a:pt x="23408" y="57340"/>
                    <a:pt x="23462" y="57340"/>
                  </a:cubicBezTo>
                  <a:cubicBezTo>
                    <a:pt x="23634" y="57340"/>
                    <a:pt x="23817" y="57295"/>
                    <a:pt x="23989" y="57295"/>
                  </a:cubicBezTo>
                  <a:cubicBezTo>
                    <a:pt x="24195" y="57295"/>
                    <a:pt x="24383" y="57360"/>
                    <a:pt x="24514" y="57644"/>
                  </a:cubicBezTo>
                  <a:cubicBezTo>
                    <a:pt x="24608" y="57722"/>
                    <a:pt x="24686" y="57755"/>
                    <a:pt x="24753" y="57755"/>
                  </a:cubicBezTo>
                  <a:cubicBezTo>
                    <a:pt x="24882" y="57755"/>
                    <a:pt x="24972" y="57634"/>
                    <a:pt x="25062" y="57484"/>
                  </a:cubicBezTo>
                  <a:cubicBezTo>
                    <a:pt x="25162" y="57322"/>
                    <a:pt x="25303" y="57289"/>
                    <a:pt x="25451" y="57289"/>
                  </a:cubicBezTo>
                  <a:cubicBezTo>
                    <a:pt x="25551" y="57289"/>
                    <a:pt x="25654" y="57304"/>
                    <a:pt x="25750" y="57304"/>
                  </a:cubicBezTo>
                  <a:cubicBezTo>
                    <a:pt x="25772" y="57304"/>
                    <a:pt x="25794" y="57303"/>
                    <a:pt x="25815" y="57301"/>
                  </a:cubicBezTo>
                  <a:cubicBezTo>
                    <a:pt x="25998" y="57301"/>
                    <a:pt x="26181" y="57336"/>
                    <a:pt x="26363" y="57336"/>
                  </a:cubicBezTo>
                  <a:cubicBezTo>
                    <a:pt x="26477" y="57336"/>
                    <a:pt x="26592" y="57322"/>
                    <a:pt x="26706" y="57279"/>
                  </a:cubicBezTo>
                  <a:cubicBezTo>
                    <a:pt x="27051" y="57328"/>
                    <a:pt x="27396" y="57352"/>
                    <a:pt x="27740" y="57352"/>
                  </a:cubicBezTo>
                  <a:cubicBezTo>
                    <a:pt x="28191" y="57352"/>
                    <a:pt x="28639" y="57311"/>
                    <a:pt x="29079" y="57233"/>
                  </a:cubicBezTo>
                  <a:cubicBezTo>
                    <a:pt x="29148" y="57256"/>
                    <a:pt x="29216" y="57256"/>
                    <a:pt x="29262" y="57279"/>
                  </a:cubicBezTo>
                  <a:cubicBezTo>
                    <a:pt x="29388" y="57233"/>
                    <a:pt x="29513" y="57204"/>
                    <a:pt x="29636" y="57204"/>
                  </a:cubicBezTo>
                  <a:cubicBezTo>
                    <a:pt x="29759" y="57204"/>
                    <a:pt x="29878" y="57233"/>
                    <a:pt x="29992" y="57301"/>
                  </a:cubicBezTo>
                  <a:lnTo>
                    <a:pt x="30358" y="57301"/>
                  </a:lnTo>
                  <a:cubicBezTo>
                    <a:pt x="30457" y="57299"/>
                    <a:pt x="30558" y="57298"/>
                    <a:pt x="30658" y="57298"/>
                  </a:cubicBezTo>
                  <a:cubicBezTo>
                    <a:pt x="31111" y="57298"/>
                    <a:pt x="31568" y="57320"/>
                    <a:pt x="32024" y="57320"/>
                  </a:cubicBezTo>
                  <a:cubicBezTo>
                    <a:pt x="32322" y="57320"/>
                    <a:pt x="32619" y="57310"/>
                    <a:pt x="32914" y="57279"/>
                  </a:cubicBezTo>
                  <a:cubicBezTo>
                    <a:pt x="33040" y="57233"/>
                    <a:pt x="33159" y="57210"/>
                    <a:pt x="33279" y="57210"/>
                  </a:cubicBezTo>
                  <a:cubicBezTo>
                    <a:pt x="33399" y="57210"/>
                    <a:pt x="33519" y="57233"/>
                    <a:pt x="33645" y="57279"/>
                  </a:cubicBezTo>
                  <a:lnTo>
                    <a:pt x="33827" y="57279"/>
                  </a:lnTo>
                  <a:cubicBezTo>
                    <a:pt x="33900" y="57242"/>
                    <a:pt x="33967" y="57218"/>
                    <a:pt x="34031" y="57218"/>
                  </a:cubicBezTo>
                  <a:cubicBezTo>
                    <a:pt x="34086" y="57218"/>
                    <a:pt x="34139" y="57236"/>
                    <a:pt x="34192" y="57279"/>
                  </a:cubicBezTo>
                  <a:cubicBezTo>
                    <a:pt x="34261" y="57279"/>
                    <a:pt x="34306" y="57279"/>
                    <a:pt x="34375" y="57256"/>
                  </a:cubicBezTo>
                  <a:cubicBezTo>
                    <a:pt x="34425" y="57279"/>
                    <a:pt x="34475" y="57287"/>
                    <a:pt x="34525" y="57287"/>
                  </a:cubicBezTo>
                  <a:cubicBezTo>
                    <a:pt x="34654" y="57287"/>
                    <a:pt x="34782" y="57232"/>
                    <a:pt x="34905" y="57232"/>
                  </a:cubicBezTo>
                  <a:cubicBezTo>
                    <a:pt x="34973" y="57232"/>
                    <a:pt x="35040" y="57249"/>
                    <a:pt x="35105" y="57301"/>
                  </a:cubicBezTo>
                  <a:cubicBezTo>
                    <a:pt x="35288" y="57301"/>
                    <a:pt x="35471" y="57279"/>
                    <a:pt x="35653" y="57279"/>
                  </a:cubicBezTo>
                  <a:cubicBezTo>
                    <a:pt x="36361" y="57305"/>
                    <a:pt x="37072" y="57315"/>
                    <a:pt x="37785" y="57315"/>
                  </a:cubicBezTo>
                  <a:cubicBezTo>
                    <a:pt x="38889" y="57315"/>
                    <a:pt x="39999" y="57292"/>
                    <a:pt x="41108" y="57279"/>
                  </a:cubicBezTo>
                  <a:cubicBezTo>
                    <a:pt x="41139" y="57277"/>
                    <a:pt x="41170" y="57276"/>
                    <a:pt x="41201" y="57276"/>
                  </a:cubicBezTo>
                  <a:cubicBezTo>
                    <a:pt x="41398" y="57276"/>
                    <a:pt x="41599" y="57304"/>
                    <a:pt x="41799" y="57304"/>
                  </a:cubicBezTo>
                  <a:cubicBezTo>
                    <a:pt x="42012" y="57304"/>
                    <a:pt x="42225" y="57273"/>
                    <a:pt x="42432" y="57142"/>
                  </a:cubicBezTo>
                  <a:cubicBezTo>
                    <a:pt x="42446" y="57148"/>
                    <a:pt x="42461" y="57151"/>
                    <a:pt x="42477" y="57151"/>
                  </a:cubicBezTo>
                  <a:cubicBezTo>
                    <a:pt x="42516" y="57151"/>
                    <a:pt x="42560" y="57135"/>
                    <a:pt x="42592" y="57119"/>
                  </a:cubicBezTo>
                  <a:close/>
                  <a:moveTo>
                    <a:pt x="34740" y="108750"/>
                  </a:moveTo>
                  <a:cubicBezTo>
                    <a:pt x="34803" y="108787"/>
                    <a:pt x="34873" y="108804"/>
                    <a:pt x="34942" y="108804"/>
                  </a:cubicBezTo>
                  <a:cubicBezTo>
                    <a:pt x="34998" y="108804"/>
                    <a:pt x="35054" y="108793"/>
                    <a:pt x="35105" y="108772"/>
                  </a:cubicBezTo>
                  <a:cubicBezTo>
                    <a:pt x="35425" y="108772"/>
                    <a:pt x="35767" y="108795"/>
                    <a:pt x="36087" y="108795"/>
                  </a:cubicBezTo>
                  <a:cubicBezTo>
                    <a:pt x="36087" y="108818"/>
                    <a:pt x="36110" y="108841"/>
                    <a:pt x="36110" y="108864"/>
                  </a:cubicBezTo>
                  <a:cubicBezTo>
                    <a:pt x="36132" y="108955"/>
                    <a:pt x="36155" y="109023"/>
                    <a:pt x="36178" y="109115"/>
                  </a:cubicBezTo>
                  <a:cubicBezTo>
                    <a:pt x="36178" y="109320"/>
                    <a:pt x="36155" y="109526"/>
                    <a:pt x="36155" y="109731"/>
                  </a:cubicBezTo>
                  <a:cubicBezTo>
                    <a:pt x="36155" y="109731"/>
                    <a:pt x="36155" y="109754"/>
                    <a:pt x="36155" y="109754"/>
                  </a:cubicBezTo>
                  <a:cubicBezTo>
                    <a:pt x="36132" y="109777"/>
                    <a:pt x="36132" y="109799"/>
                    <a:pt x="36132" y="109845"/>
                  </a:cubicBezTo>
                  <a:cubicBezTo>
                    <a:pt x="36087" y="109845"/>
                    <a:pt x="36064" y="109845"/>
                    <a:pt x="36041" y="109868"/>
                  </a:cubicBezTo>
                  <a:cubicBezTo>
                    <a:pt x="36041" y="109868"/>
                    <a:pt x="36041" y="109845"/>
                    <a:pt x="36041" y="109845"/>
                  </a:cubicBezTo>
                  <a:cubicBezTo>
                    <a:pt x="35973" y="109799"/>
                    <a:pt x="35904" y="109754"/>
                    <a:pt x="35836" y="109708"/>
                  </a:cubicBezTo>
                  <a:cubicBezTo>
                    <a:pt x="35286" y="109688"/>
                    <a:pt x="34740" y="109658"/>
                    <a:pt x="34197" y="109658"/>
                  </a:cubicBezTo>
                  <a:cubicBezTo>
                    <a:pt x="33523" y="109658"/>
                    <a:pt x="32853" y="109704"/>
                    <a:pt x="32184" y="109868"/>
                  </a:cubicBezTo>
                  <a:cubicBezTo>
                    <a:pt x="32184" y="109959"/>
                    <a:pt x="32138" y="110028"/>
                    <a:pt x="32115" y="110028"/>
                  </a:cubicBezTo>
                  <a:lnTo>
                    <a:pt x="32092" y="110028"/>
                  </a:lnTo>
                  <a:cubicBezTo>
                    <a:pt x="32088" y="110032"/>
                    <a:pt x="32084" y="110034"/>
                    <a:pt x="32079" y="110034"/>
                  </a:cubicBezTo>
                  <a:cubicBezTo>
                    <a:pt x="32053" y="110034"/>
                    <a:pt x="32012" y="109989"/>
                    <a:pt x="31955" y="109914"/>
                  </a:cubicBezTo>
                  <a:cubicBezTo>
                    <a:pt x="31780" y="109826"/>
                    <a:pt x="31606" y="109732"/>
                    <a:pt x="31438" y="109732"/>
                  </a:cubicBezTo>
                  <a:cubicBezTo>
                    <a:pt x="31300" y="109732"/>
                    <a:pt x="31166" y="109796"/>
                    <a:pt x="31042" y="109982"/>
                  </a:cubicBezTo>
                  <a:cubicBezTo>
                    <a:pt x="31042" y="110005"/>
                    <a:pt x="31065" y="110028"/>
                    <a:pt x="31065" y="110051"/>
                  </a:cubicBezTo>
                  <a:lnTo>
                    <a:pt x="31042" y="110051"/>
                  </a:lnTo>
                  <a:cubicBezTo>
                    <a:pt x="30808" y="109890"/>
                    <a:pt x="30573" y="109809"/>
                    <a:pt x="30338" y="109809"/>
                  </a:cubicBezTo>
                  <a:cubicBezTo>
                    <a:pt x="30139" y="109809"/>
                    <a:pt x="29940" y="109867"/>
                    <a:pt x="29741" y="109982"/>
                  </a:cubicBezTo>
                  <a:cubicBezTo>
                    <a:pt x="29673" y="109959"/>
                    <a:pt x="29604" y="109936"/>
                    <a:pt x="29559" y="109891"/>
                  </a:cubicBezTo>
                  <a:cubicBezTo>
                    <a:pt x="28981" y="109804"/>
                    <a:pt x="28403" y="109774"/>
                    <a:pt x="27825" y="109774"/>
                  </a:cubicBezTo>
                  <a:cubicBezTo>
                    <a:pt x="27193" y="109774"/>
                    <a:pt x="26561" y="109809"/>
                    <a:pt x="25930" y="109845"/>
                  </a:cubicBezTo>
                  <a:cubicBezTo>
                    <a:pt x="25838" y="109868"/>
                    <a:pt x="25747" y="109914"/>
                    <a:pt x="25656" y="109959"/>
                  </a:cubicBezTo>
                  <a:cubicBezTo>
                    <a:pt x="25633" y="110005"/>
                    <a:pt x="25610" y="110051"/>
                    <a:pt x="25587" y="110096"/>
                  </a:cubicBezTo>
                  <a:cubicBezTo>
                    <a:pt x="25374" y="110096"/>
                    <a:pt x="25161" y="110076"/>
                    <a:pt x="24948" y="110076"/>
                  </a:cubicBezTo>
                  <a:cubicBezTo>
                    <a:pt x="24842" y="110076"/>
                    <a:pt x="24735" y="110081"/>
                    <a:pt x="24629" y="110096"/>
                  </a:cubicBezTo>
                  <a:cubicBezTo>
                    <a:pt x="24510" y="110106"/>
                    <a:pt x="24391" y="110110"/>
                    <a:pt x="24272" y="110110"/>
                  </a:cubicBezTo>
                  <a:cubicBezTo>
                    <a:pt x="23913" y="110110"/>
                    <a:pt x="23551" y="110076"/>
                    <a:pt x="23189" y="110076"/>
                  </a:cubicBezTo>
                  <a:cubicBezTo>
                    <a:pt x="22838" y="110076"/>
                    <a:pt x="22487" y="110108"/>
                    <a:pt x="22141" y="110233"/>
                  </a:cubicBezTo>
                  <a:cubicBezTo>
                    <a:pt x="22118" y="110210"/>
                    <a:pt x="22095" y="110210"/>
                    <a:pt x="22072" y="110210"/>
                  </a:cubicBezTo>
                  <a:cubicBezTo>
                    <a:pt x="22004" y="110165"/>
                    <a:pt x="21912" y="110119"/>
                    <a:pt x="21844" y="110073"/>
                  </a:cubicBezTo>
                  <a:cubicBezTo>
                    <a:pt x="21524" y="110007"/>
                    <a:pt x="21204" y="109968"/>
                    <a:pt x="20884" y="109968"/>
                  </a:cubicBezTo>
                  <a:cubicBezTo>
                    <a:pt x="20542" y="109968"/>
                    <a:pt x="20200" y="110013"/>
                    <a:pt x="19858" y="110119"/>
                  </a:cubicBezTo>
                  <a:cubicBezTo>
                    <a:pt x="19790" y="110165"/>
                    <a:pt x="19744" y="110210"/>
                    <a:pt x="19721" y="110279"/>
                  </a:cubicBezTo>
                  <a:lnTo>
                    <a:pt x="18123" y="110279"/>
                  </a:lnTo>
                  <a:cubicBezTo>
                    <a:pt x="18041" y="110248"/>
                    <a:pt x="17958" y="110236"/>
                    <a:pt x="17876" y="110236"/>
                  </a:cubicBezTo>
                  <a:cubicBezTo>
                    <a:pt x="17776" y="110236"/>
                    <a:pt x="17676" y="110254"/>
                    <a:pt x="17576" y="110279"/>
                  </a:cubicBezTo>
                  <a:cubicBezTo>
                    <a:pt x="17553" y="110233"/>
                    <a:pt x="17530" y="110188"/>
                    <a:pt x="17461" y="110119"/>
                  </a:cubicBezTo>
                  <a:cubicBezTo>
                    <a:pt x="17120" y="110034"/>
                    <a:pt x="16779" y="110013"/>
                    <a:pt x="16435" y="110013"/>
                  </a:cubicBezTo>
                  <a:cubicBezTo>
                    <a:pt x="16116" y="110013"/>
                    <a:pt x="15795" y="110031"/>
                    <a:pt x="15470" y="110031"/>
                  </a:cubicBezTo>
                  <a:cubicBezTo>
                    <a:pt x="15396" y="110031"/>
                    <a:pt x="15322" y="110030"/>
                    <a:pt x="15247" y="110028"/>
                  </a:cubicBezTo>
                  <a:cubicBezTo>
                    <a:pt x="15215" y="110025"/>
                    <a:pt x="15182" y="110023"/>
                    <a:pt x="15149" y="110023"/>
                  </a:cubicBezTo>
                  <a:cubicBezTo>
                    <a:pt x="14946" y="110023"/>
                    <a:pt x="14732" y="110092"/>
                    <a:pt x="14654" y="110347"/>
                  </a:cubicBezTo>
                  <a:cubicBezTo>
                    <a:pt x="14631" y="110302"/>
                    <a:pt x="14585" y="110279"/>
                    <a:pt x="14540" y="110233"/>
                  </a:cubicBezTo>
                  <a:cubicBezTo>
                    <a:pt x="14061" y="110220"/>
                    <a:pt x="13575" y="110152"/>
                    <a:pt x="13090" y="110152"/>
                  </a:cubicBezTo>
                  <a:cubicBezTo>
                    <a:pt x="12742" y="110152"/>
                    <a:pt x="12395" y="110187"/>
                    <a:pt x="12052" y="110302"/>
                  </a:cubicBezTo>
                  <a:cubicBezTo>
                    <a:pt x="12032" y="110341"/>
                    <a:pt x="11996" y="110363"/>
                    <a:pt x="11957" y="110397"/>
                  </a:cubicBezTo>
                  <a:lnTo>
                    <a:pt x="11957" y="110397"/>
                  </a:lnTo>
                  <a:cubicBezTo>
                    <a:pt x="11913" y="110130"/>
                    <a:pt x="11869" y="109862"/>
                    <a:pt x="11869" y="109594"/>
                  </a:cubicBezTo>
                  <a:cubicBezTo>
                    <a:pt x="11869" y="109480"/>
                    <a:pt x="11869" y="109366"/>
                    <a:pt x="11869" y="109275"/>
                  </a:cubicBezTo>
                  <a:cubicBezTo>
                    <a:pt x="11892" y="109229"/>
                    <a:pt x="11915" y="109160"/>
                    <a:pt x="11938" y="109092"/>
                  </a:cubicBezTo>
                  <a:cubicBezTo>
                    <a:pt x="12017" y="109013"/>
                    <a:pt x="12131" y="108951"/>
                    <a:pt x="12339" y="108951"/>
                  </a:cubicBezTo>
                  <a:cubicBezTo>
                    <a:pt x="12370" y="108951"/>
                    <a:pt x="12404" y="108952"/>
                    <a:pt x="12440" y="108955"/>
                  </a:cubicBezTo>
                  <a:cubicBezTo>
                    <a:pt x="13233" y="108984"/>
                    <a:pt x="14027" y="108996"/>
                    <a:pt x="14820" y="108996"/>
                  </a:cubicBezTo>
                  <a:cubicBezTo>
                    <a:pt x="15921" y="108996"/>
                    <a:pt x="17022" y="108972"/>
                    <a:pt x="18123" y="108932"/>
                  </a:cubicBezTo>
                  <a:lnTo>
                    <a:pt x="18671" y="108932"/>
                  </a:lnTo>
                  <a:cubicBezTo>
                    <a:pt x="18740" y="108932"/>
                    <a:pt x="18785" y="108932"/>
                    <a:pt x="18854" y="108955"/>
                  </a:cubicBezTo>
                  <a:cubicBezTo>
                    <a:pt x="19219" y="108955"/>
                    <a:pt x="19584" y="108932"/>
                    <a:pt x="19949" y="108932"/>
                  </a:cubicBezTo>
                  <a:cubicBezTo>
                    <a:pt x="19992" y="108934"/>
                    <a:pt x="20034" y="108934"/>
                    <a:pt x="20077" y="108934"/>
                  </a:cubicBezTo>
                  <a:cubicBezTo>
                    <a:pt x="20440" y="108934"/>
                    <a:pt x="20803" y="108883"/>
                    <a:pt x="21160" y="108883"/>
                  </a:cubicBezTo>
                  <a:cubicBezTo>
                    <a:pt x="21367" y="108883"/>
                    <a:pt x="21573" y="108900"/>
                    <a:pt x="21775" y="108955"/>
                  </a:cubicBezTo>
                  <a:cubicBezTo>
                    <a:pt x="22506" y="108932"/>
                    <a:pt x="23213" y="108909"/>
                    <a:pt x="23944" y="108909"/>
                  </a:cubicBezTo>
                  <a:cubicBezTo>
                    <a:pt x="24012" y="108932"/>
                    <a:pt x="24081" y="108944"/>
                    <a:pt x="24149" y="108944"/>
                  </a:cubicBezTo>
                  <a:cubicBezTo>
                    <a:pt x="24218" y="108944"/>
                    <a:pt x="24286" y="108932"/>
                    <a:pt x="24355" y="108909"/>
                  </a:cubicBezTo>
                  <a:cubicBezTo>
                    <a:pt x="24394" y="108907"/>
                    <a:pt x="24433" y="108907"/>
                    <a:pt x="24473" y="108907"/>
                  </a:cubicBezTo>
                  <a:cubicBezTo>
                    <a:pt x="24701" y="108907"/>
                    <a:pt x="24933" y="108933"/>
                    <a:pt x="25165" y="108933"/>
                  </a:cubicBezTo>
                  <a:cubicBezTo>
                    <a:pt x="25384" y="108933"/>
                    <a:pt x="25602" y="108910"/>
                    <a:pt x="25815" y="108818"/>
                  </a:cubicBezTo>
                  <a:lnTo>
                    <a:pt x="25952" y="108818"/>
                  </a:lnTo>
                  <a:cubicBezTo>
                    <a:pt x="26311" y="108899"/>
                    <a:pt x="26672" y="108927"/>
                    <a:pt x="27036" y="108927"/>
                  </a:cubicBezTo>
                  <a:cubicBezTo>
                    <a:pt x="27600" y="108927"/>
                    <a:pt x="28168" y="108860"/>
                    <a:pt x="28737" y="108818"/>
                  </a:cubicBezTo>
                  <a:cubicBezTo>
                    <a:pt x="29148" y="108795"/>
                    <a:pt x="29559" y="108795"/>
                    <a:pt x="29992" y="108795"/>
                  </a:cubicBezTo>
                  <a:cubicBezTo>
                    <a:pt x="30161" y="108845"/>
                    <a:pt x="30328" y="108863"/>
                    <a:pt x="30494" y="108863"/>
                  </a:cubicBezTo>
                  <a:cubicBezTo>
                    <a:pt x="30883" y="108863"/>
                    <a:pt x="31268" y="108767"/>
                    <a:pt x="31660" y="108767"/>
                  </a:cubicBezTo>
                  <a:cubicBezTo>
                    <a:pt x="31713" y="108767"/>
                    <a:pt x="31765" y="108768"/>
                    <a:pt x="31819" y="108772"/>
                  </a:cubicBezTo>
                  <a:cubicBezTo>
                    <a:pt x="32047" y="108772"/>
                    <a:pt x="32298" y="108795"/>
                    <a:pt x="32549" y="108795"/>
                  </a:cubicBezTo>
                  <a:cubicBezTo>
                    <a:pt x="33028" y="108795"/>
                    <a:pt x="33530" y="108772"/>
                    <a:pt x="34010" y="108772"/>
                  </a:cubicBezTo>
                  <a:cubicBezTo>
                    <a:pt x="34078" y="108772"/>
                    <a:pt x="34124" y="108772"/>
                    <a:pt x="34192" y="108750"/>
                  </a:cubicBezTo>
                  <a:close/>
                  <a:moveTo>
                    <a:pt x="42372" y="1"/>
                  </a:moveTo>
                  <a:cubicBezTo>
                    <a:pt x="42301" y="1"/>
                    <a:pt x="42222" y="25"/>
                    <a:pt x="42136" y="78"/>
                  </a:cubicBezTo>
                  <a:cubicBezTo>
                    <a:pt x="41656" y="375"/>
                    <a:pt x="41086" y="558"/>
                    <a:pt x="40743" y="1037"/>
                  </a:cubicBezTo>
                  <a:cubicBezTo>
                    <a:pt x="39853" y="1357"/>
                    <a:pt x="39077" y="1882"/>
                    <a:pt x="38369" y="2521"/>
                  </a:cubicBezTo>
                  <a:cubicBezTo>
                    <a:pt x="38232" y="2544"/>
                    <a:pt x="38095" y="2589"/>
                    <a:pt x="38004" y="2703"/>
                  </a:cubicBezTo>
                  <a:cubicBezTo>
                    <a:pt x="37388" y="2977"/>
                    <a:pt x="36863" y="3365"/>
                    <a:pt x="36361" y="3799"/>
                  </a:cubicBezTo>
                  <a:cubicBezTo>
                    <a:pt x="36269" y="3822"/>
                    <a:pt x="36201" y="3867"/>
                    <a:pt x="36132" y="3890"/>
                  </a:cubicBezTo>
                  <a:cubicBezTo>
                    <a:pt x="36132" y="3890"/>
                    <a:pt x="36087" y="3936"/>
                    <a:pt x="36087" y="3936"/>
                  </a:cubicBezTo>
                  <a:lnTo>
                    <a:pt x="35950" y="4073"/>
                  </a:lnTo>
                  <a:lnTo>
                    <a:pt x="35904" y="4073"/>
                  </a:lnTo>
                  <a:cubicBezTo>
                    <a:pt x="35904" y="4073"/>
                    <a:pt x="35904" y="4119"/>
                    <a:pt x="35904" y="4119"/>
                  </a:cubicBezTo>
                  <a:cubicBezTo>
                    <a:pt x="35014" y="4507"/>
                    <a:pt x="34215" y="5054"/>
                    <a:pt x="33462" y="5648"/>
                  </a:cubicBezTo>
                  <a:cubicBezTo>
                    <a:pt x="33348" y="5648"/>
                    <a:pt x="33279" y="5716"/>
                    <a:pt x="33257" y="5808"/>
                  </a:cubicBezTo>
                  <a:cubicBezTo>
                    <a:pt x="33051" y="5830"/>
                    <a:pt x="32868" y="5922"/>
                    <a:pt x="32732" y="6059"/>
                  </a:cubicBezTo>
                  <a:cubicBezTo>
                    <a:pt x="31636" y="6789"/>
                    <a:pt x="30540" y="7497"/>
                    <a:pt x="29445" y="8204"/>
                  </a:cubicBezTo>
                  <a:cubicBezTo>
                    <a:pt x="28965" y="8501"/>
                    <a:pt x="28509" y="8821"/>
                    <a:pt x="28007" y="9094"/>
                  </a:cubicBezTo>
                  <a:cubicBezTo>
                    <a:pt x="27824" y="9209"/>
                    <a:pt x="27664" y="9323"/>
                    <a:pt x="27664" y="9574"/>
                  </a:cubicBezTo>
                  <a:cubicBezTo>
                    <a:pt x="27664" y="10144"/>
                    <a:pt x="27368" y="10669"/>
                    <a:pt x="27413" y="11263"/>
                  </a:cubicBezTo>
                  <a:cubicBezTo>
                    <a:pt x="27231" y="11697"/>
                    <a:pt x="27299" y="12153"/>
                    <a:pt x="27276" y="12587"/>
                  </a:cubicBezTo>
                  <a:cubicBezTo>
                    <a:pt x="27231" y="12632"/>
                    <a:pt x="27231" y="12678"/>
                    <a:pt x="27253" y="12746"/>
                  </a:cubicBezTo>
                  <a:cubicBezTo>
                    <a:pt x="26980" y="13637"/>
                    <a:pt x="26843" y="14573"/>
                    <a:pt x="26888" y="15508"/>
                  </a:cubicBezTo>
                  <a:cubicBezTo>
                    <a:pt x="26843" y="15531"/>
                    <a:pt x="26843" y="15577"/>
                    <a:pt x="26865" y="15645"/>
                  </a:cubicBezTo>
                  <a:cubicBezTo>
                    <a:pt x="26569" y="16809"/>
                    <a:pt x="26432" y="18019"/>
                    <a:pt x="26318" y="19229"/>
                  </a:cubicBezTo>
                  <a:cubicBezTo>
                    <a:pt x="26135" y="19343"/>
                    <a:pt x="26158" y="19480"/>
                    <a:pt x="26203" y="19663"/>
                  </a:cubicBezTo>
                  <a:cubicBezTo>
                    <a:pt x="26135" y="20096"/>
                    <a:pt x="26089" y="20530"/>
                    <a:pt x="26135" y="20964"/>
                  </a:cubicBezTo>
                  <a:cubicBezTo>
                    <a:pt x="25930" y="21169"/>
                    <a:pt x="25975" y="21443"/>
                    <a:pt x="25975" y="21671"/>
                  </a:cubicBezTo>
                  <a:cubicBezTo>
                    <a:pt x="25176" y="21694"/>
                    <a:pt x="24400" y="21694"/>
                    <a:pt x="23601" y="21717"/>
                  </a:cubicBezTo>
                  <a:cubicBezTo>
                    <a:pt x="22597" y="21785"/>
                    <a:pt x="21570" y="21694"/>
                    <a:pt x="20566" y="21854"/>
                  </a:cubicBezTo>
                  <a:cubicBezTo>
                    <a:pt x="20185" y="21915"/>
                    <a:pt x="19795" y="21986"/>
                    <a:pt x="19394" y="21986"/>
                  </a:cubicBezTo>
                  <a:cubicBezTo>
                    <a:pt x="19194" y="21986"/>
                    <a:pt x="18991" y="21968"/>
                    <a:pt x="18785" y="21922"/>
                  </a:cubicBezTo>
                  <a:cubicBezTo>
                    <a:pt x="18725" y="21909"/>
                    <a:pt x="18660" y="21901"/>
                    <a:pt x="18592" y="21901"/>
                  </a:cubicBezTo>
                  <a:cubicBezTo>
                    <a:pt x="18426" y="21901"/>
                    <a:pt x="18246" y="21946"/>
                    <a:pt x="18100" y="22059"/>
                  </a:cubicBezTo>
                  <a:cubicBezTo>
                    <a:pt x="17986" y="22059"/>
                    <a:pt x="17872" y="22082"/>
                    <a:pt x="17758" y="22082"/>
                  </a:cubicBezTo>
                  <a:lnTo>
                    <a:pt x="17576" y="22105"/>
                  </a:lnTo>
                  <a:cubicBezTo>
                    <a:pt x="17549" y="22107"/>
                    <a:pt x="17522" y="22108"/>
                    <a:pt x="17495" y="22108"/>
                  </a:cubicBezTo>
                  <a:cubicBezTo>
                    <a:pt x="17370" y="22108"/>
                    <a:pt x="17245" y="22090"/>
                    <a:pt x="17124" y="22090"/>
                  </a:cubicBezTo>
                  <a:cubicBezTo>
                    <a:pt x="16962" y="22090"/>
                    <a:pt x="16806" y="22121"/>
                    <a:pt x="16663" y="22265"/>
                  </a:cubicBezTo>
                  <a:cubicBezTo>
                    <a:pt x="16503" y="22265"/>
                    <a:pt x="16343" y="22265"/>
                    <a:pt x="16252" y="22424"/>
                  </a:cubicBezTo>
                  <a:cubicBezTo>
                    <a:pt x="16235" y="22419"/>
                    <a:pt x="16219" y="22416"/>
                    <a:pt x="16205" y="22416"/>
                  </a:cubicBezTo>
                  <a:cubicBezTo>
                    <a:pt x="16162" y="22416"/>
                    <a:pt x="16132" y="22442"/>
                    <a:pt x="16115" y="22493"/>
                  </a:cubicBezTo>
                  <a:cubicBezTo>
                    <a:pt x="15635" y="22607"/>
                    <a:pt x="15225" y="22881"/>
                    <a:pt x="14836" y="23178"/>
                  </a:cubicBezTo>
                  <a:cubicBezTo>
                    <a:pt x="14471" y="23360"/>
                    <a:pt x="14060" y="23452"/>
                    <a:pt x="13764" y="23771"/>
                  </a:cubicBezTo>
                  <a:cubicBezTo>
                    <a:pt x="13718" y="23771"/>
                    <a:pt x="13695" y="23794"/>
                    <a:pt x="13672" y="23817"/>
                  </a:cubicBezTo>
                  <a:cubicBezTo>
                    <a:pt x="13650" y="23840"/>
                    <a:pt x="13604" y="23885"/>
                    <a:pt x="13558" y="23908"/>
                  </a:cubicBezTo>
                  <a:cubicBezTo>
                    <a:pt x="13467" y="23908"/>
                    <a:pt x="13398" y="23954"/>
                    <a:pt x="13353" y="24045"/>
                  </a:cubicBezTo>
                  <a:cubicBezTo>
                    <a:pt x="13307" y="24068"/>
                    <a:pt x="13262" y="24113"/>
                    <a:pt x="13193" y="24136"/>
                  </a:cubicBezTo>
                  <a:cubicBezTo>
                    <a:pt x="13147" y="24182"/>
                    <a:pt x="13079" y="24228"/>
                    <a:pt x="13033" y="24273"/>
                  </a:cubicBezTo>
                  <a:cubicBezTo>
                    <a:pt x="12326" y="24638"/>
                    <a:pt x="11732" y="25141"/>
                    <a:pt x="11184" y="25711"/>
                  </a:cubicBezTo>
                  <a:cubicBezTo>
                    <a:pt x="11047" y="25825"/>
                    <a:pt x="10888" y="25939"/>
                    <a:pt x="10751" y="26054"/>
                  </a:cubicBezTo>
                  <a:cubicBezTo>
                    <a:pt x="10271" y="26373"/>
                    <a:pt x="9975" y="26852"/>
                    <a:pt x="9564" y="27218"/>
                  </a:cubicBezTo>
                  <a:cubicBezTo>
                    <a:pt x="9358" y="27332"/>
                    <a:pt x="9267" y="27537"/>
                    <a:pt x="9153" y="27720"/>
                  </a:cubicBezTo>
                  <a:cubicBezTo>
                    <a:pt x="8377" y="28313"/>
                    <a:pt x="7920" y="29158"/>
                    <a:pt x="7327" y="29911"/>
                  </a:cubicBezTo>
                  <a:cubicBezTo>
                    <a:pt x="7076" y="30276"/>
                    <a:pt x="6825" y="30641"/>
                    <a:pt x="6574" y="31007"/>
                  </a:cubicBezTo>
                  <a:cubicBezTo>
                    <a:pt x="6482" y="31189"/>
                    <a:pt x="6368" y="31372"/>
                    <a:pt x="6254" y="31577"/>
                  </a:cubicBezTo>
                  <a:cubicBezTo>
                    <a:pt x="6072" y="31874"/>
                    <a:pt x="5729" y="32079"/>
                    <a:pt x="5729" y="32490"/>
                  </a:cubicBezTo>
                  <a:cubicBezTo>
                    <a:pt x="5615" y="32513"/>
                    <a:pt x="5569" y="32582"/>
                    <a:pt x="5569" y="32673"/>
                  </a:cubicBezTo>
                  <a:cubicBezTo>
                    <a:pt x="5524" y="32719"/>
                    <a:pt x="5501" y="32764"/>
                    <a:pt x="5524" y="32810"/>
                  </a:cubicBezTo>
                  <a:lnTo>
                    <a:pt x="4976" y="33769"/>
                  </a:lnTo>
                  <a:cubicBezTo>
                    <a:pt x="4451" y="34727"/>
                    <a:pt x="4063" y="35777"/>
                    <a:pt x="3675" y="36827"/>
                  </a:cubicBezTo>
                  <a:cubicBezTo>
                    <a:pt x="3584" y="36941"/>
                    <a:pt x="3538" y="37078"/>
                    <a:pt x="3561" y="37238"/>
                  </a:cubicBezTo>
                  <a:cubicBezTo>
                    <a:pt x="3538" y="37284"/>
                    <a:pt x="3538" y="37352"/>
                    <a:pt x="3515" y="37398"/>
                  </a:cubicBezTo>
                  <a:cubicBezTo>
                    <a:pt x="3287" y="37603"/>
                    <a:pt x="3264" y="37877"/>
                    <a:pt x="3196" y="38151"/>
                  </a:cubicBezTo>
                  <a:cubicBezTo>
                    <a:pt x="3104" y="38311"/>
                    <a:pt x="3104" y="38471"/>
                    <a:pt x="3127" y="38630"/>
                  </a:cubicBezTo>
                  <a:cubicBezTo>
                    <a:pt x="2876" y="39292"/>
                    <a:pt x="2716" y="40000"/>
                    <a:pt x="2625" y="40707"/>
                  </a:cubicBezTo>
                  <a:cubicBezTo>
                    <a:pt x="2260" y="41187"/>
                    <a:pt x="2442" y="41803"/>
                    <a:pt x="2260" y="42328"/>
                  </a:cubicBezTo>
                  <a:cubicBezTo>
                    <a:pt x="2260" y="42579"/>
                    <a:pt x="2077" y="42830"/>
                    <a:pt x="2260" y="43058"/>
                  </a:cubicBezTo>
                  <a:cubicBezTo>
                    <a:pt x="2260" y="43127"/>
                    <a:pt x="2237" y="43173"/>
                    <a:pt x="2237" y="43241"/>
                  </a:cubicBezTo>
                  <a:cubicBezTo>
                    <a:pt x="1917" y="43561"/>
                    <a:pt x="2077" y="43971"/>
                    <a:pt x="2054" y="44337"/>
                  </a:cubicBezTo>
                  <a:cubicBezTo>
                    <a:pt x="2031" y="44382"/>
                    <a:pt x="2031" y="44451"/>
                    <a:pt x="2031" y="44496"/>
                  </a:cubicBezTo>
                  <a:cubicBezTo>
                    <a:pt x="1872" y="44679"/>
                    <a:pt x="1917" y="44884"/>
                    <a:pt x="1917" y="45090"/>
                  </a:cubicBezTo>
                  <a:cubicBezTo>
                    <a:pt x="1895" y="45136"/>
                    <a:pt x="1895" y="45204"/>
                    <a:pt x="1917" y="45250"/>
                  </a:cubicBezTo>
                  <a:cubicBezTo>
                    <a:pt x="1895" y="45661"/>
                    <a:pt x="1826" y="46071"/>
                    <a:pt x="1872" y="46482"/>
                  </a:cubicBezTo>
                  <a:cubicBezTo>
                    <a:pt x="1917" y="47053"/>
                    <a:pt x="1689" y="47669"/>
                    <a:pt x="2031" y="48217"/>
                  </a:cubicBezTo>
                  <a:cubicBezTo>
                    <a:pt x="1895" y="48696"/>
                    <a:pt x="2100" y="49176"/>
                    <a:pt x="2054" y="49655"/>
                  </a:cubicBezTo>
                  <a:cubicBezTo>
                    <a:pt x="2054" y="50020"/>
                    <a:pt x="2146" y="50385"/>
                    <a:pt x="2237" y="50728"/>
                  </a:cubicBezTo>
                  <a:cubicBezTo>
                    <a:pt x="2305" y="51412"/>
                    <a:pt x="2191" y="52029"/>
                    <a:pt x="1826" y="52622"/>
                  </a:cubicBezTo>
                  <a:cubicBezTo>
                    <a:pt x="1643" y="52919"/>
                    <a:pt x="1598" y="53284"/>
                    <a:pt x="1484" y="53627"/>
                  </a:cubicBezTo>
                  <a:cubicBezTo>
                    <a:pt x="1392" y="53649"/>
                    <a:pt x="1324" y="53718"/>
                    <a:pt x="1347" y="53832"/>
                  </a:cubicBezTo>
                  <a:lnTo>
                    <a:pt x="1347" y="54015"/>
                  </a:lnTo>
                  <a:cubicBezTo>
                    <a:pt x="1096" y="54425"/>
                    <a:pt x="890" y="54836"/>
                    <a:pt x="799" y="55293"/>
                  </a:cubicBezTo>
                  <a:cubicBezTo>
                    <a:pt x="639" y="55704"/>
                    <a:pt x="479" y="56114"/>
                    <a:pt x="342" y="56548"/>
                  </a:cubicBezTo>
                  <a:cubicBezTo>
                    <a:pt x="274" y="56799"/>
                    <a:pt x="0" y="57096"/>
                    <a:pt x="388" y="57324"/>
                  </a:cubicBezTo>
                  <a:cubicBezTo>
                    <a:pt x="457" y="57370"/>
                    <a:pt x="548" y="57416"/>
                    <a:pt x="616" y="57461"/>
                  </a:cubicBezTo>
                  <a:lnTo>
                    <a:pt x="959" y="57461"/>
                  </a:lnTo>
                  <a:cubicBezTo>
                    <a:pt x="1026" y="57463"/>
                    <a:pt x="1094" y="57463"/>
                    <a:pt x="1162" y="57463"/>
                  </a:cubicBezTo>
                  <a:cubicBezTo>
                    <a:pt x="1738" y="57463"/>
                    <a:pt x="2308" y="57412"/>
                    <a:pt x="2880" y="57412"/>
                  </a:cubicBezTo>
                  <a:cubicBezTo>
                    <a:pt x="3212" y="57412"/>
                    <a:pt x="3545" y="57429"/>
                    <a:pt x="3880" y="57484"/>
                  </a:cubicBezTo>
                  <a:cubicBezTo>
                    <a:pt x="3880" y="57484"/>
                    <a:pt x="3903" y="57461"/>
                    <a:pt x="3903" y="57438"/>
                  </a:cubicBezTo>
                  <a:cubicBezTo>
                    <a:pt x="3903" y="57461"/>
                    <a:pt x="3926" y="57461"/>
                    <a:pt x="3949" y="57484"/>
                  </a:cubicBezTo>
                  <a:lnTo>
                    <a:pt x="3880" y="57484"/>
                  </a:lnTo>
                  <a:cubicBezTo>
                    <a:pt x="3903" y="58214"/>
                    <a:pt x="4040" y="58922"/>
                    <a:pt x="4040" y="59652"/>
                  </a:cubicBezTo>
                  <a:cubicBezTo>
                    <a:pt x="4040" y="60086"/>
                    <a:pt x="3972" y="60588"/>
                    <a:pt x="4246" y="60976"/>
                  </a:cubicBezTo>
                  <a:cubicBezTo>
                    <a:pt x="4177" y="61433"/>
                    <a:pt x="4223" y="61844"/>
                    <a:pt x="4451" y="62232"/>
                  </a:cubicBezTo>
                  <a:cubicBezTo>
                    <a:pt x="4428" y="62620"/>
                    <a:pt x="4474" y="63008"/>
                    <a:pt x="4588" y="63373"/>
                  </a:cubicBezTo>
                  <a:cubicBezTo>
                    <a:pt x="4542" y="64103"/>
                    <a:pt x="4611" y="64811"/>
                    <a:pt x="4793" y="65518"/>
                  </a:cubicBezTo>
                  <a:cubicBezTo>
                    <a:pt x="4793" y="66751"/>
                    <a:pt x="5044" y="67961"/>
                    <a:pt x="5181" y="69171"/>
                  </a:cubicBezTo>
                  <a:cubicBezTo>
                    <a:pt x="5181" y="69673"/>
                    <a:pt x="5113" y="70175"/>
                    <a:pt x="5364" y="70631"/>
                  </a:cubicBezTo>
                  <a:cubicBezTo>
                    <a:pt x="5410" y="71065"/>
                    <a:pt x="5296" y="71499"/>
                    <a:pt x="5501" y="71910"/>
                  </a:cubicBezTo>
                  <a:cubicBezTo>
                    <a:pt x="5501" y="71978"/>
                    <a:pt x="5524" y="72024"/>
                    <a:pt x="5524" y="72092"/>
                  </a:cubicBezTo>
                  <a:cubicBezTo>
                    <a:pt x="5547" y="73096"/>
                    <a:pt x="5706" y="74101"/>
                    <a:pt x="5866" y="75082"/>
                  </a:cubicBezTo>
                  <a:lnTo>
                    <a:pt x="5866" y="75105"/>
                  </a:lnTo>
                  <a:cubicBezTo>
                    <a:pt x="5820" y="76155"/>
                    <a:pt x="6072" y="77182"/>
                    <a:pt x="6186" y="78232"/>
                  </a:cubicBezTo>
                  <a:cubicBezTo>
                    <a:pt x="6231" y="78757"/>
                    <a:pt x="6140" y="79305"/>
                    <a:pt x="6414" y="79830"/>
                  </a:cubicBezTo>
                  <a:cubicBezTo>
                    <a:pt x="6437" y="80560"/>
                    <a:pt x="6345" y="81291"/>
                    <a:pt x="6619" y="81998"/>
                  </a:cubicBezTo>
                  <a:cubicBezTo>
                    <a:pt x="6802" y="83003"/>
                    <a:pt x="6688" y="84053"/>
                    <a:pt x="6985" y="85057"/>
                  </a:cubicBezTo>
                  <a:cubicBezTo>
                    <a:pt x="6985" y="85491"/>
                    <a:pt x="6939" y="85947"/>
                    <a:pt x="7167" y="86358"/>
                  </a:cubicBezTo>
                  <a:cubicBezTo>
                    <a:pt x="7167" y="86837"/>
                    <a:pt x="7144" y="87339"/>
                    <a:pt x="7327" y="87796"/>
                  </a:cubicBezTo>
                  <a:cubicBezTo>
                    <a:pt x="7373" y="88298"/>
                    <a:pt x="7258" y="88823"/>
                    <a:pt x="7510" y="89302"/>
                  </a:cubicBezTo>
                  <a:cubicBezTo>
                    <a:pt x="7532" y="89417"/>
                    <a:pt x="7532" y="89508"/>
                    <a:pt x="7532" y="89622"/>
                  </a:cubicBezTo>
                  <a:cubicBezTo>
                    <a:pt x="7532" y="90056"/>
                    <a:pt x="7373" y="90512"/>
                    <a:pt x="7715" y="90900"/>
                  </a:cubicBezTo>
                  <a:cubicBezTo>
                    <a:pt x="7738" y="91014"/>
                    <a:pt x="7738" y="91128"/>
                    <a:pt x="7761" y="91243"/>
                  </a:cubicBezTo>
                  <a:cubicBezTo>
                    <a:pt x="7761" y="91311"/>
                    <a:pt x="7738" y="91380"/>
                    <a:pt x="7738" y="91448"/>
                  </a:cubicBezTo>
                  <a:cubicBezTo>
                    <a:pt x="7715" y="91516"/>
                    <a:pt x="7715" y="91562"/>
                    <a:pt x="7761" y="91631"/>
                  </a:cubicBezTo>
                  <a:cubicBezTo>
                    <a:pt x="7761" y="91699"/>
                    <a:pt x="7783" y="91768"/>
                    <a:pt x="7783" y="91836"/>
                  </a:cubicBezTo>
                  <a:cubicBezTo>
                    <a:pt x="7761" y="91950"/>
                    <a:pt x="7738" y="92087"/>
                    <a:pt x="7875" y="92201"/>
                  </a:cubicBezTo>
                  <a:cubicBezTo>
                    <a:pt x="7920" y="92863"/>
                    <a:pt x="7783" y="93571"/>
                    <a:pt x="8080" y="94210"/>
                  </a:cubicBezTo>
                  <a:cubicBezTo>
                    <a:pt x="8080" y="94758"/>
                    <a:pt x="8035" y="95328"/>
                    <a:pt x="8263" y="95853"/>
                  </a:cubicBezTo>
                  <a:cubicBezTo>
                    <a:pt x="8217" y="96082"/>
                    <a:pt x="8194" y="96333"/>
                    <a:pt x="8308" y="96561"/>
                  </a:cubicBezTo>
                  <a:cubicBezTo>
                    <a:pt x="8400" y="97291"/>
                    <a:pt x="8377" y="98044"/>
                    <a:pt x="8605" y="98752"/>
                  </a:cubicBezTo>
                  <a:cubicBezTo>
                    <a:pt x="8582" y="98821"/>
                    <a:pt x="8605" y="98866"/>
                    <a:pt x="8651" y="98935"/>
                  </a:cubicBezTo>
                  <a:cubicBezTo>
                    <a:pt x="8628" y="98957"/>
                    <a:pt x="8628" y="98980"/>
                    <a:pt x="8628" y="98980"/>
                  </a:cubicBezTo>
                  <a:cubicBezTo>
                    <a:pt x="8651" y="99026"/>
                    <a:pt x="8651" y="99072"/>
                    <a:pt x="8674" y="99117"/>
                  </a:cubicBezTo>
                  <a:cubicBezTo>
                    <a:pt x="8605" y="99597"/>
                    <a:pt x="8628" y="100099"/>
                    <a:pt x="8811" y="100555"/>
                  </a:cubicBezTo>
                  <a:cubicBezTo>
                    <a:pt x="8742" y="100761"/>
                    <a:pt x="8719" y="100943"/>
                    <a:pt x="8856" y="101126"/>
                  </a:cubicBezTo>
                  <a:cubicBezTo>
                    <a:pt x="9130" y="102016"/>
                    <a:pt x="8925" y="102975"/>
                    <a:pt x="9199" y="103865"/>
                  </a:cubicBezTo>
                  <a:lnTo>
                    <a:pt x="9221" y="104230"/>
                  </a:lnTo>
                  <a:cubicBezTo>
                    <a:pt x="9221" y="104481"/>
                    <a:pt x="9153" y="104755"/>
                    <a:pt x="9336" y="104983"/>
                  </a:cubicBezTo>
                  <a:cubicBezTo>
                    <a:pt x="9358" y="105531"/>
                    <a:pt x="9381" y="106079"/>
                    <a:pt x="9541" y="106604"/>
                  </a:cubicBezTo>
                  <a:cubicBezTo>
                    <a:pt x="9587" y="107083"/>
                    <a:pt x="9427" y="107608"/>
                    <a:pt x="9724" y="108065"/>
                  </a:cubicBezTo>
                  <a:cubicBezTo>
                    <a:pt x="9701" y="108795"/>
                    <a:pt x="9701" y="108795"/>
                    <a:pt x="10317" y="108795"/>
                  </a:cubicBezTo>
                  <a:cubicBezTo>
                    <a:pt x="11002" y="108795"/>
                    <a:pt x="11093" y="108864"/>
                    <a:pt x="11116" y="109526"/>
                  </a:cubicBezTo>
                  <a:cubicBezTo>
                    <a:pt x="11116" y="109663"/>
                    <a:pt x="11070" y="109822"/>
                    <a:pt x="11070" y="109959"/>
                  </a:cubicBezTo>
                  <a:cubicBezTo>
                    <a:pt x="11047" y="110188"/>
                    <a:pt x="11139" y="110370"/>
                    <a:pt x="11367" y="110461"/>
                  </a:cubicBezTo>
                  <a:cubicBezTo>
                    <a:pt x="11390" y="110621"/>
                    <a:pt x="11481" y="110713"/>
                    <a:pt x="11595" y="110781"/>
                  </a:cubicBezTo>
                  <a:cubicBezTo>
                    <a:pt x="11821" y="110966"/>
                    <a:pt x="12061" y="111017"/>
                    <a:pt x="12304" y="111017"/>
                  </a:cubicBezTo>
                  <a:cubicBezTo>
                    <a:pt x="12602" y="111017"/>
                    <a:pt x="12904" y="110941"/>
                    <a:pt x="13193" y="110941"/>
                  </a:cubicBezTo>
                  <a:lnTo>
                    <a:pt x="13376" y="110941"/>
                  </a:lnTo>
                  <a:lnTo>
                    <a:pt x="13558" y="110964"/>
                  </a:lnTo>
                  <a:lnTo>
                    <a:pt x="15019" y="110964"/>
                  </a:lnTo>
                  <a:cubicBezTo>
                    <a:pt x="15167" y="110986"/>
                    <a:pt x="15322" y="111004"/>
                    <a:pt x="15476" y="111004"/>
                  </a:cubicBezTo>
                  <a:cubicBezTo>
                    <a:pt x="15630" y="111004"/>
                    <a:pt x="15784" y="110986"/>
                    <a:pt x="15932" y="110941"/>
                  </a:cubicBezTo>
                  <a:lnTo>
                    <a:pt x="17210" y="110941"/>
                  </a:lnTo>
                  <a:cubicBezTo>
                    <a:pt x="17918" y="110941"/>
                    <a:pt x="18603" y="110941"/>
                    <a:pt x="19310" y="110918"/>
                  </a:cubicBezTo>
                  <a:cubicBezTo>
                    <a:pt x="19746" y="110918"/>
                    <a:pt x="20182" y="110898"/>
                    <a:pt x="20621" y="110898"/>
                  </a:cubicBezTo>
                  <a:cubicBezTo>
                    <a:pt x="20987" y="110898"/>
                    <a:pt x="21356" y="110912"/>
                    <a:pt x="21730" y="110964"/>
                  </a:cubicBezTo>
                  <a:cubicBezTo>
                    <a:pt x="22045" y="110964"/>
                    <a:pt x="22393" y="110914"/>
                    <a:pt x="22724" y="110914"/>
                  </a:cubicBezTo>
                  <a:cubicBezTo>
                    <a:pt x="22945" y="110914"/>
                    <a:pt x="23159" y="110936"/>
                    <a:pt x="23350" y="111009"/>
                  </a:cubicBezTo>
                  <a:cubicBezTo>
                    <a:pt x="23520" y="111084"/>
                    <a:pt x="23682" y="111110"/>
                    <a:pt x="23839" y="111110"/>
                  </a:cubicBezTo>
                  <a:cubicBezTo>
                    <a:pt x="24212" y="111110"/>
                    <a:pt x="24563" y="110964"/>
                    <a:pt x="24948" y="110964"/>
                  </a:cubicBezTo>
                  <a:cubicBezTo>
                    <a:pt x="25325" y="110975"/>
                    <a:pt x="25701" y="110981"/>
                    <a:pt x="26078" y="110981"/>
                  </a:cubicBezTo>
                  <a:cubicBezTo>
                    <a:pt x="26455" y="110981"/>
                    <a:pt x="26831" y="110975"/>
                    <a:pt x="27208" y="110964"/>
                  </a:cubicBezTo>
                  <a:cubicBezTo>
                    <a:pt x="27330" y="110964"/>
                    <a:pt x="27451" y="110982"/>
                    <a:pt x="27569" y="110982"/>
                  </a:cubicBezTo>
                  <a:cubicBezTo>
                    <a:pt x="27716" y="110982"/>
                    <a:pt x="27857" y="110953"/>
                    <a:pt x="27984" y="110827"/>
                  </a:cubicBezTo>
                  <a:cubicBezTo>
                    <a:pt x="28263" y="110687"/>
                    <a:pt x="28542" y="110628"/>
                    <a:pt x="28831" y="110628"/>
                  </a:cubicBezTo>
                  <a:cubicBezTo>
                    <a:pt x="28920" y="110628"/>
                    <a:pt x="29011" y="110633"/>
                    <a:pt x="29102" y="110644"/>
                  </a:cubicBezTo>
                  <a:cubicBezTo>
                    <a:pt x="29281" y="110658"/>
                    <a:pt x="29460" y="110705"/>
                    <a:pt x="29640" y="110705"/>
                  </a:cubicBezTo>
                  <a:cubicBezTo>
                    <a:pt x="29757" y="110705"/>
                    <a:pt x="29875" y="110685"/>
                    <a:pt x="29992" y="110621"/>
                  </a:cubicBezTo>
                  <a:cubicBezTo>
                    <a:pt x="30175" y="110598"/>
                    <a:pt x="30358" y="110576"/>
                    <a:pt x="30540" y="110576"/>
                  </a:cubicBezTo>
                  <a:cubicBezTo>
                    <a:pt x="30609" y="110576"/>
                    <a:pt x="30654" y="110598"/>
                    <a:pt x="30723" y="110598"/>
                  </a:cubicBezTo>
                  <a:cubicBezTo>
                    <a:pt x="30889" y="110637"/>
                    <a:pt x="31062" y="110668"/>
                    <a:pt x="31235" y="110668"/>
                  </a:cubicBezTo>
                  <a:cubicBezTo>
                    <a:pt x="31370" y="110668"/>
                    <a:pt x="31505" y="110649"/>
                    <a:pt x="31636" y="110598"/>
                  </a:cubicBezTo>
                  <a:cubicBezTo>
                    <a:pt x="31704" y="110621"/>
                    <a:pt x="31750" y="110621"/>
                    <a:pt x="31819" y="110621"/>
                  </a:cubicBezTo>
                  <a:cubicBezTo>
                    <a:pt x="31871" y="110653"/>
                    <a:pt x="31929" y="110670"/>
                    <a:pt x="31988" y="110670"/>
                  </a:cubicBezTo>
                  <a:cubicBezTo>
                    <a:pt x="32055" y="110670"/>
                    <a:pt x="32123" y="110647"/>
                    <a:pt x="32184" y="110598"/>
                  </a:cubicBezTo>
                  <a:cubicBezTo>
                    <a:pt x="32573" y="110559"/>
                    <a:pt x="32959" y="110546"/>
                    <a:pt x="33346" y="110546"/>
                  </a:cubicBezTo>
                  <a:cubicBezTo>
                    <a:pt x="34071" y="110546"/>
                    <a:pt x="34794" y="110592"/>
                    <a:pt x="35521" y="110592"/>
                  </a:cubicBezTo>
                  <a:cubicBezTo>
                    <a:pt x="35747" y="110592"/>
                    <a:pt x="35974" y="110587"/>
                    <a:pt x="36201" y="110576"/>
                  </a:cubicBezTo>
                  <a:cubicBezTo>
                    <a:pt x="36292" y="110599"/>
                    <a:pt x="36374" y="110611"/>
                    <a:pt x="36447" y="110611"/>
                  </a:cubicBezTo>
                  <a:cubicBezTo>
                    <a:pt x="36792" y="110611"/>
                    <a:pt x="36935" y="110355"/>
                    <a:pt x="36954" y="109959"/>
                  </a:cubicBezTo>
                  <a:cubicBezTo>
                    <a:pt x="36954" y="109640"/>
                    <a:pt x="36931" y="109297"/>
                    <a:pt x="36931" y="108978"/>
                  </a:cubicBezTo>
                  <a:cubicBezTo>
                    <a:pt x="37000" y="108909"/>
                    <a:pt x="37046" y="108841"/>
                    <a:pt x="37114" y="108772"/>
                  </a:cubicBezTo>
                  <a:cubicBezTo>
                    <a:pt x="37411" y="108795"/>
                    <a:pt x="37707" y="108818"/>
                    <a:pt x="38027" y="108818"/>
                  </a:cubicBezTo>
                  <a:cubicBezTo>
                    <a:pt x="38187" y="108818"/>
                    <a:pt x="38347" y="108727"/>
                    <a:pt x="38347" y="108567"/>
                  </a:cubicBezTo>
                  <a:cubicBezTo>
                    <a:pt x="38301" y="107973"/>
                    <a:pt x="38643" y="107380"/>
                    <a:pt x="38392" y="106787"/>
                  </a:cubicBezTo>
                  <a:cubicBezTo>
                    <a:pt x="38506" y="106672"/>
                    <a:pt x="38598" y="106558"/>
                    <a:pt x="38483" y="106376"/>
                  </a:cubicBezTo>
                  <a:cubicBezTo>
                    <a:pt x="38575" y="106147"/>
                    <a:pt x="38575" y="105919"/>
                    <a:pt x="38529" y="105668"/>
                  </a:cubicBezTo>
                  <a:cubicBezTo>
                    <a:pt x="38575" y="105645"/>
                    <a:pt x="38598" y="105600"/>
                    <a:pt x="38598" y="105531"/>
                  </a:cubicBezTo>
                  <a:cubicBezTo>
                    <a:pt x="38917" y="104504"/>
                    <a:pt x="38940" y="103454"/>
                    <a:pt x="38940" y="102381"/>
                  </a:cubicBezTo>
                  <a:cubicBezTo>
                    <a:pt x="39054" y="101970"/>
                    <a:pt x="39145" y="101537"/>
                    <a:pt x="39237" y="101103"/>
                  </a:cubicBezTo>
                  <a:cubicBezTo>
                    <a:pt x="39282" y="100555"/>
                    <a:pt x="39465" y="100030"/>
                    <a:pt x="39305" y="99482"/>
                  </a:cubicBezTo>
                  <a:cubicBezTo>
                    <a:pt x="39579" y="98524"/>
                    <a:pt x="39556" y="97542"/>
                    <a:pt x="39670" y="96561"/>
                  </a:cubicBezTo>
                  <a:cubicBezTo>
                    <a:pt x="39716" y="96515"/>
                    <a:pt x="39785" y="96470"/>
                    <a:pt x="39785" y="96424"/>
                  </a:cubicBezTo>
                  <a:cubicBezTo>
                    <a:pt x="39944" y="94895"/>
                    <a:pt x="40081" y="93365"/>
                    <a:pt x="40241" y="91836"/>
                  </a:cubicBezTo>
                  <a:cubicBezTo>
                    <a:pt x="40264" y="91813"/>
                    <a:pt x="40264" y="91790"/>
                    <a:pt x="40264" y="91768"/>
                  </a:cubicBezTo>
                  <a:cubicBezTo>
                    <a:pt x="40446" y="91425"/>
                    <a:pt x="40287" y="91060"/>
                    <a:pt x="40424" y="90718"/>
                  </a:cubicBezTo>
                  <a:cubicBezTo>
                    <a:pt x="40652" y="90193"/>
                    <a:pt x="40538" y="89622"/>
                    <a:pt x="40561" y="89074"/>
                  </a:cubicBezTo>
                  <a:cubicBezTo>
                    <a:pt x="40629" y="88960"/>
                    <a:pt x="40629" y="88823"/>
                    <a:pt x="40606" y="88709"/>
                  </a:cubicBezTo>
                  <a:cubicBezTo>
                    <a:pt x="40743" y="88184"/>
                    <a:pt x="40835" y="87636"/>
                    <a:pt x="40789" y="87066"/>
                  </a:cubicBezTo>
                  <a:cubicBezTo>
                    <a:pt x="40971" y="86792"/>
                    <a:pt x="40903" y="86472"/>
                    <a:pt x="40926" y="86153"/>
                  </a:cubicBezTo>
                  <a:cubicBezTo>
                    <a:pt x="40926" y="86084"/>
                    <a:pt x="40926" y="86038"/>
                    <a:pt x="40949" y="85970"/>
                  </a:cubicBezTo>
                  <a:cubicBezTo>
                    <a:pt x="41017" y="85536"/>
                    <a:pt x="41154" y="85125"/>
                    <a:pt x="41108" y="84692"/>
                  </a:cubicBezTo>
                  <a:cubicBezTo>
                    <a:pt x="41200" y="84509"/>
                    <a:pt x="41223" y="84327"/>
                    <a:pt x="41131" y="84144"/>
                  </a:cubicBezTo>
                  <a:cubicBezTo>
                    <a:pt x="41359" y="82569"/>
                    <a:pt x="41656" y="81017"/>
                    <a:pt x="41702" y="79442"/>
                  </a:cubicBezTo>
                  <a:cubicBezTo>
                    <a:pt x="41839" y="78711"/>
                    <a:pt x="42021" y="78004"/>
                    <a:pt x="41884" y="77251"/>
                  </a:cubicBezTo>
                  <a:cubicBezTo>
                    <a:pt x="41862" y="77228"/>
                    <a:pt x="41839" y="77205"/>
                    <a:pt x="41816" y="77182"/>
                  </a:cubicBezTo>
                  <a:cubicBezTo>
                    <a:pt x="41816" y="77182"/>
                    <a:pt x="41816" y="77159"/>
                    <a:pt x="41839" y="77159"/>
                  </a:cubicBezTo>
                  <a:cubicBezTo>
                    <a:pt x="41862" y="77182"/>
                    <a:pt x="41862" y="77205"/>
                    <a:pt x="41884" y="77251"/>
                  </a:cubicBezTo>
                  <a:cubicBezTo>
                    <a:pt x="42181" y="76840"/>
                    <a:pt x="42044" y="76383"/>
                    <a:pt x="42067" y="75927"/>
                  </a:cubicBezTo>
                  <a:cubicBezTo>
                    <a:pt x="42295" y="75333"/>
                    <a:pt x="42204" y="74717"/>
                    <a:pt x="42250" y="74101"/>
                  </a:cubicBezTo>
                  <a:cubicBezTo>
                    <a:pt x="42569" y="72731"/>
                    <a:pt x="42638" y="71316"/>
                    <a:pt x="42775" y="69924"/>
                  </a:cubicBezTo>
                  <a:cubicBezTo>
                    <a:pt x="43003" y="69513"/>
                    <a:pt x="42912" y="69056"/>
                    <a:pt x="42934" y="68623"/>
                  </a:cubicBezTo>
                  <a:cubicBezTo>
                    <a:pt x="42957" y="68600"/>
                    <a:pt x="42957" y="68577"/>
                    <a:pt x="42957" y="68554"/>
                  </a:cubicBezTo>
                  <a:cubicBezTo>
                    <a:pt x="42957" y="68531"/>
                    <a:pt x="42934" y="68486"/>
                    <a:pt x="42912" y="68440"/>
                  </a:cubicBezTo>
                  <a:cubicBezTo>
                    <a:pt x="42934" y="68143"/>
                    <a:pt x="42957" y="67847"/>
                    <a:pt x="42980" y="67527"/>
                  </a:cubicBezTo>
                  <a:cubicBezTo>
                    <a:pt x="42980" y="67550"/>
                    <a:pt x="42980" y="67550"/>
                    <a:pt x="42980" y="67550"/>
                  </a:cubicBezTo>
                  <a:cubicBezTo>
                    <a:pt x="43300" y="67276"/>
                    <a:pt x="43026" y="66865"/>
                    <a:pt x="43208" y="66568"/>
                  </a:cubicBezTo>
                  <a:cubicBezTo>
                    <a:pt x="43414" y="66295"/>
                    <a:pt x="43322" y="65998"/>
                    <a:pt x="43277" y="65701"/>
                  </a:cubicBezTo>
                  <a:cubicBezTo>
                    <a:pt x="43300" y="65473"/>
                    <a:pt x="43300" y="65222"/>
                    <a:pt x="43322" y="64971"/>
                  </a:cubicBezTo>
                  <a:cubicBezTo>
                    <a:pt x="43528" y="63761"/>
                    <a:pt x="43505" y="62528"/>
                    <a:pt x="43802" y="61319"/>
                  </a:cubicBezTo>
                  <a:cubicBezTo>
                    <a:pt x="43962" y="60702"/>
                    <a:pt x="44076" y="60040"/>
                    <a:pt x="43893" y="59378"/>
                  </a:cubicBezTo>
                  <a:cubicBezTo>
                    <a:pt x="44144" y="58762"/>
                    <a:pt x="44099" y="58146"/>
                    <a:pt x="44053" y="57507"/>
                  </a:cubicBezTo>
                  <a:cubicBezTo>
                    <a:pt x="44099" y="57438"/>
                    <a:pt x="44167" y="57370"/>
                    <a:pt x="44235" y="57324"/>
                  </a:cubicBezTo>
                  <a:cubicBezTo>
                    <a:pt x="44519" y="57390"/>
                    <a:pt x="44802" y="57419"/>
                    <a:pt x="45085" y="57419"/>
                  </a:cubicBezTo>
                  <a:cubicBezTo>
                    <a:pt x="45396" y="57419"/>
                    <a:pt x="45706" y="57384"/>
                    <a:pt x="46016" y="57324"/>
                  </a:cubicBezTo>
                  <a:cubicBezTo>
                    <a:pt x="46074" y="57337"/>
                    <a:pt x="46132" y="57341"/>
                    <a:pt x="46191" y="57341"/>
                  </a:cubicBezTo>
                  <a:cubicBezTo>
                    <a:pt x="46312" y="57341"/>
                    <a:pt x="46434" y="57323"/>
                    <a:pt x="46555" y="57323"/>
                  </a:cubicBezTo>
                  <a:cubicBezTo>
                    <a:pt x="46700" y="57323"/>
                    <a:pt x="46842" y="57349"/>
                    <a:pt x="46975" y="57461"/>
                  </a:cubicBezTo>
                  <a:cubicBezTo>
                    <a:pt x="47089" y="57461"/>
                    <a:pt x="47226" y="57461"/>
                    <a:pt x="47340" y="57484"/>
                  </a:cubicBezTo>
                  <a:cubicBezTo>
                    <a:pt x="47431" y="57370"/>
                    <a:pt x="47591" y="57416"/>
                    <a:pt x="47682" y="57301"/>
                  </a:cubicBezTo>
                  <a:lnTo>
                    <a:pt x="47682" y="57279"/>
                  </a:lnTo>
                  <a:cubicBezTo>
                    <a:pt x="47865" y="57187"/>
                    <a:pt x="47910" y="57050"/>
                    <a:pt x="47728" y="56913"/>
                  </a:cubicBezTo>
                  <a:cubicBezTo>
                    <a:pt x="47728" y="56708"/>
                    <a:pt x="47751" y="56503"/>
                    <a:pt x="47545" y="56366"/>
                  </a:cubicBezTo>
                  <a:cubicBezTo>
                    <a:pt x="47545" y="56229"/>
                    <a:pt x="47499" y="56092"/>
                    <a:pt x="47363" y="56000"/>
                  </a:cubicBezTo>
                  <a:cubicBezTo>
                    <a:pt x="47363" y="55726"/>
                    <a:pt x="47363" y="55453"/>
                    <a:pt x="47180" y="55224"/>
                  </a:cubicBezTo>
                  <a:cubicBezTo>
                    <a:pt x="47203" y="55179"/>
                    <a:pt x="47180" y="55133"/>
                    <a:pt x="47157" y="55110"/>
                  </a:cubicBezTo>
                  <a:cubicBezTo>
                    <a:pt x="47134" y="54973"/>
                    <a:pt x="47111" y="54836"/>
                    <a:pt x="46997" y="54745"/>
                  </a:cubicBezTo>
                  <a:cubicBezTo>
                    <a:pt x="46975" y="54585"/>
                    <a:pt x="46952" y="54425"/>
                    <a:pt x="46815" y="54334"/>
                  </a:cubicBezTo>
                  <a:cubicBezTo>
                    <a:pt x="46815" y="54288"/>
                    <a:pt x="46792" y="54243"/>
                    <a:pt x="46769" y="54197"/>
                  </a:cubicBezTo>
                  <a:cubicBezTo>
                    <a:pt x="46769" y="54037"/>
                    <a:pt x="46746" y="53878"/>
                    <a:pt x="46632" y="53741"/>
                  </a:cubicBezTo>
                  <a:cubicBezTo>
                    <a:pt x="46518" y="53467"/>
                    <a:pt x="46381" y="53170"/>
                    <a:pt x="46267" y="52896"/>
                  </a:cubicBezTo>
                  <a:cubicBezTo>
                    <a:pt x="46267" y="52736"/>
                    <a:pt x="46267" y="52599"/>
                    <a:pt x="46107" y="52508"/>
                  </a:cubicBezTo>
                  <a:cubicBezTo>
                    <a:pt x="45925" y="51915"/>
                    <a:pt x="45742" y="51321"/>
                    <a:pt x="45559" y="50728"/>
                  </a:cubicBezTo>
                  <a:cubicBezTo>
                    <a:pt x="45879" y="49541"/>
                    <a:pt x="45879" y="48308"/>
                    <a:pt x="45947" y="47076"/>
                  </a:cubicBezTo>
                  <a:cubicBezTo>
                    <a:pt x="45993" y="45866"/>
                    <a:pt x="45879" y="44656"/>
                    <a:pt x="45719" y="43446"/>
                  </a:cubicBezTo>
                  <a:cubicBezTo>
                    <a:pt x="45879" y="43310"/>
                    <a:pt x="45719" y="43195"/>
                    <a:pt x="45696" y="43058"/>
                  </a:cubicBezTo>
                  <a:cubicBezTo>
                    <a:pt x="45788" y="42876"/>
                    <a:pt x="45696" y="42693"/>
                    <a:pt x="45651" y="42511"/>
                  </a:cubicBezTo>
                  <a:cubicBezTo>
                    <a:pt x="45765" y="42305"/>
                    <a:pt x="45742" y="42100"/>
                    <a:pt x="45537" y="41963"/>
                  </a:cubicBezTo>
                  <a:cubicBezTo>
                    <a:pt x="45605" y="41141"/>
                    <a:pt x="45422" y="40365"/>
                    <a:pt x="45148" y="39589"/>
                  </a:cubicBezTo>
                  <a:cubicBezTo>
                    <a:pt x="45080" y="38881"/>
                    <a:pt x="44897" y="38219"/>
                    <a:pt x="44555" y="37603"/>
                  </a:cubicBezTo>
                  <a:cubicBezTo>
                    <a:pt x="44372" y="37306"/>
                    <a:pt x="44578" y="36896"/>
                    <a:pt x="44258" y="36645"/>
                  </a:cubicBezTo>
                  <a:cubicBezTo>
                    <a:pt x="44258" y="36576"/>
                    <a:pt x="44258" y="36530"/>
                    <a:pt x="44213" y="36508"/>
                  </a:cubicBezTo>
                  <a:cubicBezTo>
                    <a:pt x="44258" y="36348"/>
                    <a:pt x="44258" y="36188"/>
                    <a:pt x="44076" y="36097"/>
                  </a:cubicBezTo>
                  <a:cubicBezTo>
                    <a:pt x="44099" y="36051"/>
                    <a:pt x="44099" y="35983"/>
                    <a:pt x="44053" y="35937"/>
                  </a:cubicBezTo>
                  <a:cubicBezTo>
                    <a:pt x="43825" y="35138"/>
                    <a:pt x="43414" y="34430"/>
                    <a:pt x="42980" y="33746"/>
                  </a:cubicBezTo>
                  <a:cubicBezTo>
                    <a:pt x="43003" y="33517"/>
                    <a:pt x="42980" y="33335"/>
                    <a:pt x="42797" y="33198"/>
                  </a:cubicBezTo>
                  <a:cubicBezTo>
                    <a:pt x="42729" y="32924"/>
                    <a:pt x="42592" y="32673"/>
                    <a:pt x="42409" y="32490"/>
                  </a:cubicBezTo>
                  <a:cubicBezTo>
                    <a:pt x="42364" y="32102"/>
                    <a:pt x="42158" y="31806"/>
                    <a:pt x="41884" y="31532"/>
                  </a:cubicBezTo>
                  <a:cubicBezTo>
                    <a:pt x="41702" y="30984"/>
                    <a:pt x="41291" y="30573"/>
                    <a:pt x="40971" y="30094"/>
                  </a:cubicBezTo>
                  <a:cubicBezTo>
                    <a:pt x="40971" y="29980"/>
                    <a:pt x="40903" y="29911"/>
                    <a:pt x="40789" y="29888"/>
                  </a:cubicBezTo>
                  <a:cubicBezTo>
                    <a:pt x="40766" y="29774"/>
                    <a:pt x="40720" y="29706"/>
                    <a:pt x="40606" y="29660"/>
                  </a:cubicBezTo>
                  <a:cubicBezTo>
                    <a:pt x="39168" y="27355"/>
                    <a:pt x="37182" y="25574"/>
                    <a:pt x="34968" y="24068"/>
                  </a:cubicBezTo>
                  <a:cubicBezTo>
                    <a:pt x="34329" y="23474"/>
                    <a:pt x="33553" y="23109"/>
                    <a:pt x="32777" y="22790"/>
                  </a:cubicBezTo>
                  <a:cubicBezTo>
                    <a:pt x="32700" y="22655"/>
                    <a:pt x="32575" y="22601"/>
                    <a:pt x="32442" y="22601"/>
                  </a:cubicBezTo>
                  <a:cubicBezTo>
                    <a:pt x="32417" y="22601"/>
                    <a:pt x="32392" y="22603"/>
                    <a:pt x="32366" y="22607"/>
                  </a:cubicBezTo>
                  <a:cubicBezTo>
                    <a:pt x="32353" y="22580"/>
                    <a:pt x="32332" y="22569"/>
                    <a:pt x="32312" y="22569"/>
                  </a:cubicBezTo>
                  <a:cubicBezTo>
                    <a:pt x="32298" y="22569"/>
                    <a:pt x="32284" y="22575"/>
                    <a:pt x="32275" y="22584"/>
                  </a:cubicBezTo>
                  <a:cubicBezTo>
                    <a:pt x="32161" y="22470"/>
                    <a:pt x="32001" y="22402"/>
                    <a:pt x="31841" y="22402"/>
                  </a:cubicBezTo>
                  <a:cubicBezTo>
                    <a:pt x="31770" y="22294"/>
                    <a:pt x="31670" y="22257"/>
                    <a:pt x="31553" y="22257"/>
                  </a:cubicBezTo>
                  <a:cubicBezTo>
                    <a:pt x="31521" y="22257"/>
                    <a:pt x="31488" y="22260"/>
                    <a:pt x="31453" y="22265"/>
                  </a:cubicBezTo>
                  <a:cubicBezTo>
                    <a:pt x="31020" y="21784"/>
                    <a:pt x="30509" y="21686"/>
                    <a:pt x="29966" y="21686"/>
                  </a:cubicBezTo>
                  <a:cubicBezTo>
                    <a:pt x="29736" y="21686"/>
                    <a:pt x="29500" y="21703"/>
                    <a:pt x="29262" y="21717"/>
                  </a:cubicBezTo>
                  <a:cubicBezTo>
                    <a:pt x="29126" y="21638"/>
                    <a:pt x="28979" y="21618"/>
                    <a:pt x="28827" y="21618"/>
                  </a:cubicBezTo>
                  <a:cubicBezTo>
                    <a:pt x="28665" y="21618"/>
                    <a:pt x="28499" y="21641"/>
                    <a:pt x="28336" y="21641"/>
                  </a:cubicBezTo>
                  <a:cubicBezTo>
                    <a:pt x="28165" y="21641"/>
                    <a:pt x="27999" y="21615"/>
                    <a:pt x="27847" y="21511"/>
                  </a:cubicBezTo>
                  <a:cubicBezTo>
                    <a:pt x="27893" y="20964"/>
                    <a:pt x="27938" y="20416"/>
                    <a:pt x="28007" y="19891"/>
                  </a:cubicBezTo>
                  <a:cubicBezTo>
                    <a:pt x="28030" y="19845"/>
                    <a:pt x="28052" y="19822"/>
                    <a:pt x="28030" y="19777"/>
                  </a:cubicBezTo>
                  <a:cubicBezTo>
                    <a:pt x="28212" y="19275"/>
                    <a:pt x="28166" y="18772"/>
                    <a:pt x="28189" y="18247"/>
                  </a:cubicBezTo>
                  <a:cubicBezTo>
                    <a:pt x="28212" y="18202"/>
                    <a:pt x="28235" y="18156"/>
                    <a:pt x="28235" y="18088"/>
                  </a:cubicBezTo>
                  <a:cubicBezTo>
                    <a:pt x="28349" y="17722"/>
                    <a:pt x="28326" y="17334"/>
                    <a:pt x="28349" y="16969"/>
                  </a:cubicBezTo>
                  <a:cubicBezTo>
                    <a:pt x="28349" y="16832"/>
                    <a:pt x="28349" y="16718"/>
                    <a:pt x="28349" y="16604"/>
                  </a:cubicBezTo>
                  <a:lnTo>
                    <a:pt x="28509" y="15691"/>
                  </a:lnTo>
                  <a:lnTo>
                    <a:pt x="28554" y="15349"/>
                  </a:lnTo>
                  <a:cubicBezTo>
                    <a:pt x="28828" y="14824"/>
                    <a:pt x="28509" y="14230"/>
                    <a:pt x="28714" y="13682"/>
                  </a:cubicBezTo>
                  <a:cubicBezTo>
                    <a:pt x="28851" y="13500"/>
                    <a:pt x="28851" y="13317"/>
                    <a:pt x="28737" y="13135"/>
                  </a:cubicBezTo>
                  <a:cubicBezTo>
                    <a:pt x="28965" y="12701"/>
                    <a:pt x="28920" y="12267"/>
                    <a:pt x="28874" y="11811"/>
                  </a:cubicBezTo>
                  <a:cubicBezTo>
                    <a:pt x="28828" y="11811"/>
                    <a:pt x="28783" y="11811"/>
                    <a:pt x="28760" y="11833"/>
                  </a:cubicBezTo>
                  <a:cubicBezTo>
                    <a:pt x="28646" y="11582"/>
                    <a:pt x="28281" y="11514"/>
                    <a:pt x="28326" y="11149"/>
                  </a:cubicBezTo>
                  <a:lnTo>
                    <a:pt x="28326" y="11149"/>
                  </a:lnTo>
                  <a:cubicBezTo>
                    <a:pt x="28556" y="11190"/>
                    <a:pt x="28575" y="11500"/>
                    <a:pt x="28804" y="11500"/>
                  </a:cubicBezTo>
                  <a:cubicBezTo>
                    <a:pt x="28826" y="11500"/>
                    <a:pt x="28849" y="11497"/>
                    <a:pt x="28874" y="11491"/>
                  </a:cubicBezTo>
                  <a:cubicBezTo>
                    <a:pt x="28943" y="11423"/>
                    <a:pt x="29011" y="11354"/>
                    <a:pt x="29079" y="11286"/>
                  </a:cubicBezTo>
                  <a:cubicBezTo>
                    <a:pt x="29627" y="10875"/>
                    <a:pt x="30129" y="10418"/>
                    <a:pt x="30723" y="10053"/>
                  </a:cubicBezTo>
                  <a:cubicBezTo>
                    <a:pt x="31179" y="9779"/>
                    <a:pt x="31659" y="9528"/>
                    <a:pt x="32047" y="9140"/>
                  </a:cubicBezTo>
                  <a:cubicBezTo>
                    <a:pt x="32092" y="9094"/>
                    <a:pt x="32161" y="9026"/>
                    <a:pt x="32207" y="8980"/>
                  </a:cubicBezTo>
                  <a:cubicBezTo>
                    <a:pt x="32617" y="8729"/>
                    <a:pt x="33051" y="8455"/>
                    <a:pt x="33462" y="8204"/>
                  </a:cubicBezTo>
                  <a:cubicBezTo>
                    <a:pt x="33530" y="8136"/>
                    <a:pt x="33576" y="8067"/>
                    <a:pt x="33667" y="8044"/>
                  </a:cubicBezTo>
                  <a:cubicBezTo>
                    <a:pt x="33804" y="8022"/>
                    <a:pt x="33941" y="7976"/>
                    <a:pt x="33987" y="7839"/>
                  </a:cubicBezTo>
                  <a:cubicBezTo>
                    <a:pt x="35014" y="7223"/>
                    <a:pt x="36018" y="6606"/>
                    <a:pt x="36931" y="5876"/>
                  </a:cubicBezTo>
                  <a:cubicBezTo>
                    <a:pt x="37091" y="5853"/>
                    <a:pt x="37251" y="5853"/>
                    <a:pt x="37319" y="5693"/>
                  </a:cubicBezTo>
                  <a:cubicBezTo>
                    <a:pt x="37479" y="5671"/>
                    <a:pt x="37593" y="5602"/>
                    <a:pt x="37685" y="5488"/>
                  </a:cubicBezTo>
                  <a:cubicBezTo>
                    <a:pt x="37776" y="5465"/>
                    <a:pt x="37844" y="5420"/>
                    <a:pt x="37890" y="5328"/>
                  </a:cubicBezTo>
                  <a:cubicBezTo>
                    <a:pt x="37981" y="5305"/>
                    <a:pt x="38050" y="5237"/>
                    <a:pt x="38073" y="5146"/>
                  </a:cubicBezTo>
                  <a:cubicBezTo>
                    <a:pt x="38780" y="4872"/>
                    <a:pt x="39374" y="4370"/>
                    <a:pt x="40036" y="4004"/>
                  </a:cubicBezTo>
                  <a:cubicBezTo>
                    <a:pt x="40127" y="4004"/>
                    <a:pt x="40195" y="3959"/>
                    <a:pt x="40218" y="3845"/>
                  </a:cubicBezTo>
                  <a:cubicBezTo>
                    <a:pt x="40424" y="3708"/>
                    <a:pt x="40698" y="3731"/>
                    <a:pt x="40835" y="3502"/>
                  </a:cubicBezTo>
                  <a:cubicBezTo>
                    <a:pt x="41405" y="3183"/>
                    <a:pt x="41999" y="2863"/>
                    <a:pt x="42592" y="2566"/>
                  </a:cubicBezTo>
                  <a:cubicBezTo>
                    <a:pt x="42843" y="2429"/>
                    <a:pt x="43094" y="2315"/>
                    <a:pt x="43322" y="2178"/>
                  </a:cubicBezTo>
                  <a:cubicBezTo>
                    <a:pt x="43341" y="2185"/>
                    <a:pt x="43359" y="2187"/>
                    <a:pt x="43377" y="2187"/>
                  </a:cubicBezTo>
                  <a:cubicBezTo>
                    <a:pt x="43426" y="2187"/>
                    <a:pt x="43472" y="2166"/>
                    <a:pt x="43505" y="2133"/>
                  </a:cubicBezTo>
                  <a:cubicBezTo>
                    <a:pt x="43596" y="2133"/>
                    <a:pt x="43665" y="2087"/>
                    <a:pt x="43688" y="1996"/>
                  </a:cubicBezTo>
                  <a:cubicBezTo>
                    <a:pt x="43984" y="1790"/>
                    <a:pt x="43984" y="1402"/>
                    <a:pt x="43733" y="1334"/>
                  </a:cubicBezTo>
                  <a:cubicBezTo>
                    <a:pt x="43117" y="1220"/>
                    <a:pt x="43071" y="672"/>
                    <a:pt x="42752" y="352"/>
                  </a:cubicBezTo>
                  <a:cubicBezTo>
                    <a:pt x="42671" y="142"/>
                    <a:pt x="42545" y="1"/>
                    <a:pt x="42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4" name="Google Shape;2894;p52"/>
            <p:cNvSpPr/>
            <p:nvPr/>
          </p:nvSpPr>
          <p:spPr>
            <a:xfrm rot="-799569">
              <a:off x="988810" y="3093092"/>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65586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5" name="Google Shape;2895;p52"/>
            <p:cNvSpPr/>
            <p:nvPr/>
          </p:nvSpPr>
          <p:spPr>
            <a:xfrm rot="-799569">
              <a:off x="1017057" y="2367602"/>
              <a:ext cx="231706" cy="211606"/>
            </a:xfrm>
            <a:custGeom>
              <a:avLst/>
              <a:gdLst/>
              <a:ahLst/>
              <a:cxnLst/>
              <a:rect l="l" t="t" r="r" b="b"/>
              <a:pathLst>
                <a:path w="9268" h="8464" extrusionOk="0">
                  <a:moveTo>
                    <a:pt x="8648" y="1"/>
                  </a:moveTo>
                  <a:cubicBezTo>
                    <a:pt x="8571" y="1"/>
                    <a:pt x="8494" y="41"/>
                    <a:pt x="8423" y="112"/>
                  </a:cubicBezTo>
                  <a:cubicBezTo>
                    <a:pt x="8355" y="135"/>
                    <a:pt x="8309" y="158"/>
                    <a:pt x="8241" y="158"/>
                  </a:cubicBezTo>
                  <a:cubicBezTo>
                    <a:pt x="8126" y="158"/>
                    <a:pt x="8035" y="204"/>
                    <a:pt x="7967" y="295"/>
                  </a:cubicBezTo>
                  <a:cubicBezTo>
                    <a:pt x="8012" y="295"/>
                    <a:pt x="8035" y="295"/>
                    <a:pt x="8081" y="272"/>
                  </a:cubicBezTo>
                  <a:lnTo>
                    <a:pt x="8081" y="272"/>
                  </a:lnTo>
                  <a:cubicBezTo>
                    <a:pt x="8058" y="295"/>
                    <a:pt x="8012" y="295"/>
                    <a:pt x="7967" y="295"/>
                  </a:cubicBezTo>
                  <a:cubicBezTo>
                    <a:pt x="7921" y="295"/>
                    <a:pt x="7875" y="340"/>
                    <a:pt x="7875" y="386"/>
                  </a:cubicBezTo>
                  <a:cubicBezTo>
                    <a:pt x="7807" y="409"/>
                    <a:pt x="7738" y="455"/>
                    <a:pt x="7693" y="523"/>
                  </a:cubicBezTo>
                  <a:cubicBezTo>
                    <a:pt x="7533" y="523"/>
                    <a:pt x="7396" y="523"/>
                    <a:pt x="7305" y="683"/>
                  </a:cubicBezTo>
                  <a:cubicBezTo>
                    <a:pt x="7054" y="706"/>
                    <a:pt x="6939" y="911"/>
                    <a:pt x="6780" y="1071"/>
                  </a:cubicBezTo>
                  <a:cubicBezTo>
                    <a:pt x="6688" y="1071"/>
                    <a:pt x="6597" y="1117"/>
                    <a:pt x="6574" y="1208"/>
                  </a:cubicBezTo>
                  <a:cubicBezTo>
                    <a:pt x="6460" y="1231"/>
                    <a:pt x="6392" y="1276"/>
                    <a:pt x="6392" y="1390"/>
                  </a:cubicBezTo>
                  <a:cubicBezTo>
                    <a:pt x="6232" y="1390"/>
                    <a:pt x="6095" y="1459"/>
                    <a:pt x="6004" y="1573"/>
                  </a:cubicBezTo>
                  <a:cubicBezTo>
                    <a:pt x="5935" y="1573"/>
                    <a:pt x="5912" y="1596"/>
                    <a:pt x="5867" y="1641"/>
                  </a:cubicBezTo>
                  <a:cubicBezTo>
                    <a:pt x="5753" y="1641"/>
                    <a:pt x="5707" y="1687"/>
                    <a:pt x="5707" y="1801"/>
                  </a:cubicBezTo>
                  <a:cubicBezTo>
                    <a:pt x="5524" y="1870"/>
                    <a:pt x="5387" y="1984"/>
                    <a:pt x="5319" y="2144"/>
                  </a:cubicBezTo>
                  <a:cubicBezTo>
                    <a:pt x="5182" y="2166"/>
                    <a:pt x="5045" y="2212"/>
                    <a:pt x="4976" y="2349"/>
                  </a:cubicBezTo>
                  <a:cubicBezTo>
                    <a:pt x="4178" y="2965"/>
                    <a:pt x="3447" y="3627"/>
                    <a:pt x="2785" y="4381"/>
                  </a:cubicBezTo>
                  <a:cubicBezTo>
                    <a:pt x="2694" y="4403"/>
                    <a:pt x="2625" y="4449"/>
                    <a:pt x="2625" y="4540"/>
                  </a:cubicBezTo>
                  <a:cubicBezTo>
                    <a:pt x="2580" y="4563"/>
                    <a:pt x="2557" y="4632"/>
                    <a:pt x="2557" y="4677"/>
                  </a:cubicBezTo>
                  <a:cubicBezTo>
                    <a:pt x="2260" y="4883"/>
                    <a:pt x="2055" y="5157"/>
                    <a:pt x="1872" y="5453"/>
                  </a:cubicBezTo>
                  <a:cubicBezTo>
                    <a:pt x="1735" y="5522"/>
                    <a:pt x="1667" y="5636"/>
                    <a:pt x="1644" y="5796"/>
                  </a:cubicBezTo>
                  <a:cubicBezTo>
                    <a:pt x="1530" y="5796"/>
                    <a:pt x="1484" y="5864"/>
                    <a:pt x="1484" y="5978"/>
                  </a:cubicBezTo>
                  <a:cubicBezTo>
                    <a:pt x="1370" y="6115"/>
                    <a:pt x="1233" y="6229"/>
                    <a:pt x="1119" y="6366"/>
                  </a:cubicBezTo>
                  <a:lnTo>
                    <a:pt x="1210" y="6366"/>
                  </a:lnTo>
                  <a:cubicBezTo>
                    <a:pt x="1210" y="6366"/>
                    <a:pt x="1210" y="6366"/>
                    <a:pt x="1210" y="6389"/>
                  </a:cubicBezTo>
                  <a:cubicBezTo>
                    <a:pt x="1165" y="6366"/>
                    <a:pt x="1142" y="6366"/>
                    <a:pt x="1119" y="6366"/>
                  </a:cubicBezTo>
                  <a:cubicBezTo>
                    <a:pt x="777" y="6732"/>
                    <a:pt x="617" y="7188"/>
                    <a:pt x="389" y="7622"/>
                  </a:cubicBezTo>
                  <a:cubicBezTo>
                    <a:pt x="206" y="7896"/>
                    <a:pt x="1" y="8306"/>
                    <a:pt x="343" y="8443"/>
                  </a:cubicBezTo>
                  <a:cubicBezTo>
                    <a:pt x="380" y="8457"/>
                    <a:pt x="412" y="8464"/>
                    <a:pt x="439" y="8464"/>
                  </a:cubicBezTo>
                  <a:cubicBezTo>
                    <a:pt x="679" y="8464"/>
                    <a:pt x="569" y="7968"/>
                    <a:pt x="754" y="7804"/>
                  </a:cubicBezTo>
                  <a:cubicBezTo>
                    <a:pt x="1005" y="7439"/>
                    <a:pt x="1256" y="7097"/>
                    <a:pt x="1507" y="6732"/>
                  </a:cubicBezTo>
                  <a:cubicBezTo>
                    <a:pt x="1553" y="6663"/>
                    <a:pt x="1598" y="6595"/>
                    <a:pt x="1667" y="6503"/>
                  </a:cubicBezTo>
                  <a:cubicBezTo>
                    <a:pt x="1918" y="6344"/>
                    <a:pt x="2078" y="6092"/>
                    <a:pt x="2260" y="5841"/>
                  </a:cubicBezTo>
                  <a:cubicBezTo>
                    <a:pt x="2625" y="5636"/>
                    <a:pt x="2694" y="5179"/>
                    <a:pt x="2968" y="4906"/>
                  </a:cubicBezTo>
                  <a:cubicBezTo>
                    <a:pt x="3812" y="4175"/>
                    <a:pt x="4634" y="3422"/>
                    <a:pt x="5479" y="2691"/>
                  </a:cubicBezTo>
                  <a:lnTo>
                    <a:pt x="5479" y="2669"/>
                  </a:lnTo>
                  <a:cubicBezTo>
                    <a:pt x="5638" y="2623"/>
                    <a:pt x="5707" y="2509"/>
                    <a:pt x="5775" y="2372"/>
                  </a:cubicBezTo>
                  <a:cubicBezTo>
                    <a:pt x="5803" y="2372"/>
                    <a:pt x="5832" y="2372"/>
                    <a:pt x="5861" y="2372"/>
                  </a:cubicBezTo>
                  <a:cubicBezTo>
                    <a:pt x="6018" y="2372"/>
                    <a:pt x="6174" y="2356"/>
                    <a:pt x="6232" y="2144"/>
                  </a:cubicBezTo>
                  <a:cubicBezTo>
                    <a:pt x="6369" y="2030"/>
                    <a:pt x="6483" y="1938"/>
                    <a:pt x="6620" y="1824"/>
                  </a:cubicBezTo>
                  <a:cubicBezTo>
                    <a:pt x="6780" y="1824"/>
                    <a:pt x="6894" y="1756"/>
                    <a:pt x="6985" y="1619"/>
                  </a:cubicBezTo>
                  <a:cubicBezTo>
                    <a:pt x="7145" y="1573"/>
                    <a:pt x="7282" y="1459"/>
                    <a:pt x="7350" y="1299"/>
                  </a:cubicBezTo>
                  <a:cubicBezTo>
                    <a:pt x="7533" y="1231"/>
                    <a:pt x="7738" y="1231"/>
                    <a:pt x="7875" y="1048"/>
                  </a:cubicBezTo>
                  <a:cubicBezTo>
                    <a:pt x="7967" y="1048"/>
                    <a:pt x="8058" y="1002"/>
                    <a:pt x="8104" y="911"/>
                  </a:cubicBezTo>
                  <a:cubicBezTo>
                    <a:pt x="8263" y="911"/>
                    <a:pt x="8400" y="865"/>
                    <a:pt x="8492" y="728"/>
                  </a:cubicBezTo>
                  <a:lnTo>
                    <a:pt x="8560" y="728"/>
                  </a:lnTo>
                  <a:lnTo>
                    <a:pt x="8606" y="683"/>
                  </a:lnTo>
                  <a:cubicBezTo>
                    <a:pt x="8765" y="683"/>
                    <a:pt x="8902" y="660"/>
                    <a:pt x="8971" y="523"/>
                  </a:cubicBezTo>
                  <a:cubicBezTo>
                    <a:pt x="9222" y="386"/>
                    <a:pt x="9268" y="272"/>
                    <a:pt x="8971" y="158"/>
                  </a:cubicBezTo>
                  <a:cubicBezTo>
                    <a:pt x="8954" y="124"/>
                    <a:pt x="8925" y="103"/>
                    <a:pt x="8893" y="103"/>
                  </a:cubicBezTo>
                  <a:cubicBezTo>
                    <a:pt x="8881" y="103"/>
                    <a:pt x="8869" y="106"/>
                    <a:pt x="8857" y="112"/>
                  </a:cubicBezTo>
                  <a:cubicBezTo>
                    <a:pt x="8791" y="35"/>
                    <a:pt x="8720" y="1"/>
                    <a:pt x="86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6" name="Google Shape;2896;p52"/>
            <p:cNvSpPr/>
            <p:nvPr/>
          </p:nvSpPr>
          <p:spPr>
            <a:xfrm rot="-799569">
              <a:off x="1555004" y="1747397"/>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65586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7" name="Google Shape;2897;p52"/>
            <p:cNvSpPr/>
            <p:nvPr/>
          </p:nvSpPr>
          <p:spPr>
            <a:xfrm rot="-799569">
              <a:off x="1915953" y="3385853"/>
              <a:ext cx="19426" cy="11225"/>
            </a:xfrm>
            <a:custGeom>
              <a:avLst/>
              <a:gdLst/>
              <a:ahLst/>
              <a:cxnLst/>
              <a:rect l="l" t="t" r="r" b="b"/>
              <a:pathLst>
                <a:path w="777" h="449" extrusionOk="0">
                  <a:moveTo>
                    <a:pt x="454" y="1"/>
                  </a:moveTo>
                  <a:cubicBezTo>
                    <a:pt x="353" y="1"/>
                    <a:pt x="217" y="69"/>
                    <a:pt x="1" y="197"/>
                  </a:cubicBezTo>
                  <a:cubicBezTo>
                    <a:pt x="115" y="448"/>
                    <a:pt x="389" y="403"/>
                    <a:pt x="594" y="448"/>
                  </a:cubicBezTo>
                  <a:cubicBezTo>
                    <a:pt x="640" y="426"/>
                    <a:pt x="708" y="403"/>
                    <a:pt x="777" y="380"/>
                  </a:cubicBezTo>
                  <a:cubicBezTo>
                    <a:pt x="660" y="120"/>
                    <a:pt x="587" y="1"/>
                    <a:pt x="4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8" name="Google Shape;2898;p52"/>
            <p:cNvSpPr/>
            <p:nvPr/>
          </p:nvSpPr>
          <p:spPr>
            <a:xfrm rot="-799569">
              <a:off x="1897660" y="3423639"/>
              <a:ext cx="18876" cy="14025"/>
            </a:xfrm>
            <a:custGeom>
              <a:avLst/>
              <a:gdLst/>
              <a:ahLst/>
              <a:cxnLst/>
              <a:rect l="l" t="t" r="r" b="b"/>
              <a:pathLst>
                <a:path w="755" h="561" extrusionOk="0">
                  <a:moveTo>
                    <a:pt x="415" y="0"/>
                  </a:moveTo>
                  <a:cubicBezTo>
                    <a:pt x="315" y="0"/>
                    <a:pt x="185" y="64"/>
                    <a:pt x="1" y="178"/>
                  </a:cubicBezTo>
                  <a:cubicBezTo>
                    <a:pt x="134" y="424"/>
                    <a:pt x="329" y="560"/>
                    <a:pt x="588" y="560"/>
                  </a:cubicBezTo>
                  <a:cubicBezTo>
                    <a:pt x="640" y="560"/>
                    <a:pt x="696" y="554"/>
                    <a:pt x="754" y="543"/>
                  </a:cubicBezTo>
                  <a:cubicBezTo>
                    <a:pt x="656" y="163"/>
                    <a:pt x="575" y="0"/>
                    <a:pt x="4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9" name="Google Shape;2899;p52"/>
            <p:cNvSpPr/>
            <p:nvPr/>
          </p:nvSpPr>
          <p:spPr>
            <a:xfrm rot="-799569">
              <a:off x="1935212" y="3470662"/>
              <a:ext cx="16225" cy="16300"/>
            </a:xfrm>
            <a:custGeom>
              <a:avLst/>
              <a:gdLst/>
              <a:ahLst/>
              <a:cxnLst/>
              <a:rect l="l" t="t" r="r" b="b"/>
              <a:pathLst>
                <a:path w="649" h="652" extrusionOk="0">
                  <a:moveTo>
                    <a:pt x="210" y="0"/>
                  </a:moveTo>
                  <a:cubicBezTo>
                    <a:pt x="82" y="0"/>
                    <a:pt x="1" y="70"/>
                    <a:pt x="78" y="388"/>
                  </a:cubicBezTo>
                  <a:cubicBezTo>
                    <a:pt x="92" y="573"/>
                    <a:pt x="150" y="652"/>
                    <a:pt x="247" y="652"/>
                  </a:cubicBezTo>
                  <a:cubicBezTo>
                    <a:pt x="306" y="652"/>
                    <a:pt x="379" y="623"/>
                    <a:pt x="466" y="571"/>
                  </a:cubicBezTo>
                  <a:cubicBezTo>
                    <a:pt x="534" y="388"/>
                    <a:pt x="648" y="229"/>
                    <a:pt x="648" y="23"/>
                  </a:cubicBezTo>
                  <a:lnTo>
                    <a:pt x="648" y="23"/>
                  </a:lnTo>
                  <a:cubicBezTo>
                    <a:pt x="620" y="39"/>
                    <a:pt x="586" y="45"/>
                    <a:pt x="548" y="45"/>
                  </a:cubicBezTo>
                  <a:cubicBezTo>
                    <a:pt x="443" y="45"/>
                    <a:pt x="312" y="0"/>
                    <a:pt x="21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0" name="Google Shape;2900;p52"/>
            <p:cNvSpPr/>
            <p:nvPr/>
          </p:nvSpPr>
          <p:spPr>
            <a:xfrm rot="-799569">
              <a:off x="1961254" y="3432487"/>
              <a:ext cx="13725" cy="13900"/>
            </a:xfrm>
            <a:custGeom>
              <a:avLst/>
              <a:gdLst/>
              <a:ahLst/>
              <a:cxnLst/>
              <a:rect l="l" t="t" r="r" b="b"/>
              <a:pathLst>
                <a:path w="549" h="556" extrusionOk="0">
                  <a:moveTo>
                    <a:pt x="366" y="1"/>
                  </a:moveTo>
                  <a:cubicBezTo>
                    <a:pt x="229" y="69"/>
                    <a:pt x="115" y="115"/>
                    <a:pt x="1" y="184"/>
                  </a:cubicBezTo>
                  <a:cubicBezTo>
                    <a:pt x="1" y="298"/>
                    <a:pt x="1" y="412"/>
                    <a:pt x="1" y="549"/>
                  </a:cubicBezTo>
                  <a:cubicBezTo>
                    <a:pt x="49" y="553"/>
                    <a:pt x="96" y="555"/>
                    <a:pt x="140" y="555"/>
                  </a:cubicBezTo>
                  <a:cubicBezTo>
                    <a:pt x="366" y="555"/>
                    <a:pt x="529" y="489"/>
                    <a:pt x="548" y="184"/>
                  </a:cubicBezTo>
                  <a:cubicBezTo>
                    <a:pt x="480" y="115"/>
                    <a:pt x="411" y="69"/>
                    <a:pt x="36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1" name="Google Shape;2901;p52"/>
            <p:cNvSpPr/>
            <p:nvPr/>
          </p:nvSpPr>
          <p:spPr>
            <a:xfrm rot="-799569">
              <a:off x="1867054" y="3421631"/>
              <a:ext cx="10875" cy="8075"/>
            </a:xfrm>
            <a:custGeom>
              <a:avLst/>
              <a:gdLst/>
              <a:ahLst/>
              <a:cxnLst/>
              <a:rect l="l" t="t" r="r" b="b"/>
              <a:pathLst>
                <a:path w="435" h="323" extrusionOk="0">
                  <a:moveTo>
                    <a:pt x="252" y="1"/>
                  </a:moveTo>
                  <a:cubicBezTo>
                    <a:pt x="160" y="24"/>
                    <a:pt x="1" y="1"/>
                    <a:pt x="1" y="161"/>
                  </a:cubicBezTo>
                  <a:cubicBezTo>
                    <a:pt x="23" y="229"/>
                    <a:pt x="115" y="321"/>
                    <a:pt x="183" y="321"/>
                  </a:cubicBezTo>
                  <a:cubicBezTo>
                    <a:pt x="197" y="322"/>
                    <a:pt x="209" y="323"/>
                    <a:pt x="221" y="323"/>
                  </a:cubicBezTo>
                  <a:cubicBezTo>
                    <a:pt x="392" y="323"/>
                    <a:pt x="413" y="173"/>
                    <a:pt x="434" y="24"/>
                  </a:cubicBezTo>
                  <a:cubicBezTo>
                    <a:pt x="366" y="24"/>
                    <a:pt x="320" y="24"/>
                    <a:pt x="25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2" name="Google Shape;2902;p52"/>
            <p:cNvSpPr/>
            <p:nvPr/>
          </p:nvSpPr>
          <p:spPr>
            <a:xfrm rot="-799569">
              <a:off x="1835015" y="3417857"/>
              <a:ext cx="18275" cy="11500"/>
            </a:xfrm>
            <a:custGeom>
              <a:avLst/>
              <a:gdLst/>
              <a:ahLst/>
              <a:cxnLst/>
              <a:rect l="l" t="t" r="r" b="b"/>
              <a:pathLst>
                <a:path w="731" h="460" extrusionOk="0">
                  <a:moveTo>
                    <a:pt x="411" y="0"/>
                  </a:moveTo>
                  <a:cubicBezTo>
                    <a:pt x="251" y="69"/>
                    <a:pt x="91" y="114"/>
                    <a:pt x="0" y="274"/>
                  </a:cubicBezTo>
                  <a:cubicBezTo>
                    <a:pt x="114" y="320"/>
                    <a:pt x="206" y="411"/>
                    <a:pt x="320" y="434"/>
                  </a:cubicBezTo>
                  <a:cubicBezTo>
                    <a:pt x="365" y="449"/>
                    <a:pt x="416" y="459"/>
                    <a:pt x="465" y="459"/>
                  </a:cubicBezTo>
                  <a:cubicBezTo>
                    <a:pt x="563" y="459"/>
                    <a:pt x="654" y="419"/>
                    <a:pt x="685" y="297"/>
                  </a:cubicBezTo>
                  <a:cubicBezTo>
                    <a:pt x="731" y="91"/>
                    <a:pt x="525" y="69"/>
                    <a:pt x="41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3" name="Google Shape;2903;p52"/>
            <p:cNvSpPr/>
            <p:nvPr/>
          </p:nvSpPr>
          <p:spPr>
            <a:xfrm rot="-799569">
              <a:off x="1912376" y="3513049"/>
              <a:ext cx="13150" cy="14575"/>
            </a:xfrm>
            <a:custGeom>
              <a:avLst/>
              <a:gdLst/>
              <a:ahLst/>
              <a:cxnLst/>
              <a:rect l="l" t="t" r="r" b="b"/>
              <a:pathLst>
                <a:path w="526" h="583" extrusionOk="0">
                  <a:moveTo>
                    <a:pt x="307" y="1"/>
                  </a:moveTo>
                  <a:cubicBezTo>
                    <a:pt x="283" y="1"/>
                    <a:pt x="257" y="4"/>
                    <a:pt x="229" y="12"/>
                  </a:cubicBezTo>
                  <a:cubicBezTo>
                    <a:pt x="24" y="58"/>
                    <a:pt x="1" y="218"/>
                    <a:pt x="24" y="400"/>
                  </a:cubicBezTo>
                  <a:cubicBezTo>
                    <a:pt x="46" y="446"/>
                    <a:pt x="92" y="515"/>
                    <a:pt x="115" y="583"/>
                  </a:cubicBezTo>
                  <a:cubicBezTo>
                    <a:pt x="252" y="537"/>
                    <a:pt x="389" y="469"/>
                    <a:pt x="526" y="423"/>
                  </a:cubicBezTo>
                  <a:cubicBezTo>
                    <a:pt x="526" y="355"/>
                    <a:pt x="526" y="286"/>
                    <a:pt x="526" y="218"/>
                  </a:cubicBezTo>
                  <a:cubicBezTo>
                    <a:pt x="488" y="86"/>
                    <a:pt x="419" y="1"/>
                    <a:pt x="30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4" name="Google Shape;2904;p52"/>
            <p:cNvSpPr/>
            <p:nvPr/>
          </p:nvSpPr>
          <p:spPr>
            <a:xfrm rot="-799569">
              <a:off x="1815498" y="3459268"/>
              <a:ext cx="17725" cy="10300"/>
            </a:xfrm>
            <a:custGeom>
              <a:avLst/>
              <a:gdLst/>
              <a:ahLst/>
              <a:cxnLst/>
              <a:rect l="l" t="t" r="r" b="b"/>
              <a:pathLst>
                <a:path w="709" h="412" extrusionOk="0">
                  <a:moveTo>
                    <a:pt x="183" y="1"/>
                  </a:moveTo>
                  <a:cubicBezTo>
                    <a:pt x="24" y="92"/>
                    <a:pt x="1" y="206"/>
                    <a:pt x="161" y="320"/>
                  </a:cubicBezTo>
                  <a:cubicBezTo>
                    <a:pt x="206" y="366"/>
                    <a:pt x="252" y="389"/>
                    <a:pt x="297" y="411"/>
                  </a:cubicBezTo>
                  <a:cubicBezTo>
                    <a:pt x="434" y="389"/>
                    <a:pt x="571" y="366"/>
                    <a:pt x="708" y="343"/>
                  </a:cubicBezTo>
                  <a:cubicBezTo>
                    <a:pt x="686" y="252"/>
                    <a:pt x="686" y="138"/>
                    <a:pt x="663" y="46"/>
                  </a:cubicBezTo>
                  <a:cubicBezTo>
                    <a:pt x="503" y="23"/>
                    <a:pt x="343" y="1"/>
                    <a:pt x="18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5" name="Google Shape;2905;p52"/>
            <p:cNvSpPr/>
            <p:nvPr/>
          </p:nvSpPr>
          <p:spPr>
            <a:xfrm rot="-799569">
              <a:off x="1894944" y="3471521"/>
              <a:ext cx="14125" cy="9775"/>
            </a:xfrm>
            <a:custGeom>
              <a:avLst/>
              <a:gdLst/>
              <a:ahLst/>
              <a:cxnLst/>
              <a:rect l="l" t="t" r="r" b="b"/>
              <a:pathLst>
                <a:path w="565" h="391" extrusionOk="0">
                  <a:moveTo>
                    <a:pt x="305" y="0"/>
                  </a:moveTo>
                  <a:cubicBezTo>
                    <a:pt x="238" y="0"/>
                    <a:pt x="161" y="9"/>
                    <a:pt x="91" y="9"/>
                  </a:cubicBezTo>
                  <a:cubicBezTo>
                    <a:pt x="59" y="9"/>
                    <a:pt x="28" y="7"/>
                    <a:pt x="1" y="2"/>
                  </a:cubicBezTo>
                  <a:lnTo>
                    <a:pt x="1" y="2"/>
                  </a:lnTo>
                  <a:cubicBezTo>
                    <a:pt x="69" y="185"/>
                    <a:pt x="206" y="299"/>
                    <a:pt x="366" y="390"/>
                  </a:cubicBezTo>
                  <a:cubicBezTo>
                    <a:pt x="564" y="51"/>
                    <a:pt x="464" y="0"/>
                    <a:pt x="3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6" name="Google Shape;2906;p52"/>
            <p:cNvSpPr/>
            <p:nvPr/>
          </p:nvSpPr>
          <p:spPr>
            <a:xfrm rot="-799569">
              <a:off x="1855544" y="3464978"/>
              <a:ext cx="8000" cy="7625"/>
            </a:xfrm>
            <a:custGeom>
              <a:avLst/>
              <a:gdLst/>
              <a:ahLst/>
              <a:cxnLst/>
              <a:rect l="l" t="t" r="r" b="b"/>
              <a:pathLst>
                <a:path w="320" h="305" extrusionOk="0">
                  <a:moveTo>
                    <a:pt x="163" y="1"/>
                  </a:moveTo>
                  <a:cubicBezTo>
                    <a:pt x="4" y="1"/>
                    <a:pt x="21" y="159"/>
                    <a:pt x="0" y="282"/>
                  </a:cubicBezTo>
                  <a:cubicBezTo>
                    <a:pt x="137" y="259"/>
                    <a:pt x="320" y="305"/>
                    <a:pt x="297" y="54"/>
                  </a:cubicBezTo>
                  <a:cubicBezTo>
                    <a:pt x="297" y="31"/>
                    <a:pt x="251" y="8"/>
                    <a:pt x="228" y="8"/>
                  </a:cubicBezTo>
                  <a:cubicBezTo>
                    <a:pt x="204" y="3"/>
                    <a:pt x="182" y="1"/>
                    <a:pt x="16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7" name="Google Shape;2907;p52"/>
            <p:cNvSpPr/>
            <p:nvPr/>
          </p:nvSpPr>
          <p:spPr>
            <a:xfrm rot="-799569">
              <a:off x="1872401" y="3512367"/>
              <a:ext cx="6225" cy="5275"/>
            </a:xfrm>
            <a:custGeom>
              <a:avLst/>
              <a:gdLst/>
              <a:ahLst/>
              <a:cxnLst/>
              <a:rect l="l" t="t" r="r" b="b"/>
              <a:pathLst>
                <a:path w="249" h="211" extrusionOk="0">
                  <a:moveTo>
                    <a:pt x="157" y="1"/>
                  </a:moveTo>
                  <a:cubicBezTo>
                    <a:pt x="112" y="1"/>
                    <a:pt x="43" y="24"/>
                    <a:pt x="20" y="69"/>
                  </a:cubicBezTo>
                  <a:cubicBezTo>
                    <a:pt x="0" y="148"/>
                    <a:pt x="32" y="211"/>
                    <a:pt x="101" y="211"/>
                  </a:cubicBezTo>
                  <a:cubicBezTo>
                    <a:pt x="111" y="211"/>
                    <a:pt x="122" y="209"/>
                    <a:pt x="134" y="206"/>
                  </a:cubicBezTo>
                  <a:cubicBezTo>
                    <a:pt x="180" y="206"/>
                    <a:pt x="203" y="160"/>
                    <a:pt x="248" y="115"/>
                  </a:cubicBezTo>
                  <a:cubicBezTo>
                    <a:pt x="203" y="69"/>
                    <a:pt x="180" y="1"/>
                    <a:pt x="15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8" name="Google Shape;2908;p52"/>
            <p:cNvSpPr/>
            <p:nvPr/>
          </p:nvSpPr>
          <p:spPr>
            <a:xfrm rot="-799569">
              <a:off x="2152187" y="4142645"/>
              <a:ext cx="12575" cy="7775"/>
            </a:xfrm>
            <a:custGeom>
              <a:avLst/>
              <a:gdLst/>
              <a:ahLst/>
              <a:cxnLst/>
              <a:rect l="l" t="t" r="r" b="b"/>
              <a:pathLst>
                <a:path w="503" h="311" extrusionOk="0">
                  <a:moveTo>
                    <a:pt x="23" y="1"/>
                  </a:moveTo>
                  <a:cubicBezTo>
                    <a:pt x="23" y="47"/>
                    <a:pt x="23" y="115"/>
                    <a:pt x="1" y="184"/>
                  </a:cubicBezTo>
                  <a:cubicBezTo>
                    <a:pt x="69" y="206"/>
                    <a:pt x="115" y="229"/>
                    <a:pt x="160" y="252"/>
                  </a:cubicBezTo>
                  <a:cubicBezTo>
                    <a:pt x="224" y="277"/>
                    <a:pt x="288" y="310"/>
                    <a:pt x="344" y="310"/>
                  </a:cubicBezTo>
                  <a:cubicBezTo>
                    <a:pt x="388" y="310"/>
                    <a:pt x="427" y="290"/>
                    <a:pt x="457" y="229"/>
                  </a:cubicBezTo>
                  <a:cubicBezTo>
                    <a:pt x="503" y="92"/>
                    <a:pt x="411" y="24"/>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9" name="Google Shape;2909;p52"/>
            <p:cNvSpPr/>
            <p:nvPr/>
          </p:nvSpPr>
          <p:spPr>
            <a:xfrm rot="-799569">
              <a:off x="2148327" y="4126110"/>
              <a:ext cx="1175" cy="4600"/>
            </a:xfrm>
            <a:custGeom>
              <a:avLst/>
              <a:gdLst/>
              <a:ahLst/>
              <a:cxnLst/>
              <a:rect l="l" t="t" r="r" b="b"/>
              <a:pathLst>
                <a:path w="47" h="184" extrusionOk="0">
                  <a:moveTo>
                    <a:pt x="0" y="1"/>
                  </a:moveTo>
                  <a:cubicBezTo>
                    <a:pt x="0" y="46"/>
                    <a:pt x="0" y="115"/>
                    <a:pt x="0" y="183"/>
                  </a:cubicBezTo>
                  <a:cubicBezTo>
                    <a:pt x="23" y="160"/>
                    <a:pt x="46" y="137"/>
                    <a:pt x="46" y="115"/>
                  </a:cubicBezTo>
                  <a:cubicBezTo>
                    <a:pt x="46" y="69"/>
                    <a:pt x="23" y="46"/>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0" name="Google Shape;2910;p52"/>
            <p:cNvSpPr/>
            <p:nvPr/>
          </p:nvSpPr>
          <p:spPr>
            <a:xfrm rot="-799569">
              <a:off x="1387688" y="4103616"/>
              <a:ext cx="5175" cy="14300"/>
            </a:xfrm>
            <a:custGeom>
              <a:avLst/>
              <a:gdLst/>
              <a:ahLst/>
              <a:cxnLst/>
              <a:rect l="l" t="t" r="r" b="b"/>
              <a:pathLst>
                <a:path w="207" h="572" extrusionOk="0">
                  <a:moveTo>
                    <a:pt x="46" y="1"/>
                  </a:moveTo>
                  <a:lnTo>
                    <a:pt x="46" y="1"/>
                  </a:lnTo>
                  <a:cubicBezTo>
                    <a:pt x="24" y="206"/>
                    <a:pt x="1" y="412"/>
                    <a:pt x="183" y="571"/>
                  </a:cubicBezTo>
                  <a:cubicBezTo>
                    <a:pt x="206" y="366"/>
                    <a:pt x="206" y="161"/>
                    <a:pt x="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1" name="Google Shape;2911;p52"/>
            <p:cNvSpPr/>
            <p:nvPr/>
          </p:nvSpPr>
          <p:spPr>
            <a:xfrm rot="-799569">
              <a:off x="1453078" y="4103720"/>
              <a:ext cx="121578" cy="111803"/>
            </a:xfrm>
            <a:custGeom>
              <a:avLst/>
              <a:gdLst/>
              <a:ahLst/>
              <a:cxnLst/>
              <a:rect l="l" t="t" r="r" b="b"/>
              <a:pathLst>
                <a:path w="4863" h="4472" extrusionOk="0">
                  <a:moveTo>
                    <a:pt x="2443" y="2813"/>
                  </a:moveTo>
                  <a:lnTo>
                    <a:pt x="2420" y="2836"/>
                  </a:lnTo>
                  <a:cubicBezTo>
                    <a:pt x="2420" y="2836"/>
                    <a:pt x="2420" y="2836"/>
                    <a:pt x="2420" y="2813"/>
                  </a:cubicBezTo>
                  <a:close/>
                  <a:moveTo>
                    <a:pt x="1878" y="0"/>
                  </a:moveTo>
                  <a:cubicBezTo>
                    <a:pt x="1330" y="0"/>
                    <a:pt x="870" y="328"/>
                    <a:pt x="320" y="1010"/>
                  </a:cubicBezTo>
                  <a:cubicBezTo>
                    <a:pt x="228" y="1124"/>
                    <a:pt x="114" y="1215"/>
                    <a:pt x="23" y="1329"/>
                  </a:cubicBezTo>
                  <a:lnTo>
                    <a:pt x="0" y="2425"/>
                  </a:lnTo>
                  <a:cubicBezTo>
                    <a:pt x="0" y="2767"/>
                    <a:pt x="23" y="3087"/>
                    <a:pt x="343" y="3315"/>
                  </a:cubicBezTo>
                  <a:cubicBezTo>
                    <a:pt x="388" y="3657"/>
                    <a:pt x="662" y="3863"/>
                    <a:pt x="890" y="4068"/>
                  </a:cubicBezTo>
                  <a:cubicBezTo>
                    <a:pt x="913" y="4045"/>
                    <a:pt x="913" y="4023"/>
                    <a:pt x="936" y="4000"/>
                  </a:cubicBezTo>
                  <a:lnTo>
                    <a:pt x="959" y="4000"/>
                  </a:lnTo>
                  <a:cubicBezTo>
                    <a:pt x="936" y="4023"/>
                    <a:pt x="913" y="4045"/>
                    <a:pt x="890" y="4068"/>
                  </a:cubicBezTo>
                  <a:cubicBezTo>
                    <a:pt x="1027" y="4205"/>
                    <a:pt x="1164" y="4319"/>
                    <a:pt x="1278" y="4456"/>
                  </a:cubicBezTo>
                  <a:cubicBezTo>
                    <a:pt x="1516" y="4463"/>
                    <a:pt x="1752" y="4472"/>
                    <a:pt x="1986" y="4472"/>
                  </a:cubicBezTo>
                  <a:cubicBezTo>
                    <a:pt x="2537" y="4472"/>
                    <a:pt x="3078" y="4423"/>
                    <a:pt x="3607" y="4182"/>
                  </a:cubicBezTo>
                  <a:cubicBezTo>
                    <a:pt x="3926" y="4045"/>
                    <a:pt x="4177" y="3886"/>
                    <a:pt x="4223" y="3498"/>
                  </a:cubicBezTo>
                  <a:cubicBezTo>
                    <a:pt x="4862" y="2060"/>
                    <a:pt x="4565" y="1124"/>
                    <a:pt x="3310" y="530"/>
                  </a:cubicBezTo>
                  <a:cubicBezTo>
                    <a:pt x="2737" y="181"/>
                    <a:pt x="2283" y="0"/>
                    <a:pt x="18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2" name="Google Shape;2912;p52"/>
            <p:cNvSpPr/>
            <p:nvPr/>
          </p:nvSpPr>
          <p:spPr>
            <a:xfrm rot="-799569">
              <a:off x="1844686" y="4130305"/>
              <a:ext cx="108428" cy="103578"/>
            </a:xfrm>
            <a:custGeom>
              <a:avLst/>
              <a:gdLst/>
              <a:ahLst/>
              <a:cxnLst/>
              <a:rect l="l" t="t" r="r" b="b"/>
              <a:pathLst>
                <a:path w="4337" h="4143" extrusionOk="0">
                  <a:moveTo>
                    <a:pt x="2545" y="1"/>
                  </a:moveTo>
                  <a:cubicBezTo>
                    <a:pt x="2045" y="1"/>
                    <a:pt x="1554" y="198"/>
                    <a:pt x="1141" y="598"/>
                  </a:cubicBezTo>
                  <a:cubicBezTo>
                    <a:pt x="982" y="780"/>
                    <a:pt x="799" y="940"/>
                    <a:pt x="616" y="1100"/>
                  </a:cubicBezTo>
                  <a:cubicBezTo>
                    <a:pt x="662" y="1283"/>
                    <a:pt x="616" y="1465"/>
                    <a:pt x="502" y="1648"/>
                  </a:cubicBezTo>
                  <a:cubicBezTo>
                    <a:pt x="0" y="2332"/>
                    <a:pt x="388" y="2903"/>
                    <a:pt x="708" y="3497"/>
                  </a:cubicBezTo>
                  <a:cubicBezTo>
                    <a:pt x="1241" y="3937"/>
                    <a:pt x="1580" y="4143"/>
                    <a:pt x="1946" y="4143"/>
                  </a:cubicBezTo>
                  <a:cubicBezTo>
                    <a:pt x="2208" y="4143"/>
                    <a:pt x="2483" y="4038"/>
                    <a:pt x="2853" y="3839"/>
                  </a:cubicBezTo>
                  <a:cubicBezTo>
                    <a:pt x="3424" y="3200"/>
                    <a:pt x="3926" y="2538"/>
                    <a:pt x="4337" y="1830"/>
                  </a:cubicBezTo>
                  <a:cubicBezTo>
                    <a:pt x="4337" y="1214"/>
                    <a:pt x="4223" y="643"/>
                    <a:pt x="3607" y="301"/>
                  </a:cubicBezTo>
                  <a:cubicBezTo>
                    <a:pt x="3264" y="101"/>
                    <a:pt x="2902" y="1"/>
                    <a:pt x="25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3" name="Google Shape;2913;p52"/>
            <p:cNvSpPr/>
            <p:nvPr/>
          </p:nvSpPr>
          <p:spPr>
            <a:xfrm rot="-799569">
              <a:off x="2019506" y="3954822"/>
              <a:ext cx="98753" cy="114728"/>
            </a:xfrm>
            <a:custGeom>
              <a:avLst/>
              <a:gdLst/>
              <a:ahLst/>
              <a:cxnLst/>
              <a:rect l="l" t="t" r="r" b="b"/>
              <a:pathLst>
                <a:path w="3950" h="4589" extrusionOk="0">
                  <a:moveTo>
                    <a:pt x="2071" y="0"/>
                  </a:moveTo>
                  <a:cubicBezTo>
                    <a:pt x="1833" y="0"/>
                    <a:pt x="1595" y="50"/>
                    <a:pt x="1371" y="160"/>
                  </a:cubicBezTo>
                  <a:cubicBezTo>
                    <a:pt x="1211" y="252"/>
                    <a:pt x="1051" y="320"/>
                    <a:pt x="891" y="389"/>
                  </a:cubicBezTo>
                  <a:cubicBezTo>
                    <a:pt x="298" y="1165"/>
                    <a:pt x="1" y="2009"/>
                    <a:pt x="503" y="2945"/>
                  </a:cubicBezTo>
                  <a:cubicBezTo>
                    <a:pt x="526" y="2968"/>
                    <a:pt x="526" y="3014"/>
                    <a:pt x="526" y="3036"/>
                  </a:cubicBezTo>
                  <a:cubicBezTo>
                    <a:pt x="709" y="3242"/>
                    <a:pt x="868" y="3424"/>
                    <a:pt x="1051" y="3607"/>
                  </a:cubicBezTo>
                  <a:cubicBezTo>
                    <a:pt x="754" y="4132"/>
                    <a:pt x="1256" y="4201"/>
                    <a:pt x="1576" y="4589"/>
                  </a:cubicBezTo>
                  <a:cubicBezTo>
                    <a:pt x="1507" y="4201"/>
                    <a:pt x="1462" y="3995"/>
                    <a:pt x="1416" y="3812"/>
                  </a:cubicBezTo>
                  <a:cubicBezTo>
                    <a:pt x="1987" y="3698"/>
                    <a:pt x="2535" y="3516"/>
                    <a:pt x="3014" y="3242"/>
                  </a:cubicBezTo>
                  <a:cubicBezTo>
                    <a:pt x="3562" y="2922"/>
                    <a:pt x="3950" y="2489"/>
                    <a:pt x="3950" y="1781"/>
                  </a:cubicBezTo>
                  <a:cubicBezTo>
                    <a:pt x="3950" y="796"/>
                    <a:pt x="3017" y="0"/>
                    <a:pt x="20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4" name="Google Shape;2914;p52"/>
            <p:cNvSpPr/>
            <p:nvPr/>
          </p:nvSpPr>
          <p:spPr>
            <a:xfrm rot="-799569">
              <a:off x="1938769" y="4050114"/>
              <a:ext cx="98153" cy="93978"/>
            </a:xfrm>
            <a:custGeom>
              <a:avLst/>
              <a:gdLst/>
              <a:ahLst/>
              <a:cxnLst/>
              <a:rect l="l" t="t" r="r" b="b"/>
              <a:pathLst>
                <a:path w="3926" h="3759" extrusionOk="0">
                  <a:moveTo>
                    <a:pt x="1554" y="0"/>
                  </a:moveTo>
                  <a:cubicBezTo>
                    <a:pt x="1357" y="0"/>
                    <a:pt x="1160" y="36"/>
                    <a:pt x="959" y="132"/>
                  </a:cubicBezTo>
                  <a:lnTo>
                    <a:pt x="982" y="132"/>
                  </a:lnTo>
                  <a:cubicBezTo>
                    <a:pt x="434" y="611"/>
                    <a:pt x="69" y="1159"/>
                    <a:pt x="23" y="1912"/>
                  </a:cubicBezTo>
                  <a:cubicBezTo>
                    <a:pt x="0" y="2392"/>
                    <a:pt x="342" y="2757"/>
                    <a:pt x="457" y="3190"/>
                  </a:cubicBezTo>
                  <a:cubicBezTo>
                    <a:pt x="502" y="3236"/>
                    <a:pt x="548" y="3259"/>
                    <a:pt x="593" y="3282"/>
                  </a:cubicBezTo>
                  <a:cubicBezTo>
                    <a:pt x="1004" y="3599"/>
                    <a:pt x="1451" y="3759"/>
                    <a:pt x="1891" y="3759"/>
                  </a:cubicBezTo>
                  <a:cubicBezTo>
                    <a:pt x="2306" y="3759"/>
                    <a:pt x="2715" y="3616"/>
                    <a:pt x="3081" y="3327"/>
                  </a:cubicBezTo>
                  <a:cubicBezTo>
                    <a:pt x="3721" y="2825"/>
                    <a:pt x="3926" y="1638"/>
                    <a:pt x="3561" y="954"/>
                  </a:cubicBezTo>
                  <a:cubicBezTo>
                    <a:pt x="3264" y="406"/>
                    <a:pt x="2716" y="337"/>
                    <a:pt x="2237" y="109"/>
                  </a:cubicBezTo>
                  <a:cubicBezTo>
                    <a:pt x="2005" y="48"/>
                    <a:pt x="1780" y="0"/>
                    <a:pt x="15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5" name="Google Shape;2915;p52"/>
            <p:cNvSpPr/>
            <p:nvPr/>
          </p:nvSpPr>
          <p:spPr>
            <a:xfrm rot="-799569">
              <a:off x="1832327" y="3995036"/>
              <a:ext cx="106178" cy="91927"/>
            </a:xfrm>
            <a:custGeom>
              <a:avLst/>
              <a:gdLst/>
              <a:ahLst/>
              <a:cxnLst/>
              <a:rect l="l" t="t" r="r" b="b"/>
              <a:pathLst>
                <a:path w="4247" h="3677" extrusionOk="0">
                  <a:moveTo>
                    <a:pt x="2397" y="1"/>
                  </a:moveTo>
                  <a:cubicBezTo>
                    <a:pt x="2169" y="69"/>
                    <a:pt x="1918" y="115"/>
                    <a:pt x="1690" y="183"/>
                  </a:cubicBezTo>
                  <a:cubicBezTo>
                    <a:pt x="412" y="640"/>
                    <a:pt x="1" y="1986"/>
                    <a:pt x="800" y="3105"/>
                  </a:cubicBezTo>
                  <a:cubicBezTo>
                    <a:pt x="1082" y="3493"/>
                    <a:pt x="1474" y="3677"/>
                    <a:pt x="1911" y="3677"/>
                  </a:cubicBezTo>
                  <a:cubicBezTo>
                    <a:pt x="2039" y="3677"/>
                    <a:pt x="2172" y="3661"/>
                    <a:pt x="2306" y="3630"/>
                  </a:cubicBezTo>
                  <a:cubicBezTo>
                    <a:pt x="2808" y="3493"/>
                    <a:pt x="3128" y="3105"/>
                    <a:pt x="3493" y="2831"/>
                  </a:cubicBezTo>
                  <a:cubicBezTo>
                    <a:pt x="3744" y="2237"/>
                    <a:pt x="4246" y="1712"/>
                    <a:pt x="3858" y="1005"/>
                  </a:cubicBezTo>
                  <a:cubicBezTo>
                    <a:pt x="3721" y="845"/>
                    <a:pt x="3653" y="617"/>
                    <a:pt x="3470" y="480"/>
                  </a:cubicBezTo>
                  <a:cubicBezTo>
                    <a:pt x="3196" y="137"/>
                    <a:pt x="2763" y="160"/>
                    <a:pt x="23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6" name="Google Shape;2916;p52"/>
            <p:cNvSpPr/>
            <p:nvPr/>
          </p:nvSpPr>
          <p:spPr>
            <a:xfrm rot="-799569">
              <a:off x="2057254" y="4073181"/>
              <a:ext cx="87327" cy="88952"/>
            </a:xfrm>
            <a:custGeom>
              <a:avLst/>
              <a:gdLst/>
              <a:ahLst/>
              <a:cxnLst/>
              <a:rect l="l" t="t" r="r" b="b"/>
              <a:pathLst>
                <a:path w="3493" h="3558" extrusionOk="0">
                  <a:moveTo>
                    <a:pt x="1532" y="0"/>
                  </a:moveTo>
                  <a:cubicBezTo>
                    <a:pt x="1006" y="0"/>
                    <a:pt x="527" y="357"/>
                    <a:pt x="206" y="974"/>
                  </a:cubicBezTo>
                  <a:cubicBezTo>
                    <a:pt x="137" y="1065"/>
                    <a:pt x="69" y="1156"/>
                    <a:pt x="0" y="1270"/>
                  </a:cubicBezTo>
                  <a:cubicBezTo>
                    <a:pt x="46" y="1887"/>
                    <a:pt x="137" y="2480"/>
                    <a:pt x="525" y="2982"/>
                  </a:cubicBezTo>
                  <a:cubicBezTo>
                    <a:pt x="738" y="3280"/>
                    <a:pt x="1029" y="3557"/>
                    <a:pt x="1400" y="3557"/>
                  </a:cubicBezTo>
                  <a:cubicBezTo>
                    <a:pt x="1428" y="3557"/>
                    <a:pt x="1455" y="3556"/>
                    <a:pt x="1484" y="3553"/>
                  </a:cubicBezTo>
                  <a:cubicBezTo>
                    <a:pt x="2899" y="3370"/>
                    <a:pt x="3492" y="2046"/>
                    <a:pt x="2990" y="1202"/>
                  </a:cubicBezTo>
                  <a:cubicBezTo>
                    <a:pt x="2876" y="996"/>
                    <a:pt x="2785" y="768"/>
                    <a:pt x="2671" y="563"/>
                  </a:cubicBezTo>
                  <a:cubicBezTo>
                    <a:pt x="2294" y="176"/>
                    <a:pt x="1901" y="0"/>
                    <a:pt x="15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7" name="Google Shape;2917;p52"/>
            <p:cNvSpPr/>
            <p:nvPr/>
          </p:nvSpPr>
          <p:spPr>
            <a:xfrm rot="-799569">
              <a:off x="1967809" y="4167150"/>
              <a:ext cx="96453" cy="90552"/>
            </a:xfrm>
            <a:custGeom>
              <a:avLst/>
              <a:gdLst/>
              <a:ahLst/>
              <a:cxnLst/>
              <a:rect l="l" t="t" r="r" b="b"/>
              <a:pathLst>
                <a:path w="3858" h="3622" extrusionOk="0">
                  <a:moveTo>
                    <a:pt x="503" y="1889"/>
                  </a:moveTo>
                  <a:cubicBezTo>
                    <a:pt x="503" y="1889"/>
                    <a:pt x="503" y="1911"/>
                    <a:pt x="480" y="1911"/>
                  </a:cubicBezTo>
                  <a:cubicBezTo>
                    <a:pt x="480" y="1889"/>
                    <a:pt x="503" y="1889"/>
                    <a:pt x="503" y="1889"/>
                  </a:cubicBezTo>
                  <a:close/>
                  <a:moveTo>
                    <a:pt x="1867" y="1"/>
                  </a:moveTo>
                  <a:cubicBezTo>
                    <a:pt x="1311" y="1"/>
                    <a:pt x="839" y="181"/>
                    <a:pt x="548" y="724"/>
                  </a:cubicBezTo>
                  <a:cubicBezTo>
                    <a:pt x="229" y="1295"/>
                    <a:pt x="1" y="1866"/>
                    <a:pt x="160" y="2551"/>
                  </a:cubicBezTo>
                  <a:cubicBezTo>
                    <a:pt x="206" y="2665"/>
                    <a:pt x="274" y="2733"/>
                    <a:pt x="389" y="2756"/>
                  </a:cubicBezTo>
                  <a:cubicBezTo>
                    <a:pt x="480" y="2779"/>
                    <a:pt x="548" y="2847"/>
                    <a:pt x="548" y="2939"/>
                  </a:cubicBezTo>
                  <a:cubicBezTo>
                    <a:pt x="943" y="3370"/>
                    <a:pt x="1357" y="3622"/>
                    <a:pt x="1770" y="3622"/>
                  </a:cubicBezTo>
                  <a:cubicBezTo>
                    <a:pt x="2122" y="3622"/>
                    <a:pt x="2472" y="3439"/>
                    <a:pt x="2808" y="3030"/>
                  </a:cubicBezTo>
                  <a:cubicBezTo>
                    <a:pt x="2968" y="2939"/>
                    <a:pt x="3105" y="2847"/>
                    <a:pt x="3242" y="2733"/>
                  </a:cubicBezTo>
                  <a:cubicBezTo>
                    <a:pt x="3607" y="2277"/>
                    <a:pt x="3858" y="1774"/>
                    <a:pt x="3607" y="1158"/>
                  </a:cubicBezTo>
                  <a:cubicBezTo>
                    <a:pt x="3561" y="1090"/>
                    <a:pt x="3493" y="1021"/>
                    <a:pt x="3447" y="953"/>
                  </a:cubicBezTo>
                  <a:cubicBezTo>
                    <a:pt x="3287" y="291"/>
                    <a:pt x="2785" y="85"/>
                    <a:pt x="2169" y="17"/>
                  </a:cubicBezTo>
                  <a:cubicBezTo>
                    <a:pt x="2066" y="7"/>
                    <a:pt x="1965" y="1"/>
                    <a:pt x="186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8" name="Google Shape;2918;p52"/>
            <p:cNvSpPr/>
            <p:nvPr/>
          </p:nvSpPr>
          <p:spPr>
            <a:xfrm rot="-799569">
              <a:off x="2036792" y="4061361"/>
              <a:ext cx="17725" cy="17375"/>
            </a:xfrm>
            <a:custGeom>
              <a:avLst/>
              <a:gdLst/>
              <a:ahLst/>
              <a:cxnLst/>
              <a:rect l="l" t="t" r="r" b="b"/>
              <a:pathLst>
                <a:path w="709" h="695" extrusionOk="0">
                  <a:moveTo>
                    <a:pt x="281" y="1"/>
                  </a:moveTo>
                  <a:cubicBezTo>
                    <a:pt x="238" y="1"/>
                    <a:pt x="177" y="17"/>
                    <a:pt x="160" y="33"/>
                  </a:cubicBezTo>
                  <a:cubicBezTo>
                    <a:pt x="1" y="307"/>
                    <a:pt x="320" y="421"/>
                    <a:pt x="389" y="604"/>
                  </a:cubicBezTo>
                  <a:cubicBezTo>
                    <a:pt x="389" y="626"/>
                    <a:pt x="434" y="649"/>
                    <a:pt x="503" y="695"/>
                  </a:cubicBezTo>
                  <a:cubicBezTo>
                    <a:pt x="708" y="352"/>
                    <a:pt x="503" y="193"/>
                    <a:pt x="320" y="10"/>
                  </a:cubicBezTo>
                  <a:cubicBezTo>
                    <a:pt x="313" y="3"/>
                    <a:pt x="299" y="1"/>
                    <a:pt x="2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9" name="Google Shape;2919;p52"/>
            <p:cNvSpPr/>
            <p:nvPr/>
          </p:nvSpPr>
          <p:spPr>
            <a:xfrm rot="-799569">
              <a:off x="1973796" y="4260867"/>
              <a:ext cx="5725" cy="13725"/>
            </a:xfrm>
            <a:custGeom>
              <a:avLst/>
              <a:gdLst/>
              <a:ahLst/>
              <a:cxnLst/>
              <a:rect l="l" t="t" r="r" b="b"/>
              <a:pathLst>
                <a:path w="229" h="549" extrusionOk="0">
                  <a:moveTo>
                    <a:pt x="23" y="1"/>
                  </a:moveTo>
                  <a:cubicBezTo>
                    <a:pt x="23" y="183"/>
                    <a:pt x="0" y="411"/>
                    <a:pt x="206" y="548"/>
                  </a:cubicBezTo>
                  <a:cubicBezTo>
                    <a:pt x="206" y="343"/>
                    <a:pt x="229" y="115"/>
                    <a:pt x="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0" name="Google Shape;2920;p52"/>
            <p:cNvSpPr/>
            <p:nvPr/>
          </p:nvSpPr>
          <p:spPr>
            <a:xfrm rot="-799569">
              <a:off x="2029143" y="4147001"/>
              <a:ext cx="5075" cy="5125"/>
            </a:xfrm>
            <a:custGeom>
              <a:avLst/>
              <a:gdLst/>
              <a:ahLst/>
              <a:cxnLst/>
              <a:rect l="l" t="t" r="r" b="b"/>
              <a:pathLst>
                <a:path w="203" h="205" extrusionOk="0">
                  <a:moveTo>
                    <a:pt x="136" y="0"/>
                  </a:moveTo>
                  <a:cubicBezTo>
                    <a:pt x="116" y="0"/>
                    <a:pt x="93" y="13"/>
                    <a:pt x="66" y="40"/>
                  </a:cubicBezTo>
                  <a:cubicBezTo>
                    <a:pt x="43" y="40"/>
                    <a:pt x="20" y="63"/>
                    <a:pt x="20" y="86"/>
                  </a:cubicBezTo>
                  <a:cubicBezTo>
                    <a:pt x="1" y="145"/>
                    <a:pt x="15" y="205"/>
                    <a:pt x="64" y="205"/>
                  </a:cubicBezTo>
                  <a:cubicBezTo>
                    <a:pt x="71" y="205"/>
                    <a:pt x="80" y="203"/>
                    <a:pt x="89" y="200"/>
                  </a:cubicBezTo>
                  <a:cubicBezTo>
                    <a:pt x="134" y="177"/>
                    <a:pt x="157" y="109"/>
                    <a:pt x="203" y="86"/>
                  </a:cubicBezTo>
                  <a:cubicBezTo>
                    <a:pt x="189" y="31"/>
                    <a:pt x="167" y="0"/>
                    <a:pt x="1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1" name="Google Shape;2921;p52"/>
            <p:cNvSpPr/>
            <p:nvPr/>
          </p:nvSpPr>
          <p:spPr>
            <a:xfrm rot="-799569">
              <a:off x="2081518" y="4182483"/>
              <a:ext cx="61652" cy="58477"/>
            </a:xfrm>
            <a:custGeom>
              <a:avLst/>
              <a:gdLst/>
              <a:ahLst/>
              <a:cxnLst/>
              <a:rect l="l" t="t" r="r" b="b"/>
              <a:pathLst>
                <a:path w="2466" h="2339" extrusionOk="0">
                  <a:moveTo>
                    <a:pt x="1100" y="0"/>
                  </a:moveTo>
                  <a:cubicBezTo>
                    <a:pt x="837" y="0"/>
                    <a:pt x="569" y="76"/>
                    <a:pt x="297" y="227"/>
                  </a:cubicBezTo>
                  <a:cubicBezTo>
                    <a:pt x="0" y="660"/>
                    <a:pt x="69" y="1163"/>
                    <a:pt x="23" y="1642"/>
                  </a:cubicBezTo>
                  <a:cubicBezTo>
                    <a:pt x="531" y="2104"/>
                    <a:pt x="893" y="2338"/>
                    <a:pt x="1238" y="2338"/>
                  </a:cubicBezTo>
                  <a:cubicBezTo>
                    <a:pt x="1590" y="2338"/>
                    <a:pt x="1924" y="2093"/>
                    <a:pt x="2374" y="1596"/>
                  </a:cubicBezTo>
                  <a:cubicBezTo>
                    <a:pt x="2374" y="1528"/>
                    <a:pt x="2397" y="1459"/>
                    <a:pt x="2443" y="1414"/>
                  </a:cubicBezTo>
                  <a:cubicBezTo>
                    <a:pt x="2443" y="1322"/>
                    <a:pt x="2443" y="1231"/>
                    <a:pt x="2443" y="1117"/>
                  </a:cubicBezTo>
                  <a:cubicBezTo>
                    <a:pt x="2466" y="980"/>
                    <a:pt x="2443" y="820"/>
                    <a:pt x="2306" y="729"/>
                  </a:cubicBezTo>
                  <a:cubicBezTo>
                    <a:pt x="2237" y="615"/>
                    <a:pt x="2146" y="478"/>
                    <a:pt x="2078" y="364"/>
                  </a:cubicBezTo>
                  <a:cubicBezTo>
                    <a:pt x="1759" y="121"/>
                    <a:pt x="1433" y="0"/>
                    <a:pt x="110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2" name="Google Shape;2922;p52"/>
            <p:cNvSpPr/>
            <p:nvPr/>
          </p:nvSpPr>
          <p:spPr>
            <a:xfrm rot="-799569">
              <a:off x="1482203" y="4269156"/>
              <a:ext cx="89627" cy="104978"/>
            </a:xfrm>
            <a:custGeom>
              <a:avLst/>
              <a:gdLst/>
              <a:ahLst/>
              <a:cxnLst/>
              <a:rect l="l" t="t" r="r" b="b"/>
              <a:pathLst>
                <a:path w="3585" h="4199" extrusionOk="0">
                  <a:moveTo>
                    <a:pt x="2180" y="1"/>
                  </a:moveTo>
                  <a:cubicBezTo>
                    <a:pt x="1727" y="1"/>
                    <a:pt x="1218" y="184"/>
                    <a:pt x="845" y="494"/>
                  </a:cubicBezTo>
                  <a:cubicBezTo>
                    <a:pt x="503" y="791"/>
                    <a:pt x="252" y="1156"/>
                    <a:pt x="1" y="1544"/>
                  </a:cubicBezTo>
                  <a:cubicBezTo>
                    <a:pt x="24" y="2229"/>
                    <a:pt x="138" y="2891"/>
                    <a:pt x="594" y="3462"/>
                  </a:cubicBezTo>
                  <a:cubicBezTo>
                    <a:pt x="987" y="3962"/>
                    <a:pt x="1275" y="4198"/>
                    <a:pt x="1639" y="4198"/>
                  </a:cubicBezTo>
                  <a:cubicBezTo>
                    <a:pt x="1889" y="4198"/>
                    <a:pt x="2176" y="4086"/>
                    <a:pt x="2557" y="3873"/>
                  </a:cubicBezTo>
                  <a:cubicBezTo>
                    <a:pt x="2968" y="3256"/>
                    <a:pt x="3402" y="2640"/>
                    <a:pt x="3493" y="1841"/>
                  </a:cubicBezTo>
                  <a:cubicBezTo>
                    <a:pt x="3584" y="1111"/>
                    <a:pt x="3288" y="426"/>
                    <a:pt x="2763" y="129"/>
                  </a:cubicBezTo>
                  <a:cubicBezTo>
                    <a:pt x="2594" y="41"/>
                    <a:pt x="2393" y="1"/>
                    <a:pt x="218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3" name="Google Shape;2923;p52"/>
            <p:cNvSpPr/>
            <p:nvPr/>
          </p:nvSpPr>
          <p:spPr>
            <a:xfrm rot="-799569">
              <a:off x="1655278" y="4300441"/>
              <a:ext cx="54801" cy="47001"/>
            </a:xfrm>
            <a:custGeom>
              <a:avLst/>
              <a:gdLst/>
              <a:ahLst/>
              <a:cxnLst/>
              <a:rect l="l" t="t" r="r" b="b"/>
              <a:pathLst>
                <a:path w="2192" h="1880" extrusionOk="0">
                  <a:moveTo>
                    <a:pt x="1139" y="1"/>
                  </a:moveTo>
                  <a:cubicBezTo>
                    <a:pt x="853" y="1"/>
                    <a:pt x="563" y="152"/>
                    <a:pt x="297" y="458"/>
                  </a:cubicBezTo>
                  <a:cubicBezTo>
                    <a:pt x="0" y="1006"/>
                    <a:pt x="274" y="1394"/>
                    <a:pt x="685" y="1736"/>
                  </a:cubicBezTo>
                  <a:cubicBezTo>
                    <a:pt x="875" y="1831"/>
                    <a:pt x="1081" y="1879"/>
                    <a:pt x="1290" y="1879"/>
                  </a:cubicBezTo>
                  <a:cubicBezTo>
                    <a:pt x="1332" y="1879"/>
                    <a:pt x="1374" y="1877"/>
                    <a:pt x="1415" y="1873"/>
                  </a:cubicBezTo>
                  <a:cubicBezTo>
                    <a:pt x="1484" y="1873"/>
                    <a:pt x="1530" y="1873"/>
                    <a:pt x="1575" y="1850"/>
                  </a:cubicBezTo>
                  <a:cubicBezTo>
                    <a:pt x="2123" y="1280"/>
                    <a:pt x="2192" y="641"/>
                    <a:pt x="1735" y="230"/>
                  </a:cubicBezTo>
                  <a:cubicBezTo>
                    <a:pt x="1545" y="78"/>
                    <a:pt x="1343" y="1"/>
                    <a:pt x="11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4" name="Google Shape;2924;p52"/>
            <p:cNvSpPr/>
            <p:nvPr/>
          </p:nvSpPr>
          <p:spPr>
            <a:xfrm rot="-799569">
              <a:off x="1411203" y="4005609"/>
              <a:ext cx="79927" cy="88177"/>
            </a:xfrm>
            <a:custGeom>
              <a:avLst/>
              <a:gdLst/>
              <a:ahLst/>
              <a:cxnLst/>
              <a:rect l="l" t="t" r="r" b="b"/>
              <a:pathLst>
                <a:path w="3197" h="3527" extrusionOk="0">
                  <a:moveTo>
                    <a:pt x="1671" y="1"/>
                  </a:moveTo>
                  <a:cubicBezTo>
                    <a:pt x="1142" y="1"/>
                    <a:pt x="622" y="297"/>
                    <a:pt x="389" y="806"/>
                  </a:cubicBezTo>
                  <a:cubicBezTo>
                    <a:pt x="1" y="1650"/>
                    <a:pt x="252" y="2678"/>
                    <a:pt x="959" y="3317"/>
                  </a:cubicBezTo>
                  <a:cubicBezTo>
                    <a:pt x="1165" y="3385"/>
                    <a:pt x="1370" y="3454"/>
                    <a:pt x="1576" y="3476"/>
                  </a:cubicBezTo>
                  <a:cubicBezTo>
                    <a:pt x="1728" y="3510"/>
                    <a:pt x="1871" y="3526"/>
                    <a:pt x="2002" y="3526"/>
                  </a:cubicBezTo>
                  <a:cubicBezTo>
                    <a:pt x="2678" y="3526"/>
                    <a:pt x="3074" y="3092"/>
                    <a:pt x="3151" y="2289"/>
                  </a:cubicBezTo>
                  <a:cubicBezTo>
                    <a:pt x="3196" y="1742"/>
                    <a:pt x="2968" y="1285"/>
                    <a:pt x="2945" y="760"/>
                  </a:cubicBezTo>
                  <a:cubicBezTo>
                    <a:pt x="2808" y="600"/>
                    <a:pt x="2694" y="418"/>
                    <a:pt x="2534" y="304"/>
                  </a:cubicBezTo>
                  <a:cubicBezTo>
                    <a:pt x="2278" y="97"/>
                    <a:pt x="1973" y="1"/>
                    <a:pt x="16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5" name="Google Shape;2925;p52"/>
            <p:cNvSpPr/>
            <p:nvPr/>
          </p:nvSpPr>
          <p:spPr>
            <a:xfrm rot="-799569">
              <a:off x="1385617" y="4094292"/>
              <a:ext cx="2875" cy="5750"/>
            </a:xfrm>
            <a:custGeom>
              <a:avLst/>
              <a:gdLst/>
              <a:ahLst/>
              <a:cxnLst/>
              <a:rect l="l" t="t" r="r" b="b"/>
              <a:pathLst>
                <a:path w="115" h="230" extrusionOk="0">
                  <a:moveTo>
                    <a:pt x="0" y="1"/>
                  </a:moveTo>
                  <a:cubicBezTo>
                    <a:pt x="0" y="92"/>
                    <a:pt x="0" y="161"/>
                    <a:pt x="0" y="229"/>
                  </a:cubicBezTo>
                  <a:cubicBezTo>
                    <a:pt x="115" y="161"/>
                    <a:pt x="92" y="92"/>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6" name="Google Shape;2926;p52"/>
            <p:cNvSpPr/>
            <p:nvPr/>
          </p:nvSpPr>
          <p:spPr>
            <a:xfrm rot="-799569">
              <a:off x="1368954" y="4022636"/>
              <a:ext cx="2300" cy="3450"/>
            </a:xfrm>
            <a:custGeom>
              <a:avLst/>
              <a:gdLst/>
              <a:ahLst/>
              <a:cxnLst/>
              <a:rect l="l" t="t" r="r" b="b"/>
              <a:pathLst>
                <a:path w="92" h="138" extrusionOk="0">
                  <a:moveTo>
                    <a:pt x="69" y="0"/>
                  </a:moveTo>
                  <a:cubicBezTo>
                    <a:pt x="46" y="23"/>
                    <a:pt x="0" y="46"/>
                    <a:pt x="0" y="69"/>
                  </a:cubicBezTo>
                  <a:cubicBezTo>
                    <a:pt x="0" y="92"/>
                    <a:pt x="23" y="114"/>
                    <a:pt x="46" y="137"/>
                  </a:cubicBezTo>
                  <a:cubicBezTo>
                    <a:pt x="69" y="114"/>
                    <a:pt x="69" y="92"/>
                    <a:pt x="92" y="69"/>
                  </a:cubicBezTo>
                  <a:cubicBezTo>
                    <a:pt x="92" y="46"/>
                    <a:pt x="69" y="23"/>
                    <a:pt x="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7" name="Google Shape;2927;p52"/>
            <p:cNvSpPr/>
            <p:nvPr/>
          </p:nvSpPr>
          <p:spPr>
            <a:xfrm rot="-799569">
              <a:off x="1741953" y="4064945"/>
              <a:ext cx="113003" cy="109128"/>
            </a:xfrm>
            <a:custGeom>
              <a:avLst/>
              <a:gdLst/>
              <a:ahLst/>
              <a:cxnLst/>
              <a:rect l="l" t="t" r="r" b="b"/>
              <a:pathLst>
                <a:path w="4520" h="4365" extrusionOk="0">
                  <a:moveTo>
                    <a:pt x="2237" y="0"/>
                  </a:moveTo>
                  <a:cubicBezTo>
                    <a:pt x="1415" y="0"/>
                    <a:pt x="860" y="391"/>
                    <a:pt x="480" y="1172"/>
                  </a:cubicBezTo>
                  <a:cubicBezTo>
                    <a:pt x="0" y="2222"/>
                    <a:pt x="320" y="3112"/>
                    <a:pt x="845" y="4002"/>
                  </a:cubicBezTo>
                  <a:cubicBezTo>
                    <a:pt x="1094" y="4251"/>
                    <a:pt x="1357" y="4365"/>
                    <a:pt x="1640" y="4365"/>
                  </a:cubicBezTo>
                  <a:cubicBezTo>
                    <a:pt x="1851" y="4365"/>
                    <a:pt x="2072" y="4302"/>
                    <a:pt x="2306" y="4185"/>
                  </a:cubicBezTo>
                  <a:cubicBezTo>
                    <a:pt x="2648" y="4025"/>
                    <a:pt x="2968" y="3774"/>
                    <a:pt x="3356" y="3728"/>
                  </a:cubicBezTo>
                  <a:cubicBezTo>
                    <a:pt x="3538" y="3477"/>
                    <a:pt x="3721" y="3249"/>
                    <a:pt x="3881" y="2998"/>
                  </a:cubicBezTo>
                  <a:cubicBezTo>
                    <a:pt x="4520" y="2039"/>
                    <a:pt x="4291" y="1263"/>
                    <a:pt x="3584" y="601"/>
                  </a:cubicBezTo>
                  <a:cubicBezTo>
                    <a:pt x="3356" y="396"/>
                    <a:pt x="3059" y="236"/>
                    <a:pt x="2785" y="31"/>
                  </a:cubicBezTo>
                  <a:cubicBezTo>
                    <a:pt x="2671" y="31"/>
                    <a:pt x="2557" y="31"/>
                    <a:pt x="2443" y="8"/>
                  </a:cubicBezTo>
                  <a:cubicBezTo>
                    <a:pt x="2372" y="3"/>
                    <a:pt x="2304" y="0"/>
                    <a:pt x="22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8" name="Google Shape;2928;p52"/>
            <p:cNvSpPr/>
            <p:nvPr/>
          </p:nvSpPr>
          <p:spPr>
            <a:xfrm rot="-799569">
              <a:off x="1568447" y="4206815"/>
              <a:ext cx="109028" cy="108903"/>
            </a:xfrm>
            <a:custGeom>
              <a:avLst/>
              <a:gdLst/>
              <a:ahLst/>
              <a:cxnLst/>
              <a:rect l="l" t="t" r="r" b="b"/>
              <a:pathLst>
                <a:path w="4361" h="4356" extrusionOk="0">
                  <a:moveTo>
                    <a:pt x="2185" y="1"/>
                  </a:moveTo>
                  <a:cubicBezTo>
                    <a:pt x="1524" y="1"/>
                    <a:pt x="949" y="261"/>
                    <a:pt x="480" y="852"/>
                  </a:cubicBezTo>
                  <a:cubicBezTo>
                    <a:pt x="229" y="1696"/>
                    <a:pt x="1" y="2541"/>
                    <a:pt x="480" y="3385"/>
                  </a:cubicBezTo>
                  <a:cubicBezTo>
                    <a:pt x="663" y="3568"/>
                    <a:pt x="846" y="3750"/>
                    <a:pt x="1028" y="3933"/>
                  </a:cubicBezTo>
                  <a:cubicBezTo>
                    <a:pt x="1074" y="4001"/>
                    <a:pt x="1119" y="4070"/>
                    <a:pt x="1188" y="4138"/>
                  </a:cubicBezTo>
                  <a:cubicBezTo>
                    <a:pt x="1256" y="4184"/>
                    <a:pt x="1325" y="4230"/>
                    <a:pt x="1393" y="4252"/>
                  </a:cubicBezTo>
                  <a:cubicBezTo>
                    <a:pt x="1485" y="4275"/>
                    <a:pt x="1553" y="4298"/>
                    <a:pt x="1644" y="4321"/>
                  </a:cubicBezTo>
                  <a:cubicBezTo>
                    <a:pt x="1793" y="4344"/>
                    <a:pt x="1947" y="4355"/>
                    <a:pt x="2101" y="4355"/>
                  </a:cubicBezTo>
                  <a:cubicBezTo>
                    <a:pt x="2255" y="4355"/>
                    <a:pt x="2409" y="4344"/>
                    <a:pt x="2557" y="4321"/>
                  </a:cubicBezTo>
                  <a:cubicBezTo>
                    <a:pt x="3493" y="4001"/>
                    <a:pt x="4041" y="3317"/>
                    <a:pt x="4338" y="2426"/>
                  </a:cubicBezTo>
                  <a:cubicBezTo>
                    <a:pt x="4315" y="1582"/>
                    <a:pt x="4361" y="737"/>
                    <a:pt x="3333" y="395"/>
                  </a:cubicBezTo>
                  <a:cubicBezTo>
                    <a:pt x="3288" y="441"/>
                    <a:pt x="3265" y="486"/>
                    <a:pt x="3242" y="532"/>
                  </a:cubicBezTo>
                  <a:cubicBezTo>
                    <a:pt x="3219" y="509"/>
                    <a:pt x="3219" y="486"/>
                    <a:pt x="3219" y="463"/>
                  </a:cubicBezTo>
                  <a:cubicBezTo>
                    <a:pt x="3265" y="190"/>
                    <a:pt x="3105" y="75"/>
                    <a:pt x="2831" y="75"/>
                  </a:cubicBezTo>
                  <a:cubicBezTo>
                    <a:pt x="2608" y="26"/>
                    <a:pt x="2392" y="1"/>
                    <a:pt x="218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9" name="Google Shape;2929;p52"/>
            <p:cNvSpPr/>
            <p:nvPr/>
          </p:nvSpPr>
          <p:spPr>
            <a:xfrm rot="-799569">
              <a:off x="1694171" y="4215650"/>
              <a:ext cx="104203" cy="93628"/>
            </a:xfrm>
            <a:custGeom>
              <a:avLst/>
              <a:gdLst/>
              <a:ahLst/>
              <a:cxnLst/>
              <a:rect l="l" t="t" r="r" b="b"/>
              <a:pathLst>
                <a:path w="4168" h="3745" extrusionOk="0">
                  <a:moveTo>
                    <a:pt x="2220" y="0"/>
                  </a:moveTo>
                  <a:cubicBezTo>
                    <a:pt x="2196" y="0"/>
                    <a:pt x="2171" y="1"/>
                    <a:pt x="2146" y="2"/>
                  </a:cubicBezTo>
                  <a:cubicBezTo>
                    <a:pt x="1781" y="2"/>
                    <a:pt x="1416" y="93"/>
                    <a:pt x="1073" y="139"/>
                  </a:cubicBezTo>
                  <a:cubicBezTo>
                    <a:pt x="982" y="276"/>
                    <a:pt x="868" y="390"/>
                    <a:pt x="685" y="458"/>
                  </a:cubicBezTo>
                  <a:cubicBezTo>
                    <a:pt x="663" y="618"/>
                    <a:pt x="571" y="732"/>
                    <a:pt x="457" y="823"/>
                  </a:cubicBezTo>
                  <a:cubicBezTo>
                    <a:pt x="411" y="892"/>
                    <a:pt x="389" y="983"/>
                    <a:pt x="343" y="1052"/>
                  </a:cubicBezTo>
                  <a:cubicBezTo>
                    <a:pt x="343" y="1417"/>
                    <a:pt x="320" y="1782"/>
                    <a:pt x="160" y="2124"/>
                  </a:cubicBezTo>
                  <a:cubicBezTo>
                    <a:pt x="1" y="2330"/>
                    <a:pt x="69" y="2444"/>
                    <a:pt x="297" y="2512"/>
                  </a:cubicBezTo>
                  <a:cubicBezTo>
                    <a:pt x="320" y="2512"/>
                    <a:pt x="320" y="2490"/>
                    <a:pt x="343" y="2490"/>
                  </a:cubicBezTo>
                  <a:cubicBezTo>
                    <a:pt x="434" y="3060"/>
                    <a:pt x="731" y="3471"/>
                    <a:pt x="1233" y="3745"/>
                  </a:cubicBezTo>
                  <a:cubicBezTo>
                    <a:pt x="1644" y="3562"/>
                    <a:pt x="2146" y="3722"/>
                    <a:pt x="2534" y="3403"/>
                  </a:cubicBezTo>
                  <a:cubicBezTo>
                    <a:pt x="3219" y="3334"/>
                    <a:pt x="3447" y="2763"/>
                    <a:pt x="3675" y="2261"/>
                  </a:cubicBezTo>
                  <a:cubicBezTo>
                    <a:pt x="4168" y="1120"/>
                    <a:pt x="3453" y="0"/>
                    <a:pt x="22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0" name="Google Shape;2930;p52"/>
            <p:cNvSpPr/>
            <p:nvPr/>
          </p:nvSpPr>
          <p:spPr>
            <a:xfrm rot="-799569">
              <a:off x="1528255" y="3995063"/>
              <a:ext cx="107878" cy="104028"/>
            </a:xfrm>
            <a:custGeom>
              <a:avLst/>
              <a:gdLst/>
              <a:ahLst/>
              <a:cxnLst/>
              <a:rect l="l" t="t" r="r" b="b"/>
              <a:pathLst>
                <a:path w="4315" h="4161" extrusionOk="0">
                  <a:moveTo>
                    <a:pt x="2512" y="1"/>
                  </a:moveTo>
                  <a:cubicBezTo>
                    <a:pt x="2253" y="1"/>
                    <a:pt x="1978" y="45"/>
                    <a:pt x="1690" y="131"/>
                  </a:cubicBezTo>
                  <a:lnTo>
                    <a:pt x="1644" y="131"/>
                  </a:lnTo>
                  <a:cubicBezTo>
                    <a:pt x="1624" y="81"/>
                    <a:pt x="1604" y="61"/>
                    <a:pt x="1586" y="61"/>
                  </a:cubicBezTo>
                  <a:cubicBezTo>
                    <a:pt x="1563" y="61"/>
                    <a:pt x="1543" y="93"/>
                    <a:pt x="1530" y="131"/>
                  </a:cubicBezTo>
                  <a:cubicBezTo>
                    <a:pt x="1462" y="199"/>
                    <a:pt x="1393" y="245"/>
                    <a:pt x="1325" y="314"/>
                  </a:cubicBezTo>
                  <a:lnTo>
                    <a:pt x="1325" y="336"/>
                  </a:lnTo>
                  <a:cubicBezTo>
                    <a:pt x="1256" y="336"/>
                    <a:pt x="1211" y="382"/>
                    <a:pt x="1165" y="405"/>
                  </a:cubicBezTo>
                  <a:cubicBezTo>
                    <a:pt x="1119" y="451"/>
                    <a:pt x="1051" y="496"/>
                    <a:pt x="1005" y="542"/>
                  </a:cubicBezTo>
                  <a:lnTo>
                    <a:pt x="959" y="496"/>
                  </a:lnTo>
                  <a:lnTo>
                    <a:pt x="959" y="496"/>
                  </a:lnTo>
                  <a:cubicBezTo>
                    <a:pt x="1" y="1523"/>
                    <a:pt x="252" y="3167"/>
                    <a:pt x="1484" y="3737"/>
                  </a:cubicBezTo>
                  <a:cubicBezTo>
                    <a:pt x="1761" y="3868"/>
                    <a:pt x="2038" y="4160"/>
                    <a:pt x="2364" y="4160"/>
                  </a:cubicBezTo>
                  <a:cubicBezTo>
                    <a:pt x="2496" y="4160"/>
                    <a:pt x="2635" y="4113"/>
                    <a:pt x="2786" y="3988"/>
                  </a:cubicBezTo>
                  <a:cubicBezTo>
                    <a:pt x="2808" y="3783"/>
                    <a:pt x="2900" y="3646"/>
                    <a:pt x="3128" y="3623"/>
                  </a:cubicBezTo>
                  <a:cubicBezTo>
                    <a:pt x="3425" y="3578"/>
                    <a:pt x="3721" y="3532"/>
                    <a:pt x="3858" y="3190"/>
                  </a:cubicBezTo>
                  <a:cubicBezTo>
                    <a:pt x="4224" y="2528"/>
                    <a:pt x="4315" y="1797"/>
                    <a:pt x="4246" y="1067"/>
                  </a:cubicBezTo>
                  <a:cubicBezTo>
                    <a:pt x="3812" y="332"/>
                    <a:pt x="3219" y="1"/>
                    <a:pt x="25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1" name="Google Shape;2931;p52"/>
            <p:cNvSpPr/>
            <p:nvPr/>
          </p:nvSpPr>
          <p:spPr>
            <a:xfrm rot="-799569">
              <a:off x="1600069" y="4087110"/>
              <a:ext cx="115853" cy="84552"/>
            </a:xfrm>
            <a:custGeom>
              <a:avLst/>
              <a:gdLst/>
              <a:ahLst/>
              <a:cxnLst/>
              <a:rect l="l" t="t" r="r" b="b"/>
              <a:pathLst>
                <a:path w="4634" h="3382" extrusionOk="0">
                  <a:moveTo>
                    <a:pt x="2347" y="1"/>
                  </a:moveTo>
                  <a:cubicBezTo>
                    <a:pt x="1945" y="1"/>
                    <a:pt x="1543" y="142"/>
                    <a:pt x="1142" y="267"/>
                  </a:cubicBezTo>
                  <a:lnTo>
                    <a:pt x="1142" y="244"/>
                  </a:lnTo>
                  <a:cubicBezTo>
                    <a:pt x="1050" y="267"/>
                    <a:pt x="982" y="336"/>
                    <a:pt x="959" y="450"/>
                  </a:cubicBezTo>
                  <a:cubicBezTo>
                    <a:pt x="890" y="450"/>
                    <a:pt x="822" y="427"/>
                    <a:pt x="754" y="427"/>
                  </a:cubicBezTo>
                  <a:cubicBezTo>
                    <a:pt x="754" y="564"/>
                    <a:pt x="731" y="792"/>
                    <a:pt x="594" y="815"/>
                  </a:cubicBezTo>
                  <a:cubicBezTo>
                    <a:pt x="23" y="906"/>
                    <a:pt x="0" y="1134"/>
                    <a:pt x="365" y="1500"/>
                  </a:cubicBezTo>
                  <a:cubicBezTo>
                    <a:pt x="548" y="1659"/>
                    <a:pt x="525" y="1865"/>
                    <a:pt x="594" y="2070"/>
                  </a:cubicBezTo>
                  <a:cubicBezTo>
                    <a:pt x="685" y="2481"/>
                    <a:pt x="845" y="2869"/>
                    <a:pt x="1324" y="2960"/>
                  </a:cubicBezTo>
                  <a:cubicBezTo>
                    <a:pt x="1484" y="3029"/>
                    <a:pt x="1644" y="3120"/>
                    <a:pt x="1803" y="3189"/>
                  </a:cubicBezTo>
                  <a:cubicBezTo>
                    <a:pt x="1988" y="3343"/>
                    <a:pt x="2187" y="3381"/>
                    <a:pt x="2389" y="3381"/>
                  </a:cubicBezTo>
                  <a:cubicBezTo>
                    <a:pt x="2592" y="3381"/>
                    <a:pt x="2799" y="3342"/>
                    <a:pt x="2998" y="3342"/>
                  </a:cubicBezTo>
                  <a:cubicBezTo>
                    <a:pt x="3042" y="3342"/>
                    <a:pt x="3085" y="3344"/>
                    <a:pt x="3127" y="3348"/>
                  </a:cubicBezTo>
                  <a:cubicBezTo>
                    <a:pt x="3493" y="3029"/>
                    <a:pt x="3858" y="2709"/>
                    <a:pt x="4132" y="2321"/>
                  </a:cubicBezTo>
                  <a:cubicBezTo>
                    <a:pt x="4634" y="1591"/>
                    <a:pt x="4543" y="975"/>
                    <a:pt x="3789" y="495"/>
                  </a:cubicBezTo>
                  <a:cubicBezTo>
                    <a:pt x="3584" y="381"/>
                    <a:pt x="3401" y="221"/>
                    <a:pt x="3127" y="221"/>
                  </a:cubicBezTo>
                  <a:cubicBezTo>
                    <a:pt x="2867" y="60"/>
                    <a:pt x="2607" y="1"/>
                    <a:pt x="23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2" name="Google Shape;2932;p52"/>
            <p:cNvSpPr/>
            <p:nvPr/>
          </p:nvSpPr>
          <p:spPr>
            <a:xfrm rot="-799569">
              <a:off x="1610721" y="4105573"/>
              <a:ext cx="1725" cy="2300"/>
            </a:xfrm>
            <a:custGeom>
              <a:avLst/>
              <a:gdLst/>
              <a:ahLst/>
              <a:cxnLst/>
              <a:rect l="l" t="t" r="r" b="b"/>
              <a:pathLst>
                <a:path w="69" h="92" extrusionOk="0">
                  <a:moveTo>
                    <a:pt x="23" y="1"/>
                  </a:moveTo>
                  <a:lnTo>
                    <a:pt x="0" y="46"/>
                  </a:lnTo>
                  <a:lnTo>
                    <a:pt x="69" y="92"/>
                  </a:lnTo>
                  <a:lnTo>
                    <a:pt x="23"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3" name="Google Shape;2933;p52"/>
            <p:cNvSpPr/>
            <p:nvPr/>
          </p:nvSpPr>
          <p:spPr>
            <a:xfrm rot="-799569">
              <a:off x="1568620" y="4237261"/>
              <a:ext cx="4025" cy="2300"/>
            </a:xfrm>
            <a:custGeom>
              <a:avLst/>
              <a:gdLst/>
              <a:ahLst/>
              <a:cxnLst/>
              <a:rect l="l" t="t" r="r" b="b"/>
              <a:pathLst>
                <a:path w="161" h="92" extrusionOk="0">
                  <a:moveTo>
                    <a:pt x="85" y="1"/>
                  </a:moveTo>
                  <a:cubicBezTo>
                    <a:pt x="54" y="1"/>
                    <a:pt x="27" y="39"/>
                    <a:pt x="1" y="92"/>
                  </a:cubicBezTo>
                  <a:cubicBezTo>
                    <a:pt x="69" y="92"/>
                    <a:pt x="115" y="69"/>
                    <a:pt x="161" y="69"/>
                  </a:cubicBezTo>
                  <a:cubicBezTo>
                    <a:pt x="132" y="21"/>
                    <a:pt x="107" y="1"/>
                    <a:pt x="8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4" name="Google Shape;2934;p52"/>
            <p:cNvSpPr/>
            <p:nvPr/>
          </p:nvSpPr>
          <p:spPr>
            <a:xfrm rot="-799569">
              <a:off x="1583082" y="4301064"/>
              <a:ext cx="6300" cy="6300"/>
            </a:xfrm>
            <a:custGeom>
              <a:avLst/>
              <a:gdLst/>
              <a:ahLst/>
              <a:cxnLst/>
              <a:rect l="l" t="t" r="r" b="b"/>
              <a:pathLst>
                <a:path w="252" h="252" extrusionOk="0">
                  <a:moveTo>
                    <a:pt x="251" y="0"/>
                  </a:moveTo>
                  <a:lnTo>
                    <a:pt x="251" y="0"/>
                  </a:lnTo>
                  <a:cubicBezTo>
                    <a:pt x="183" y="69"/>
                    <a:pt x="0" y="91"/>
                    <a:pt x="160" y="251"/>
                  </a:cubicBezTo>
                  <a:cubicBezTo>
                    <a:pt x="206" y="160"/>
                    <a:pt x="228" y="91"/>
                    <a:pt x="2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5" name="Google Shape;2935;p52"/>
            <p:cNvSpPr/>
            <p:nvPr/>
          </p:nvSpPr>
          <p:spPr>
            <a:xfrm rot="-799569">
              <a:off x="1688393" y="3951473"/>
              <a:ext cx="104453" cy="92878"/>
            </a:xfrm>
            <a:custGeom>
              <a:avLst/>
              <a:gdLst/>
              <a:ahLst/>
              <a:cxnLst/>
              <a:rect l="l" t="t" r="r" b="b"/>
              <a:pathLst>
                <a:path w="4178" h="3715" extrusionOk="0">
                  <a:moveTo>
                    <a:pt x="1782" y="1"/>
                  </a:moveTo>
                  <a:cubicBezTo>
                    <a:pt x="1418" y="1"/>
                    <a:pt x="1058" y="41"/>
                    <a:pt x="708" y="224"/>
                  </a:cubicBezTo>
                  <a:cubicBezTo>
                    <a:pt x="617" y="429"/>
                    <a:pt x="503" y="658"/>
                    <a:pt x="412" y="863"/>
                  </a:cubicBezTo>
                  <a:cubicBezTo>
                    <a:pt x="1" y="1936"/>
                    <a:pt x="412" y="3100"/>
                    <a:pt x="1370" y="3488"/>
                  </a:cubicBezTo>
                  <a:cubicBezTo>
                    <a:pt x="1532" y="3663"/>
                    <a:pt x="1715" y="3715"/>
                    <a:pt x="1903" y="3715"/>
                  </a:cubicBezTo>
                  <a:cubicBezTo>
                    <a:pt x="2059" y="3715"/>
                    <a:pt x="2219" y="3679"/>
                    <a:pt x="2374" y="3648"/>
                  </a:cubicBezTo>
                  <a:cubicBezTo>
                    <a:pt x="2877" y="3557"/>
                    <a:pt x="3219" y="3214"/>
                    <a:pt x="3584" y="2917"/>
                  </a:cubicBezTo>
                  <a:cubicBezTo>
                    <a:pt x="3676" y="2689"/>
                    <a:pt x="3767" y="2484"/>
                    <a:pt x="3858" y="2255"/>
                  </a:cubicBezTo>
                  <a:cubicBezTo>
                    <a:pt x="4178" y="1251"/>
                    <a:pt x="3356" y="64"/>
                    <a:pt x="2329" y="19"/>
                  </a:cubicBezTo>
                  <a:cubicBezTo>
                    <a:pt x="2146" y="11"/>
                    <a:pt x="1964" y="1"/>
                    <a:pt x="17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6" name="Google Shape;2936;p52"/>
            <p:cNvSpPr/>
            <p:nvPr/>
          </p:nvSpPr>
          <p:spPr>
            <a:xfrm rot="-799569">
              <a:off x="1814915" y="4235084"/>
              <a:ext cx="69652" cy="68252"/>
            </a:xfrm>
            <a:custGeom>
              <a:avLst/>
              <a:gdLst/>
              <a:ahLst/>
              <a:cxnLst/>
              <a:rect l="l" t="t" r="r" b="b"/>
              <a:pathLst>
                <a:path w="2786" h="2730" extrusionOk="0">
                  <a:moveTo>
                    <a:pt x="1471" y="1"/>
                  </a:moveTo>
                  <a:cubicBezTo>
                    <a:pt x="582" y="1"/>
                    <a:pt x="307" y="343"/>
                    <a:pt x="1" y="1473"/>
                  </a:cubicBezTo>
                  <a:cubicBezTo>
                    <a:pt x="92" y="1656"/>
                    <a:pt x="161" y="1861"/>
                    <a:pt x="252" y="2067"/>
                  </a:cubicBezTo>
                  <a:cubicBezTo>
                    <a:pt x="467" y="2527"/>
                    <a:pt x="682" y="2729"/>
                    <a:pt x="1049" y="2729"/>
                  </a:cubicBezTo>
                  <a:cubicBezTo>
                    <a:pt x="1228" y="2729"/>
                    <a:pt x="1444" y="2681"/>
                    <a:pt x="1713" y="2592"/>
                  </a:cubicBezTo>
                  <a:cubicBezTo>
                    <a:pt x="2010" y="2569"/>
                    <a:pt x="2169" y="2295"/>
                    <a:pt x="2398" y="2135"/>
                  </a:cubicBezTo>
                  <a:cubicBezTo>
                    <a:pt x="2512" y="1542"/>
                    <a:pt x="2786" y="948"/>
                    <a:pt x="2420" y="332"/>
                  </a:cubicBezTo>
                  <a:lnTo>
                    <a:pt x="2261" y="332"/>
                  </a:lnTo>
                  <a:cubicBezTo>
                    <a:pt x="2192" y="218"/>
                    <a:pt x="2124" y="126"/>
                    <a:pt x="2055" y="35"/>
                  </a:cubicBezTo>
                  <a:cubicBezTo>
                    <a:pt x="1835" y="13"/>
                    <a:pt x="1642" y="1"/>
                    <a:pt x="14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7" name="Google Shape;2937;p52"/>
            <p:cNvSpPr/>
            <p:nvPr/>
          </p:nvSpPr>
          <p:spPr>
            <a:xfrm rot="-799569">
              <a:off x="1670077" y="4000012"/>
              <a:ext cx="1750" cy="1750"/>
            </a:xfrm>
            <a:custGeom>
              <a:avLst/>
              <a:gdLst/>
              <a:ahLst/>
              <a:cxnLst/>
              <a:rect l="l" t="t" r="r" b="b"/>
              <a:pathLst>
                <a:path w="70" h="70" extrusionOk="0">
                  <a:moveTo>
                    <a:pt x="69" y="1"/>
                  </a:moveTo>
                  <a:lnTo>
                    <a:pt x="1" y="46"/>
                  </a:lnTo>
                  <a:lnTo>
                    <a:pt x="24" y="69"/>
                  </a:lnTo>
                  <a:lnTo>
                    <a:pt x="6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8" name="Google Shape;2938;p52"/>
            <p:cNvSpPr/>
            <p:nvPr/>
          </p:nvSpPr>
          <p:spPr>
            <a:xfrm rot="-799569">
              <a:off x="1689861" y="3967127"/>
              <a:ext cx="2300" cy="1725"/>
            </a:xfrm>
            <a:custGeom>
              <a:avLst/>
              <a:gdLst/>
              <a:ahLst/>
              <a:cxnLst/>
              <a:rect l="l" t="t" r="r" b="b"/>
              <a:pathLst>
                <a:path w="92" h="69" extrusionOk="0">
                  <a:moveTo>
                    <a:pt x="92" y="0"/>
                  </a:moveTo>
                  <a:lnTo>
                    <a:pt x="92" y="0"/>
                  </a:lnTo>
                  <a:cubicBezTo>
                    <a:pt x="1" y="23"/>
                    <a:pt x="1" y="46"/>
                    <a:pt x="46" y="69"/>
                  </a:cubicBezTo>
                  <a:cubicBezTo>
                    <a:pt x="69" y="69"/>
                    <a:pt x="92" y="23"/>
                    <a:pt x="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9" name="Google Shape;2939;p52"/>
            <p:cNvSpPr/>
            <p:nvPr/>
          </p:nvSpPr>
          <p:spPr>
            <a:xfrm rot="-799569">
              <a:off x="1758861" y="4169014"/>
              <a:ext cx="1725" cy="2300"/>
            </a:xfrm>
            <a:custGeom>
              <a:avLst/>
              <a:gdLst/>
              <a:ahLst/>
              <a:cxnLst/>
              <a:rect l="l" t="t" r="r" b="b"/>
              <a:pathLst>
                <a:path w="69" h="92" extrusionOk="0">
                  <a:moveTo>
                    <a:pt x="46" y="0"/>
                  </a:moveTo>
                  <a:lnTo>
                    <a:pt x="0" y="91"/>
                  </a:lnTo>
                  <a:lnTo>
                    <a:pt x="69" y="46"/>
                  </a:lnTo>
                  <a:lnTo>
                    <a:pt x="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0" name="Google Shape;2940;p52"/>
            <p:cNvSpPr/>
            <p:nvPr/>
          </p:nvSpPr>
          <p:spPr>
            <a:xfrm rot="-799569">
              <a:off x="1638345" y="4213557"/>
              <a:ext cx="25" cy="25"/>
            </a:xfrm>
            <a:custGeom>
              <a:avLst/>
              <a:gdLst/>
              <a:ahLst/>
              <a:cxnLst/>
              <a:rect l="l" t="t" r="r" b="b"/>
              <a:pathLst>
                <a:path w="1" h="1" extrusionOk="0">
                  <a:moveTo>
                    <a:pt x="0" y="0"/>
                  </a:moveTo>
                  <a:cubicBezTo>
                    <a:pt x="0" y="0"/>
                    <a:pt x="0" y="0"/>
                    <a:pt x="0" y="0"/>
                  </a:cubicBez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1" name="Google Shape;2941;p52"/>
            <p:cNvSpPr/>
            <p:nvPr/>
          </p:nvSpPr>
          <p:spPr>
            <a:xfrm rot="-799569">
              <a:off x="1647202" y="4315732"/>
              <a:ext cx="6375" cy="3350"/>
            </a:xfrm>
            <a:custGeom>
              <a:avLst/>
              <a:gdLst/>
              <a:ahLst/>
              <a:cxnLst/>
              <a:rect l="l" t="t" r="r" b="b"/>
              <a:pathLst>
                <a:path w="255" h="134" extrusionOk="0">
                  <a:moveTo>
                    <a:pt x="46" y="0"/>
                  </a:moveTo>
                  <a:cubicBezTo>
                    <a:pt x="23" y="0"/>
                    <a:pt x="0" y="46"/>
                    <a:pt x="0" y="69"/>
                  </a:cubicBezTo>
                  <a:cubicBezTo>
                    <a:pt x="46" y="92"/>
                    <a:pt x="91" y="114"/>
                    <a:pt x="137" y="114"/>
                  </a:cubicBezTo>
                  <a:cubicBezTo>
                    <a:pt x="170" y="128"/>
                    <a:pt x="196" y="133"/>
                    <a:pt x="213" y="133"/>
                  </a:cubicBezTo>
                  <a:cubicBezTo>
                    <a:pt x="255" y="133"/>
                    <a:pt x="247" y="101"/>
                    <a:pt x="183" y="69"/>
                  </a:cubicBezTo>
                  <a:cubicBezTo>
                    <a:pt x="137" y="23"/>
                    <a:pt x="91" y="0"/>
                    <a:pt x="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2" name="Google Shape;2942;p52"/>
            <p:cNvSpPr/>
            <p:nvPr/>
          </p:nvSpPr>
          <p:spPr>
            <a:xfrm rot="-799569">
              <a:off x="1364852" y="1932838"/>
              <a:ext cx="26276" cy="30851"/>
            </a:xfrm>
            <a:custGeom>
              <a:avLst/>
              <a:gdLst/>
              <a:ahLst/>
              <a:cxnLst/>
              <a:rect l="l" t="t" r="r" b="b"/>
              <a:pathLst>
                <a:path w="1051" h="1234" extrusionOk="0">
                  <a:moveTo>
                    <a:pt x="432" y="0"/>
                  </a:moveTo>
                  <a:cubicBezTo>
                    <a:pt x="344" y="0"/>
                    <a:pt x="265" y="62"/>
                    <a:pt x="206" y="206"/>
                  </a:cubicBezTo>
                  <a:cubicBezTo>
                    <a:pt x="0" y="662"/>
                    <a:pt x="160" y="868"/>
                    <a:pt x="890" y="1233"/>
                  </a:cubicBezTo>
                  <a:cubicBezTo>
                    <a:pt x="936" y="1210"/>
                    <a:pt x="982" y="1210"/>
                    <a:pt x="1050" y="1165"/>
                  </a:cubicBezTo>
                  <a:cubicBezTo>
                    <a:pt x="1050" y="1073"/>
                    <a:pt x="1050" y="959"/>
                    <a:pt x="1050" y="845"/>
                  </a:cubicBezTo>
                  <a:cubicBezTo>
                    <a:pt x="845" y="662"/>
                    <a:pt x="890" y="343"/>
                    <a:pt x="685" y="138"/>
                  </a:cubicBezTo>
                  <a:cubicBezTo>
                    <a:pt x="598" y="51"/>
                    <a:pt x="511" y="0"/>
                    <a:pt x="43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3" name="Google Shape;2943;p52"/>
            <p:cNvSpPr/>
            <p:nvPr/>
          </p:nvSpPr>
          <p:spPr>
            <a:xfrm rot="-799569">
              <a:off x="1380119" y="2225980"/>
              <a:ext cx="120428" cy="711344"/>
            </a:xfrm>
            <a:custGeom>
              <a:avLst/>
              <a:gdLst/>
              <a:ahLst/>
              <a:cxnLst/>
              <a:rect l="l" t="t" r="r" b="b"/>
              <a:pathLst>
                <a:path w="4817" h="28453" extrusionOk="0">
                  <a:moveTo>
                    <a:pt x="4497" y="1"/>
                  </a:moveTo>
                  <a:cubicBezTo>
                    <a:pt x="4337" y="69"/>
                    <a:pt x="4178" y="115"/>
                    <a:pt x="4018" y="183"/>
                  </a:cubicBezTo>
                  <a:cubicBezTo>
                    <a:pt x="3721" y="708"/>
                    <a:pt x="3607" y="1279"/>
                    <a:pt x="3516" y="1872"/>
                  </a:cubicBezTo>
                  <a:cubicBezTo>
                    <a:pt x="3356" y="2968"/>
                    <a:pt x="3287" y="4086"/>
                    <a:pt x="3082" y="5159"/>
                  </a:cubicBezTo>
                  <a:cubicBezTo>
                    <a:pt x="2945" y="6278"/>
                    <a:pt x="2717" y="7396"/>
                    <a:pt x="2648" y="8514"/>
                  </a:cubicBezTo>
                  <a:cubicBezTo>
                    <a:pt x="2671" y="8971"/>
                    <a:pt x="2489" y="9405"/>
                    <a:pt x="2466" y="9838"/>
                  </a:cubicBezTo>
                  <a:cubicBezTo>
                    <a:pt x="2352" y="10614"/>
                    <a:pt x="2329" y="11390"/>
                    <a:pt x="2192" y="12166"/>
                  </a:cubicBezTo>
                  <a:cubicBezTo>
                    <a:pt x="2169" y="12258"/>
                    <a:pt x="2146" y="12349"/>
                    <a:pt x="2146" y="12440"/>
                  </a:cubicBezTo>
                  <a:cubicBezTo>
                    <a:pt x="2032" y="13239"/>
                    <a:pt x="1918" y="14038"/>
                    <a:pt x="1781" y="14837"/>
                  </a:cubicBezTo>
                  <a:cubicBezTo>
                    <a:pt x="1758" y="15065"/>
                    <a:pt x="1758" y="15271"/>
                    <a:pt x="1781" y="15499"/>
                  </a:cubicBezTo>
                  <a:cubicBezTo>
                    <a:pt x="1781" y="15659"/>
                    <a:pt x="1758" y="15819"/>
                    <a:pt x="1713" y="15978"/>
                  </a:cubicBezTo>
                  <a:cubicBezTo>
                    <a:pt x="1690" y="16047"/>
                    <a:pt x="1644" y="16138"/>
                    <a:pt x="1644" y="16207"/>
                  </a:cubicBezTo>
                  <a:cubicBezTo>
                    <a:pt x="1621" y="16298"/>
                    <a:pt x="1598" y="16366"/>
                    <a:pt x="1598" y="16458"/>
                  </a:cubicBezTo>
                  <a:cubicBezTo>
                    <a:pt x="1507" y="17051"/>
                    <a:pt x="1393" y="17645"/>
                    <a:pt x="1370" y="18261"/>
                  </a:cubicBezTo>
                  <a:cubicBezTo>
                    <a:pt x="1096" y="19813"/>
                    <a:pt x="1005" y="21388"/>
                    <a:pt x="685" y="22940"/>
                  </a:cubicBezTo>
                  <a:cubicBezTo>
                    <a:pt x="617" y="23442"/>
                    <a:pt x="571" y="23967"/>
                    <a:pt x="526" y="24469"/>
                  </a:cubicBezTo>
                  <a:cubicBezTo>
                    <a:pt x="411" y="25656"/>
                    <a:pt x="1" y="26820"/>
                    <a:pt x="160" y="28030"/>
                  </a:cubicBezTo>
                  <a:cubicBezTo>
                    <a:pt x="183" y="28121"/>
                    <a:pt x="229" y="28213"/>
                    <a:pt x="275" y="28304"/>
                  </a:cubicBezTo>
                  <a:cubicBezTo>
                    <a:pt x="343" y="28372"/>
                    <a:pt x="434" y="28418"/>
                    <a:pt x="526" y="28441"/>
                  </a:cubicBezTo>
                  <a:cubicBezTo>
                    <a:pt x="589" y="28448"/>
                    <a:pt x="653" y="28453"/>
                    <a:pt x="715" y="28453"/>
                  </a:cubicBezTo>
                  <a:cubicBezTo>
                    <a:pt x="854" y="28453"/>
                    <a:pt x="986" y="28428"/>
                    <a:pt x="1096" y="28350"/>
                  </a:cubicBezTo>
                  <a:cubicBezTo>
                    <a:pt x="1165" y="28281"/>
                    <a:pt x="1233" y="28190"/>
                    <a:pt x="1256" y="28099"/>
                  </a:cubicBezTo>
                  <a:cubicBezTo>
                    <a:pt x="1279" y="28007"/>
                    <a:pt x="1302" y="27893"/>
                    <a:pt x="1302" y="27802"/>
                  </a:cubicBezTo>
                  <a:cubicBezTo>
                    <a:pt x="1576" y="25999"/>
                    <a:pt x="1735" y="24173"/>
                    <a:pt x="2055" y="22369"/>
                  </a:cubicBezTo>
                  <a:cubicBezTo>
                    <a:pt x="2055" y="22164"/>
                    <a:pt x="2055" y="21981"/>
                    <a:pt x="2055" y="21776"/>
                  </a:cubicBezTo>
                  <a:cubicBezTo>
                    <a:pt x="2032" y="21548"/>
                    <a:pt x="2101" y="21319"/>
                    <a:pt x="2146" y="21114"/>
                  </a:cubicBezTo>
                  <a:cubicBezTo>
                    <a:pt x="2192" y="20909"/>
                    <a:pt x="2237" y="20726"/>
                    <a:pt x="2237" y="20543"/>
                  </a:cubicBezTo>
                  <a:cubicBezTo>
                    <a:pt x="2420" y="19767"/>
                    <a:pt x="2352" y="18991"/>
                    <a:pt x="2534" y="18215"/>
                  </a:cubicBezTo>
                  <a:cubicBezTo>
                    <a:pt x="2603" y="17690"/>
                    <a:pt x="2671" y="17142"/>
                    <a:pt x="2762" y="16595"/>
                  </a:cubicBezTo>
                  <a:cubicBezTo>
                    <a:pt x="2785" y="15955"/>
                    <a:pt x="2831" y="15316"/>
                    <a:pt x="2968" y="14677"/>
                  </a:cubicBezTo>
                  <a:cubicBezTo>
                    <a:pt x="2945" y="14403"/>
                    <a:pt x="3059" y="14107"/>
                    <a:pt x="3105" y="13833"/>
                  </a:cubicBezTo>
                  <a:cubicBezTo>
                    <a:pt x="3151" y="13125"/>
                    <a:pt x="3287" y="12418"/>
                    <a:pt x="3424" y="11733"/>
                  </a:cubicBezTo>
                  <a:cubicBezTo>
                    <a:pt x="3493" y="11459"/>
                    <a:pt x="3493" y="11185"/>
                    <a:pt x="3493" y="10911"/>
                  </a:cubicBezTo>
                  <a:cubicBezTo>
                    <a:pt x="3493" y="10820"/>
                    <a:pt x="3493" y="10728"/>
                    <a:pt x="3493" y="10637"/>
                  </a:cubicBezTo>
                  <a:cubicBezTo>
                    <a:pt x="3493" y="10523"/>
                    <a:pt x="3493" y="10386"/>
                    <a:pt x="3470" y="10272"/>
                  </a:cubicBezTo>
                  <a:cubicBezTo>
                    <a:pt x="3470" y="10044"/>
                    <a:pt x="3516" y="9861"/>
                    <a:pt x="3584" y="9656"/>
                  </a:cubicBezTo>
                  <a:cubicBezTo>
                    <a:pt x="3607" y="9587"/>
                    <a:pt x="3630" y="9496"/>
                    <a:pt x="3653" y="9427"/>
                  </a:cubicBezTo>
                  <a:cubicBezTo>
                    <a:pt x="3675" y="8902"/>
                    <a:pt x="3698" y="8400"/>
                    <a:pt x="3835" y="7898"/>
                  </a:cubicBezTo>
                  <a:cubicBezTo>
                    <a:pt x="3858" y="7807"/>
                    <a:pt x="3858" y="7716"/>
                    <a:pt x="3858" y="7624"/>
                  </a:cubicBezTo>
                  <a:cubicBezTo>
                    <a:pt x="3858" y="7305"/>
                    <a:pt x="3881" y="7008"/>
                    <a:pt x="3995" y="6711"/>
                  </a:cubicBezTo>
                  <a:cubicBezTo>
                    <a:pt x="4018" y="6620"/>
                    <a:pt x="4041" y="6529"/>
                    <a:pt x="4041" y="6437"/>
                  </a:cubicBezTo>
                  <a:cubicBezTo>
                    <a:pt x="4269" y="4771"/>
                    <a:pt x="4497" y="3128"/>
                    <a:pt x="4725" y="1461"/>
                  </a:cubicBezTo>
                  <a:cubicBezTo>
                    <a:pt x="4748" y="1370"/>
                    <a:pt x="4771" y="1279"/>
                    <a:pt x="4771" y="1165"/>
                  </a:cubicBezTo>
                  <a:cubicBezTo>
                    <a:pt x="4771" y="754"/>
                    <a:pt x="4817" y="343"/>
                    <a:pt x="449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4" name="Google Shape;2944;p52"/>
            <p:cNvSpPr/>
            <p:nvPr/>
          </p:nvSpPr>
          <p:spPr>
            <a:xfrm rot="-799569">
              <a:off x="1368310" y="1999629"/>
              <a:ext cx="46701" cy="210431"/>
            </a:xfrm>
            <a:custGeom>
              <a:avLst/>
              <a:gdLst/>
              <a:ahLst/>
              <a:cxnLst/>
              <a:rect l="l" t="t" r="r" b="b"/>
              <a:pathLst>
                <a:path w="1868" h="8417" extrusionOk="0">
                  <a:moveTo>
                    <a:pt x="1431" y="1"/>
                  </a:moveTo>
                  <a:cubicBezTo>
                    <a:pt x="1397" y="1"/>
                    <a:pt x="1360" y="18"/>
                    <a:pt x="1320" y="65"/>
                  </a:cubicBezTo>
                  <a:cubicBezTo>
                    <a:pt x="1206" y="156"/>
                    <a:pt x="1160" y="270"/>
                    <a:pt x="1137" y="407"/>
                  </a:cubicBezTo>
                  <a:cubicBezTo>
                    <a:pt x="1137" y="476"/>
                    <a:pt x="1137" y="521"/>
                    <a:pt x="1115" y="590"/>
                  </a:cubicBezTo>
                  <a:cubicBezTo>
                    <a:pt x="1001" y="1206"/>
                    <a:pt x="886" y="1822"/>
                    <a:pt x="795" y="2439"/>
                  </a:cubicBezTo>
                  <a:cubicBezTo>
                    <a:pt x="772" y="2553"/>
                    <a:pt x="749" y="2667"/>
                    <a:pt x="727" y="2758"/>
                  </a:cubicBezTo>
                  <a:cubicBezTo>
                    <a:pt x="886" y="3512"/>
                    <a:pt x="612" y="4242"/>
                    <a:pt x="544" y="4972"/>
                  </a:cubicBezTo>
                  <a:cubicBezTo>
                    <a:pt x="453" y="5087"/>
                    <a:pt x="453" y="5201"/>
                    <a:pt x="544" y="5338"/>
                  </a:cubicBezTo>
                  <a:cubicBezTo>
                    <a:pt x="430" y="5954"/>
                    <a:pt x="453" y="6593"/>
                    <a:pt x="224" y="7186"/>
                  </a:cubicBezTo>
                  <a:cubicBezTo>
                    <a:pt x="202" y="7301"/>
                    <a:pt x="202" y="7415"/>
                    <a:pt x="179" y="7529"/>
                  </a:cubicBezTo>
                  <a:cubicBezTo>
                    <a:pt x="179" y="7643"/>
                    <a:pt x="202" y="7757"/>
                    <a:pt x="156" y="7871"/>
                  </a:cubicBezTo>
                  <a:cubicBezTo>
                    <a:pt x="0" y="8321"/>
                    <a:pt x="160" y="8417"/>
                    <a:pt x="425" y="8417"/>
                  </a:cubicBezTo>
                  <a:cubicBezTo>
                    <a:pt x="509" y="8417"/>
                    <a:pt x="605" y="8407"/>
                    <a:pt x="704" y="8396"/>
                  </a:cubicBezTo>
                  <a:cubicBezTo>
                    <a:pt x="864" y="8054"/>
                    <a:pt x="932" y="7711"/>
                    <a:pt x="932" y="7346"/>
                  </a:cubicBezTo>
                  <a:cubicBezTo>
                    <a:pt x="932" y="7027"/>
                    <a:pt x="909" y="6684"/>
                    <a:pt x="1092" y="6388"/>
                  </a:cubicBezTo>
                  <a:cubicBezTo>
                    <a:pt x="1092" y="6228"/>
                    <a:pt x="1115" y="6045"/>
                    <a:pt x="1115" y="5885"/>
                  </a:cubicBezTo>
                  <a:cubicBezTo>
                    <a:pt x="1229" y="5726"/>
                    <a:pt x="1274" y="5543"/>
                    <a:pt x="1297" y="5360"/>
                  </a:cubicBezTo>
                  <a:cubicBezTo>
                    <a:pt x="1411" y="4972"/>
                    <a:pt x="1389" y="4584"/>
                    <a:pt x="1389" y="4173"/>
                  </a:cubicBezTo>
                  <a:cubicBezTo>
                    <a:pt x="1389" y="4014"/>
                    <a:pt x="1343" y="3831"/>
                    <a:pt x="1480" y="3671"/>
                  </a:cubicBezTo>
                  <a:cubicBezTo>
                    <a:pt x="1457" y="3626"/>
                    <a:pt x="1457" y="3580"/>
                    <a:pt x="1457" y="3534"/>
                  </a:cubicBezTo>
                  <a:cubicBezTo>
                    <a:pt x="1389" y="3397"/>
                    <a:pt x="1366" y="3260"/>
                    <a:pt x="1480" y="3146"/>
                  </a:cubicBezTo>
                  <a:lnTo>
                    <a:pt x="1480" y="3124"/>
                  </a:lnTo>
                  <a:cubicBezTo>
                    <a:pt x="1526" y="2713"/>
                    <a:pt x="1411" y="2256"/>
                    <a:pt x="1640" y="1845"/>
                  </a:cubicBezTo>
                  <a:cubicBezTo>
                    <a:pt x="1640" y="1777"/>
                    <a:pt x="1640" y="1731"/>
                    <a:pt x="1662" y="1686"/>
                  </a:cubicBezTo>
                  <a:cubicBezTo>
                    <a:pt x="1617" y="1229"/>
                    <a:pt x="1845" y="818"/>
                    <a:pt x="1868" y="384"/>
                  </a:cubicBezTo>
                  <a:cubicBezTo>
                    <a:pt x="1845" y="339"/>
                    <a:pt x="1845" y="293"/>
                    <a:pt x="1822" y="248"/>
                  </a:cubicBezTo>
                  <a:cubicBezTo>
                    <a:pt x="1777" y="179"/>
                    <a:pt x="1731" y="133"/>
                    <a:pt x="1662" y="133"/>
                  </a:cubicBezTo>
                  <a:cubicBezTo>
                    <a:pt x="1582" y="101"/>
                    <a:pt x="1513" y="1"/>
                    <a:pt x="143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5" name="Google Shape;2945;p52"/>
            <p:cNvSpPr/>
            <p:nvPr/>
          </p:nvSpPr>
          <p:spPr>
            <a:xfrm rot="-799569">
              <a:off x="1376540" y="2001316"/>
              <a:ext cx="600" cy="575"/>
            </a:xfrm>
            <a:custGeom>
              <a:avLst/>
              <a:gdLst/>
              <a:ahLst/>
              <a:cxnLst/>
              <a:rect l="l" t="t" r="r" b="b"/>
              <a:pathLst>
                <a:path w="24" h="23" extrusionOk="0">
                  <a:moveTo>
                    <a:pt x="23" y="0"/>
                  </a:moveTo>
                  <a:lnTo>
                    <a:pt x="0" y="23"/>
                  </a:lnTo>
                  <a:lnTo>
                    <a:pt x="23" y="23"/>
                  </a:lnTo>
                  <a:cubicBezTo>
                    <a:pt x="23" y="23"/>
                    <a:pt x="23" y="0"/>
                    <a:pt x="23" y="0"/>
                  </a:cubicBezTo>
                  <a:close/>
                </a:path>
              </a:pathLst>
            </a:custGeom>
            <a:solidFill>
              <a:srgbClr val="FDC26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6" name="Google Shape;2946;p52"/>
            <p:cNvSpPr/>
            <p:nvPr/>
          </p:nvSpPr>
          <p:spPr>
            <a:xfrm rot="-799569">
              <a:off x="1383468" y="1883112"/>
              <a:ext cx="32001" cy="24551"/>
            </a:xfrm>
            <a:custGeom>
              <a:avLst/>
              <a:gdLst/>
              <a:ahLst/>
              <a:cxnLst/>
              <a:rect l="l" t="t" r="r" b="b"/>
              <a:pathLst>
                <a:path w="1280" h="982" extrusionOk="0">
                  <a:moveTo>
                    <a:pt x="591" y="1"/>
                  </a:moveTo>
                  <a:cubicBezTo>
                    <a:pt x="370" y="1"/>
                    <a:pt x="182" y="99"/>
                    <a:pt x="92" y="297"/>
                  </a:cubicBezTo>
                  <a:cubicBezTo>
                    <a:pt x="1" y="570"/>
                    <a:pt x="320" y="685"/>
                    <a:pt x="457" y="867"/>
                  </a:cubicBezTo>
                  <a:cubicBezTo>
                    <a:pt x="503" y="913"/>
                    <a:pt x="549" y="936"/>
                    <a:pt x="594" y="981"/>
                  </a:cubicBezTo>
                  <a:cubicBezTo>
                    <a:pt x="777" y="913"/>
                    <a:pt x="959" y="844"/>
                    <a:pt x="1165" y="799"/>
                  </a:cubicBezTo>
                  <a:cubicBezTo>
                    <a:pt x="1188" y="753"/>
                    <a:pt x="1211" y="730"/>
                    <a:pt x="1233" y="707"/>
                  </a:cubicBezTo>
                  <a:cubicBezTo>
                    <a:pt x="1279" y="593"/>
                    <a:pt x="1256" y="479"/>
                    <a:pt x="1211" y="365"/>
                  </a:cubicBezTo>
                  <a:cubicBezTo>
                    <a:pt x="1119" y="182"/>
                    <a:pt x="937" y="114"/>
                    <a:pt x="777" y="23"/>
                  </a:cubicBezTo>
                  <a:cubicBezTo>
                    <a:pt x="713" y="8"/>
                    <a:pt x="651" y="1"/>
                    <a:pt x="5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7" name="Google Shape;2947;p52"/>
            <p:cNvSpPr/>
            <p:nvPr/>
          </p:nvSpPr>
          <p:spPr>
            <a:xfrm rot="-799569">
              <a:off x="1371299" y="1903486"/>
              <a:ext cx="22851" cy="25726"/>
            </a:xfrm>
            <a:custGeom>
              <a:avLst/>
              <a:gdLst/>
              <a:ahLst/>
              <a:cxnLst/>
              <a:rect l="l" t="t" r="r" b="b"/>
              <a:pathLst>
                <a:path w="914" h="1029" extrusionOk="0">
                  <a:moveTo>
                    <a:pt x="1" y="1"/>
                  </a:moveTo>
                  <a:lnTo>
                    <a:pt x="1" y="1"/>
                  </a:lnTo>
                  <a:cubicBezTo>
                    <a:pt x="161" y="480"/>
                    <a:pt x="92" y="960"/>
                    <a:pt x="708" y="1028"/>
                  </a:cubicBezTo>
                  <a:cubicBezTo>
                    <a:pt x="777" y="891"/>
                    <a:pt x="845" y="777"/>
                    <a:pt x="914" y="663"/>
                  </a:cubicBezTo>
                  <a:cubicBezTo>
                    <a:pt x="686" y="412"/>
                    <a:pt x="526" y="92"/>
                    <a:pt x="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8" name="Google Shape;2948;p52"/>
            <p:cNvSpPr/>
            <p:nvPr/>
          </p:nvSpPr>
          <p:spPr>
            <a:xfrm rot="-799569">
              <a:off x="1380666" y="1638095"/>
              <a:ext cx="316159" cy="214981"/>
            </a:xfrm>
            <a:custGeom>
              <a:avLst/>
              <a:gdLst/>
              <a:ahLst/>
              <a:cxnLst/>
              <a:rect l="l" t="t" r="r" b="b"/>
              <a:pathLst>
                <a:path w="12646" h="8599" extrusionOk="0">
                  <a:moveTo>
                    <a:pt x="12052" y="1"/>
                  </a:moveTo>
                  <a:cubicBezTo>
                    <a:pt x="11687" y="229"/>
                    <a:pt x="11322" y="457"/>
                    <a:pt x="10979" y="686"/>
                  </a:cubicBezTo>
                  <a:cubicBezTo>
                    <a:pt x="10431" y="845"/>
                    <a:pt x="10021" y="1233"/>
                    <a:pt x="9541" y="1530"/>
                  </a:cubicBezTo>
                  <a:cubicBezTo>
                    <a:pt x="9313" y="1621"/>
                    <a:pt x="9130" y="1758"/>
                    <a:pt x="8948" y="1895"/>
                  </a:cubicBezTo>
                  <a:cubicBezTo>
                    <a:pt x="8788" y="1987"/>
                    <a:pt x="8605" y="2078"/>
                    <a:pt x="8446" y="2169"/>
                  </a:cubicBezTo>
                  <a:cubicBezTo>
                    <a:pt x="8331" y="2260"/>
                    <a:pt x="8217" y="2352"/>
                    <a:pt x="8103" y="2466"/>
                  </a:cubicBezTo>
                  <a:cubicBezTo>
                    <a:pt x="8103" y="2489"/>
                    <a:pt x="8080" y="2534"/>
                    <a:pt x="8080" y="2557"/>
                  </a:cubicBezTo>
                  <a:cubicBezTo>
                    <a:pt x="7601" y="3059"/>
                    <a:pt x="7030" y="3356"/>
                    <a:pt x="6414" y="3607"/>
                  </a:cubicBezTo>
                  <a:cubicBezTo>
                    <a:pt x="6310" y="3670"/>
                    <a:pt x="6206" y="3770"/>
                    <a:pt x="6085" y="3770"/>
                  </a:cubicBezTo>
                  <a:cubicBezTo>
                    <a:pt x="6073" y="3770"/>
                    <a:pt x="6061" y="3769"/>
                    <a:pt x="6049" y="3767"/>
                  </a:cubicBezTo>
                  <a:cubicBezTo>
                    <a:pt x="6049" y="3767"/>
                    <a:pt x="6003" y="3790"/>
                    <a:pt x="6003" y="3790"/>
                  </a:cubicBezTo>
                  <a:cubicBezTo>
                    <a:pt x="5912" y="3927"/>
                    <a:pt x="5752" y="4018"/>
                    <a:pt x="5661" y="4155"/>
                  </a:cubicBezTo>
                  <a:cubicBezTo>
                    <a:pt x="5045" y="4634"/>
                    <a:pt x="4428" y="5159"/>
                    <a:pt x="3698" y="5456"/>
                  </a:cubicBezTo>
                  <a:cubicBezTo>
                    <a:pt x="3378" y="5776"/>
                    <a:pt x="2990" y="5981"/>
                    <a:pt x="2602" y="6209"/>
                  </a:cubicBezTo>
                  <a:cubicBezTo>
                    <a:pt x="1963" y="6643"/>
                    <a:pt x="1301" y="7077"/>
                    <a:pt x="662" y="7510"/>
                  </a:cubicBezTo>
                  <a:cubicBezTo>
                    <a:pt x="388" y="7693"/>
                    <a:pt x="69" y="7830"/>
                    <a:pt x="0" y="8195"/>
                  </a:cubicBezTo>
                  <a:cubicBezTo>
                    <a:pt x="147" y="8489"/>
                    <a:pt x="334" y="8599"/>
                    <a:pt x="542" y="8599"/>
                  </a:cubicBezTo>
                  <a:cubicBezTo>
                    <a:pt x="722" y="8599"/>
                    <a:pt x="918" y="8517"/>
                    <a:pt x="1119" y="8400"/>
                  </a:cubicBezTo>
                  <a:cubicBezTo>
                    <a:pt x="1233" y="8195"/>
                    <a:pt x="1461" y="8104"/>
                    <a:pt x="1621" y="7990"/>
                  </a:cubicBezTo>
                  <a:cubicBezTo>
                    <a:pt x="1758" y="7784"/>
                    <a:pt x="1963" y="7670"/>
                    <a:pt x="2169" y="7602"/>
                  </a:cubicBezTo>
                  <a:cubicBezTo>
                    <a:pt x="2374" y="7487"/>
                    <a:pt x="2557" y="7373"/>
                    <a:pt x="2739" y="7236"/>
                  </a:cubicBezTo>
                  <a:cubicBezTo>
                    <a:pt x="2808" y="7191"/>
                    <a:pt x="2853" y="7145"/>
                    <a:pt x="2922" y="7077"/>
                  </a:cubicBezTo>
                  <a:cubicBezTo>
                    <a:pt x="2990" y="7031"/>
                    <a:pt x="3059" y="6985"/>
                    <a:pt x="3127" y="6940"/>
                  </a:cubicBezTo>
                  <a:lnTo>
                    <a:pt x="3470" y="6734"/>
                  </a:lnTo>
                  <a:cubicBezTo>
                    <a:pt x="3538" y="6666"/>
                    <a:pt x="3584" y="6643"/>
                    <a:pt x="3652" y="6597"/>
                  </a:cubicBezTo>
                  <a:cubicBezTo>
                    <a:pt x="4748" y="5890"/>
                    <a:pt x="5752" y="5068"/>
                    <a:pt x="6939" y="4520"/>
                  </a:cubicBezTo>
                  <a:cubicBezTo>
                    <a:pt x="7008" y="4383"/>
                    <a:pt x="7122" y="4360"/>
                    <a:pt x="7259" y="4338"/>
                  </a:cubicBezTo>
                  <a:cubicBezTo>
                    <a:pt x="7373" y="4315"/>
                    <a:pt x="7441" y="4246"/>
                    <a:pt x="7487" y="4132"/>
                  </a:cubicBezTo>
                  <a:cubicBezTo>
                    <a:pt x="7715" y="3813"/>
                    <a:pt x="8035" y="3653"/>
                    <a:pt x="8423" y="3607"/>
                  </a:cubicBezTo>
                  <a:cubicBezTo>
                    <a:pt x="8537" y="3425"/>
                    <a:pt x="8720" y="3288"/>
                    <a:pt x="8948" y="3219"/>
                  </a:cubicBezTo>
                  <a:cubicBezTo>
                    <a:pt x="9267" y="2922"/>
                    <a:pt x="9610" y="2626"/>
                    <a:pt x="10066" y="2557"/>
                  </a:cubicBezTo>
                  <a:cubicBezTo>
                    <a:pt x="10112" y="2512"/>
                    <a:pt x="10158" y="2512"/>
                    <a:pt x="10226" y="2512"/>
                  </a:cubicBezTo>
                  <a:lnTo>
                    <a:pt x="10340" y="2512"/>
                  </a:lnTo>
                  <a:cubicBezTo>
                    <a:pt x="10409" y="2489"/>
                    <a:pt x="10477" y="2443"/>
                    <a:pt x="10523" y="2397"/>
                  </a:cubicBezTo>
                  <a:cubicBezTo>
                    <a:pt x="10614" y="2329"/>
                    <a:pt x="10705" y="2260"/>
                    <a:pt x="10797" y="2192"/>
                  </a:cubicBezTo>
                  <a:cubicBezTo>
                    <a:pt x="11093" y="2078"/>
                    <a:pt x="11344" y="1918"/>
                    <a:pt x="11527" y="1644"/>
                  </a:cubicBezTo>
                  <a:cubicBezTo>
                    <a:pt x="11641" y="1576"/>
                    <a:pt x="11778" y="1530"/>
                    <a:pt x="11892" y="1462"/>
                  </a:cubicBezTo>
                  <a:cubicBezTo>
                    <a:pt x="11915" y="1477"/>
                    <a:pt x="11935" y="1484"/>
                    <a:pt x="11953" y="1484"/>
                  </a:cubicBezTo>
                  <a:cubicBezTo>
                    <a:pt x="11989" y="1484"/>
                    <a:pt x="12014" y="1454"/>
                    <a:pt x="12029" y="1393"/>
                  </a:cubicBezTo>
                  <a:cubicBezTo>
                    <a:pt x="12235" y="1211"/>
                    <a:pt x="12554" y="1188"/>
                    <a:pt x="12645" y="868"/>
                  </a:cubicBezTo>
                  <a:lnTo>
                    <a:pt x="12257" y="161"/>
                  </a:lnTo>
                  <a:cubicBezTo>
                    <a:pt x="12189" y="92"/>
                    <a:pt x="12120" y="46"/>
                    <a:pt x="1205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949" name="Google Shape;2949;p52"/>
          <p:cNvGrpSpPr/>
          <p:nvPr/>
        </p:nvGrpSpPr>
        <p:grpSpPr>
          <a:xfrm>
            <a:off x="9902333" y="1186001"/>
            <a:ext cx="255728" cy="405703"/>
            <a:chOff x="7707175" y="1074324"/>
            <a:chExt cx="191796" cy="304277"/>
          </a:xfrm>
        </p:grpSpPr>
        <p:sp>
          <p:nvSpPr>
            <p:cNvPr id="2950" name="Google Shape;2950;p52"/>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1" name="Google Shape;2951;p52"/>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1" name="Google Shape;3105;p55"/>
          <p:cNvSpPr txBox="1">
            <a:spLocks noGrp="1"/>
          </p:cNvSpPr>
          <p:nvPr>
            <p:ph type="title"/>
          </p:nvPr>
        </p:nvSpPr>
        <p:spPr>
          <a:xfrm>
            <a:off x="4136494" y="2803155"/>
            <a:ext cx="5812119" cy="1738400"/>
          </a:xfrm>
          <a:prstGeom prst="rect">
            <a:avLst/>
          </a:prstGeom>
        </p:spPr>
        <p:txBody>
          <a:bodyPr spcFirstLastPara="1" wrap="square" lIns="121900" tIns="121900" rIns="121900" bIns="121900" anchor="ctr" anchorCtr="0">
            <a:noAutofit/>
          </a:bodyPr>
          <a:lstStyle/>
          <a:p>
            <a:pPr algn="l"/>
            <a:r>
              <a:rPr lang="en-US" sz="4400" dirty="0">
                <a:solidFill>
                  <a:schemeClr val="bg2">
                    <a:lumMod val="25000"/>
                  </a:schemeClr>
                </a:solidFill>
                <a:latin typeface="Cambria" panose="02040503050406030204" pitchFamily="18" charset="0"/>
                <a:ea typeface="Cambria" panose="02040503050406030204" pitchFamily="18" charset="0"/>
              </a:rPr>
              <a:t>H</a:t>
            </a:r>
            <a:r>
              <a:rPr lang="en" sz="4400" dirty="0">
                <a:solidFill>
                  <a:schemeClr val="bg2">
                    <a:lumMod val="25000"/>
                  </a:schemeClr>
                </a:solidFill>
                <a:latin typeface="Cambria" panose="02040503050406030204" pitchFamily="18" charset="0"/>
                <a:ea typeface="Cambria" panose="02040503050406030204" pitchFamily="18" charset="0"/>
              </a:rPr>
              <a:t>oàn thành BTVN</a:t>
            </a:r>
            <a:br>
              <a:rPr lang="en" sz="4400" dirty="0">
                <a:solidFill>
                  <a:schemeClr val="bg2">
                    <a:lumMod val="25000"/>
                  </a:schemeClr>
                </a:solidFill>
                <a:latin typeface="Cambria" panose="02040503050406030204" pitchFamily="18" charset="0"/>
                <a:ea typeface="Cambria" panose="02040503050406030204" pitchFamily="18" charset="0"/>
              </a:rPr>
            </a:br>
            <a:r>
              <a:rPr lang="en" sz="4400" dirty="0">
                <a:solidFill>
                  <a:schemeClr val="bg2">
                    <a:lumMod val="25000"/>
                  </a:schemeClr>
                </a:solidFill>
                <a:latin typeface="Cambria" panose="02040503050406030204" pitchFamily="18" charset="0"/>
                <a:ea typeface="Cambria" panose="02040503050406030204" pitchFamily="18" charset="0"/>
              </a:rPr>
              <a:t>Ôn lại bài học</a:t>
            </a:r>
            <a:endParaRPr sz="4400" dirty="0">
              <a:solidFill>
                <a:schemeClr val="bg2">
                  <a:lumMod val="25000"/>
                </a:schemeClr>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38F7074-A392-A0DD-BA1C-0A92016ECCAA}"/>
              </a:ext>
            </a:extLst>
          </p:cNvPr>
          <p:cNvPicPr>
            <a:picLocks noChangeAspect="1"/>
          </p:cNvPicPr>
          <p:nvPr/>
        </p:nvPicPr>
        <p:blipFill>
          <a:blip r:embed="rId5"/>
          <a:stretch>
            <a:fillRect/>
          </a:stretch>
        </p:blipFill>
        <p:spPr>
          <a:xfrm>
            <a:off x="3933220" y="1358934"/>
            <a:ext cx="5163760" cy="2139881"/>
          </a:xfrm>
          <a:prstGeom prst="rect">
            <a:avLst/>
          </a:prstGeom>
        </p:spPr>
      </p:pic>
    </p:spTree>
    <p:extLst>
      <p:ext uri="{BB962C8B-B14F-4D97-AF65-F5344CB8AC3E}">
        <p14:creationId xmlns:p14="http://schemas.microsoft.com/office/powerpoint/2010/main" val="89877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randombar(horizontal)">
                                      <p:cBhvr>
                                        <p:cTn id="7"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1349149" y="-1023663"/>
            <a:ext cx="9754962" cy="8512059"/>
            <a:chOff x="1218520" y="-303389"/>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1839971" y="-92484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2803292" y="4691199"/>
              <a:ext cx="6030323" cy="3090122"/>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39" name="图片 38"/>
          <p:cNvPicPr>
            <a:picLocks noChangeAspect="1"/>
          </p:cNvPicPr>
          <p:nvPr/>
        </p:nvPicPr>
        <p:blipFill rotWithShape="1">
          <a:blip r:embed="rId4" cstate="hqprint">
            <a:extLst>
              <a:ext uri="{28A0092B-C50C-407E-A947-70E740481C1C}">
                <a14:useLocalDpi xmlns:a14="http://schemas.microsoft.com/office/drawing/2010/main" val="0"/>
              </a:ext>
            </a:extLst>
          </a:blip>
          <a:srcRect l="-3" t="-173" r="81050" b="75288"/>
          <a:stretch/>
        </p:blipFill>
        <p:spPr>
          <a:xfrm rot="900000">
            <a:off x="10692639" y="2509785"/>
            <a:ext cx="1613311" cy="317751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44" name="图片 43"/>
          <p:cNvPicPr>
            <a:picLocks noChangeAspect="1"/>
          </p:cNvPicPr>
          <p:nvPr/>
        </p:nvPicPr>
        <p:blipFill rotWithShape="1">
          <a:blip r:embed="rId8" cstate="hqprint">
            <a:extLst>
              <a:ext uri="{28A0092B-C50C-407E-A947-70E740481C1C}">
                <a14:useLocalDpi xmlns:a14="http://schemas.microsoft.com/office/drawing/2010/main" val="0"/>
              </a:ext>
            </a:extLst>
          </a:blip>
          <a:srcRect l="50135" t="1768" r="3446" b="80544"/>
          <a:stretch/>
        </p:blipFill>
        <p:spPr>
          <a:xfrm rot="817189">
            <a:off x="9229210" y="-149964"/>
            <a:ext cx="2911284" cy="1664098"/>
          </a:xfrm>
          <a:prstGeom prst="rect">
            <a:avLst/>
          </a:prstGeom>
        </p:spPr>
      </p:pic>
      <p:pic>
        <p:nvPicPr>
          <p:cNvPr id="10" name="Picture 9">
            <a:extLst>
              <a:ext uri="{FF2B5EF4-FFF2-40B4-BE49-F238E27FC236}">
                <a16:creationId xmlns:a16="http://schemas.microsoft.com/office/drawing/2014/main" id="{91ED92A5-EF58-601F-7F83-83CF6DA920DC}"/>
              </a:ext>
            </a:extLst>
          </p:cNvPr>
          <p:cNvPicPr>
            <a:picLocks noChangeAspect="1"/>
          </p:cNvPicPr>
          <p:nvPr/>
        </p:nvPicPr>
        <p:blipFill>
          <a:blip r:embed="rId9"/>
          <a:stretch>
            <a:fillRect/>
          </a:stretch>
        </p:blipFill>
        <p:spPr>
          <a:xfrm>
            <a:off x="2220081" y="1350464"/>
            <a:ext cx="8013096" cy="3052607"/>
          </a:xfrm>
          <a:prstGeom prst="rect">
            <a:avLst/>
          </a:prstGeom>
        </p:spPr>
      </p:pic>
    </p:spTree>
    <p:extLst>
      <p:ext uri="{BB962C8B-B14F-4D97-AF65-F5344CB8AC3E}">
        <p14:creationId xmlns:p14="http://schemas.microsoft.com/office/powerpoint/2010/main" val="1121898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1263839" y="-896350"/>
            <a:ext cx="9852975" cy="8528394"/>
            <a:chOff x="1218520" y="-303389"/>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1839971" y="-92484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2803292" y="4691199"/>
              <a:ext cx="6030323" cy="3090122"/>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39" name="图片 38"/>
          <p:cNvPicPr>
            <a:picLocks noChangeAspect="1"/>
          </p:cNvPicPr>
          <p:nvPr/>
        </p:nvPicPr>
        <p:blipFill rotWithShape="1">
          <a:blip r:embed="rId4" cstate="hqprint">
            <a:extLst>
              <a:ext uri="{28A0092B-C50C-407E-A947-70E740481C1C}">
                <a14:useLocalDpi xmlns:a14="http://schemas.microsoft.com/office/drawing/2010/main" val="0"/>
              </a:ext>
            </a:extLst>
          </a:blip>
          <a:srcRect l="-3" t="-173" r="81050" b="75288"/>
          <a:stretch/>
        </p:blipFill>
        <p:spPr>
          <a:xfrm rot="900000">
            <a:off x="10692639" y="2509785"/>
            <a:ext cx="1613311" cy="317751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44" name="图片 43"/>
          <p:cNvPicPr>
            <a:picLocks noChangeAspect="1"/>
          </p:cNvPicPr>
          <p:nvPr/>
        </p:nvPicPr>
        <p:blipFill rotWithShape="1">
          <a:blip r:embed="rId8" cstate="hqprint">
            <a:extLst>
              <a:ext uri="{28A0092B-C50C-407E-A947-70E740481C1C}">
                <a14:useLocalDpi xmlns:a14="http://schemas.microsoft.com/office/drawing/2010/main" val="0"/>
              </a:ext>
            </a:extLst>
          </a:blip>
          <a:srcRect l="50135" t="1768" r="3446" b="80544"/>
          <a:stretch/>
        </p:blipFill>
        <p:spPr>
          <a:xfrm rot="817189">
            <a:off x="9229210" y="-149964"/>
            <a:ext cx="2911284" cy="1664098"/>
          </a:xfrm>
          <a:prstGeom prst="rect">
            <a:avLst/>
          </a:prstGeom>
        </p:spPr>
      </p:pic>
      <p:pic>
        <p:nvPicPr>
          <p:cNvPr id="10" name="Picture 9">
            <a:extLst>
              <a:ext uri="{FF2B5EF4-FFF2-40B4-BE49-F238E27FC236}">
                <a16:creationId xmlns:a16="http://schemas.microsoft.com/office/drawing/2014/main" id="{CAA82A07-D49F-ED7E-50DA-C8100FEDC52A}"/>
              </a:ext>
            </a:extLst>
          </p:cNvPr>
          <p:cNvPicPr/>
          <p:nvPr/>
        </p:nvPicPr>
        <p:blipFill>
          <a:blip r:embed="rId9">
            <a:clrChange>
              <a:clrFrom>
                <a:srgbClr val="F5F5F5">
                  <a:alpha val="100000"/>
                </a:srgbClr>
              </a:clrFrom>
              <a:clrTo>
                <a:srgbClr val="F5F5F5">
                  <a:alpha val="100000"/>
                  <a:alpha val="0"/>
                </a:srgbClr>
              </a:clrTo>
            </a:clrChange>
          </a:blip>
          <a:srcRect t="43206" r="422" b="9687"/>
          <a:stretch>
            <a:fillRect/>
          </a:stretch>
        </p:blipFill>
        <p:spPr>
          <a:xfrm>
            <a:off x="4197350" y="730885"/>
            <a:ext cx="2951480" cy="1133475"/>
          </a:xfrm>
          <a:prstGeom prst="rect">
            <a:avLst/>
          </a:prstGeom>
          <a:noFill/>
          <a:ln w="9525">
            <a:noFill/>
          </a:ln>
        </p:spPr>
      </p:pic>
      <p:sp>
        <p:nvSpPr>
          <p:cNvPr id="11" name="圆角矩形 1">
            <a:extLst>
              <a:ext uri="{FF2B5EF4-FFF2-40B4-BE49-F238E27FC236}">
                <a16:creationId xmlns:a16="http://schemas.microsoft.com/office/drawing/2014/main" id="{1BBC313A-DD82-F76C-86CE-F270BA40F525}"/>
              </a:ext>
            </a:extLst>
          </p:cNvPr>
          <p:cNvSpPr/>
          <p:nvPr/>
        </p:nvSpPr>
        <p:spPr>
          <a:xfrm>
            <a:off x="2076133" y="0"/>
            <a:ext cx="7962265" cy="700405"/>
          </a:xfrm>
          <a:prstGeom prst="roundRect">
            <a:avLst>
              <a:gd name="adj" fmla="val 50000"/>
            </a:avLst>
          </a:prstGeom>
          <a:solidFill>
            <a:srgbClr val="FFECB0"/>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000000"/>
                </a:solidFill>
                <a:effectLst/>
                <a:uLnTx/>
                <a:uFillTx/>
                <a:latin typeface="Calibri" panose="020F0502020204030204" pitchFamily="34" charset="0"/>
                <a:ea typeface="FZHei-B01S" panose="03000509000000000000" pitchFamily="65" charset="-122"/>
                <a:cs typeface="Calibri" panose="020F0502020204030204" pitchFamily="34" charset="0"/>
                <a:sym typeface="+mn-lt"/>
              </a:rPr>
              <a:t>Thứ</a:t>
            </a:r>
            <a:r>
              <a:rPr kumimoji="0" lang="en-US" altLang="zh-CN" sz="4000" b="0" i="0" u="none" strike="noStrike" kern="1200" cap="none" spc="0" normalizeH="0" baseline="0" noProof="0" dirty="0">
                <a:ln>
                  <a:noFill/>
                </a:ln>
                <a:solidFill>
                  <a:srgbClr val="000000"/>
                </a:solidFill>
                <a:effectLst/>
                <a:uLnTx/>
                <a:uFillTx/>
                <a:latin typeface="Calibri" panose="020F0502020204030204" pitchFamily="34" charset="0"/>
                <a:ea typeface="FZHei-B01S" panose="03000509000000000000" pitchFamily="65" charset="-122"/>
                <a:cs typeface="Calibri" panose="020F0502020204030204" pitchFamily="34" charset="0"/>
                <a:sym typeface="+mn-lt"/>
              </a:rPr>
              <a:t> ... </a:t>
            </a:r>
            <a:r>
              <a:rPr kumimoji="0" lang="en-US" altLang="zh-CN" sz="4000" b="0" i="0" u="none" strike="noStrike" kern="1200" cap="none" spc="0" normalizeH="0" baseline="0" noProof="0" dirty="0" err="1">
                <a:ln>
                  <a:noFill/>
                </a:ln>
                <a:solidFill>
                  <a:srgbClr val="000000"/>
                </a:solidFill>
                <a:effectLst/>
                <a:uLnTx/>
                <a:uFillTx/>
                <a:latin typeface="Calibri" panose="020F0502020204030204" pitchFamily="34" charset="0"/>
                <a:ea typeface="FZHei-B01S" panose="03000509000000000000" pitchFamily="65" charset="-122"/>
                <a:cs typeface="Calibri" panose="020F0502020204030204" pitchFamily="34" charset="0"/>
                <a:sym typeface="+mn-lt"/>
              </a:rPr>
              <a:t>ngày</a:t>
            </a:r>
            <a:r>
              <a:rPr kumimoji="0" lang="en-US" altLang="zh-CN" sz="4000" b="0" i="0" u="none" strike="noStrike" kern="1200" cap="none" spc="0" normalizeH="0" baseline="0" noProof="0" dirty="0">
                <a:ln>
                  <a:noFill/>
                </a:ln>
                <a:solidFill>
                  <a:srgbClr val="000000"/>
                </a:solidFill>
                <a:effectLst/>
                <a:uLnTx/>
                <a:uFillTx/>
                <a:latin typeface="Calibri" panose="020F0502020204030204" pitchFamily="34" charset="0"/>
                <a:ea typeface="FZHei-B01S" panose="03000509000000000000" pitchFamily="65" charset="-122"/>
                <a:cs typeface="Calibri" panose="020F0502020204030204" pitchFamily="34" charset="0"/>
                <a:sym typeface="+mn-lt"/>
              </a:rPr>
              <a:t> ... </a:t>
            </a:r>
            <a:r>
              <a:rPr kumimoji="0" lang="en-US" altLang="zh-CN" sz="4000" b="0" i="0" u="none" strike="noStrike" kern="1200" cap="none" spc="0" normalizeH="0" baseline="0" noProof="0" dirty="0" err="1">
                <a:ln>
                  <a:noFill/>
                </a:ln>
                <a:solidFill>
                  <a:srgbClr val="000000"/>
                </a:solidFill>
                <a:effectLst/>
                <a:uLnTx/>
                <a:uFillTx/>
                <a:latin typeface="Calibri" panose="020F0502020204030204" pitchFamily="34" charset="0"/>
                <a:ea typeface="FZHei-B01S" panose="03000509000000000000" pitchFamily="65" charset="-122"/>
                <a:cs typeface="Calibri" panose="020F0502020204030204" pitchFamily="34" charset="0"/>
                <a:sym typeface="+mn-lt"/>
              </a:rPr>
              <a:t>tháng</a:t>
            </a:r>
            <a:r>
              <a:rPr kumimoji="0" lang="en-US" altLang="zh-CN" sz="4000" b="0" i="0" u="none" strike="noStrike" kern="1200" cap="none" spc="0" normalizeH="0" baseline="0" noProof="0" dirty="0">
                <a:ln>
                  <a:noFill/>
                </a:ln>
                <a:solidFill>
                  <a:srgbClr val="000000"/>
                </a:solidFill>
                <a:effectLst/>
                <a:uLnTx/>
                <a:uFillTx/>
                <a:latin typeface="Calibri" panose="020F0502020204030204" pitchFamily="34" charset="0"/>
                <a:ea typeface="FZHei-B01S" panose="03000509000000000000" pitchFamily="65" charset="-122"/>
                <a:cs typeface="Calibri" panose="020F0502020204030204" pitchFamily="34" charset="0"/>
                <a:sym typeface="+mn-lt"/>
              </a:rPr>
              <a:t> ... </a:t>
            </a:r>
            <a:r>
              <a:rPr kumimoji="0" lang="en-US" altLang="zh-CN" sz="4000" b="0" i="0" u="none" strike="noStrike" kern="1200" cap="none" spc="0" normalizeH="0" baseline="0" noProof="0" dirty="0" err="1">
                <a:ln>
                  <a:noFill/>
                </a:ln>
                <a:solidFill>
                  <a:srgbClr val="000000"/>
                </a:solidFill>
                <a:effectLst/>
                <a:uLnTx/>
                <a:uFillTx/>
                <a:latin typeface="Calibri" panose="020F0502020204030204" pitchFamily="34" charset="0"/>
                <a:ea typeface="FZHei-B01S" panose="03000509000000000000" pitchFamily="65" charset="-122"/>
                <a:cs typeface="Calibri" panose="020F0502020204030204" pitchFamily="34" charset="0"/>
                <a:sym typeface="+mn-lt"/>
              </a:rPr>
              <a:t>năm</a:t>
            </a:r>
            <a:r>
              <a:rPr kumimoji="0" lang="en-US" altLang="zh-CN" sz="4000" b="0" i="0" u="none" strike="noStrike" kern="1200" cap="none" spc="0" normalizeH="0" baseline="0" noProof="0" dirty="0">
                <a:ln>
                  <a:noFill/>
                </a:ln>
                <a:solidFill>
                  <a:srgbClr val="000000"/>
                </a:solidFill>
                <a:effectLst/>
                <a:uLnTx/>
                <a:uFillTx/>
                <a:latin typeface="Calibri" panose="020F0502020204030204" pitchFamily="34" charset="0"/>
                <a:ea typeface="FZHei-B01S" panose="03000509000000000000" pitchFamily="65" charset="-122"/>
                <a:cs typeface="Calibri" panose="020F0502020204030204" pitchFamily="34" charset="0"/>
                <a:sym typeface="+mn-lt"/>
              </a:rPr>
              <a:t> ….</a:t>
            </a:r>
          </a:p>
        </p:txBody>
      </p:sp>
      <p:pic>
        <p:nvPicPr>
          <p:cNvPr id="12" name="Picture 11" descr="Picture1">
            <a:extLst>
              <a:ext uri="{FF2B5EF4-FFF2-40B4-BE49-F238E27FC236}">
                <a16:creationId xmlns:a16="http://schemas.microsoft.com/office/drawing/2014/main" id="{60DA3C1D-ED59-CC66-F116-09E116A6DC70}"/>
              </a:ext>
            </a:extLst>
          </p:cNvPr>
          <p:cNvPicPr>
            <a:picLocks noChangeAspect="1"/>
          </p:cNvPicPr>
          <p:nvPr/>
        </p:nvPicPr>
        <p:blipFill>
          <a:blip r:embed="rId10"/>
          <a:stretch>
            <a:fillRect/>
          </a:stretch>
        </p:blipFill>
        <p:spPr>
          <a:xfrm>
            <a:off x="4834255" y="1057910"/>
            <a:ext cx="1957070" cy="774065"/>
          </a:xfrm>
          <a:prstGeom prst="rect">
            <a:avLst/>
          </a:prstGeom>
        </p:spPr>
      </p:pic>
      <p:sp>
        <p:nvSpPr>
          <p:cNvPr id="16" name="TextBox 15">
            <a:extLst>
              <a:ext uri="{FF2B5EF4-FFF2-40B4-BE49-F238E27FC236}">
                <a16:creationId xmlns:a16="http://schemas.microsoft.com/office/drawing/2014/main" id="{796BB0C6-BF7B-FB98-42FC-71A59DA6F15D}"/>
              </a:ext>
            </a:extLst>
          </p:cNvPr>
          <p:cNvSpPr txBox="1"/>
          <p:nvPr/>
        </p:nvSpPr>
        <p:spPr>
          <a:xfrm>
            <a:off x="2352675" y="2171700"/>
            <a:ext cx="7705725" cy="1569660"/>
          </a:xfrm>
          <a:prstGeom prst="rect">
            <a:avLst/>
          </a:prstGeom>
          <a:noFill/>
        </p:spPr>
        <p:txBody>
          <a:bodyPr wrap="square" rtlCol="0">
            <a:spAutoFit/>
          </a:bodyPr>
          <a:lstStyle/>
          <a:p>
            <a:pPr lvl="0" algn="ctr"/>
            <a:r>
              <a:rPr lang="vi-VN" sz="4800" b="1" dirty="0">
                <a:solidFill>
                  <a:srgbClr val="FF0000"/>
                </a:solidFill>
                <a:latin typeface="Calibri" panose="020F0502020204030204"/>
              </a:rPr>
              <a:t>Bài 7</a:t>
            </a:r>
            <a:r>
              <a:rPr lang="en-US" sz="4800" b="1" dirty="0">
                <a:solidFill>
                  <a:srgbClr val="FF0000"/>
                </a:solidFill>
                <a:latin typeface="Calibri" panose="020F0502020204030204"/>
              </a:rPr>
              <a:t>4</a:t>
            </a:r>
            <a:r>
              <a:rPr lang="vi-VN" sz="4800" b="1" dirty="0">
                <a:solidFill>
                  <a:srgbClr val="FF0000"/>
                </a:solidFill>
                <a:latin typeface="Calibri" panose="020F0502020204030204"/>
              </a:rPr>
              <a:t>: Ôn tập một số yếu tố thống kê và xác suất</a:t>
            </a:r>
            <a:endParaRPr kumimoji="0" lang="en-US" sz="4800" b="1" i="0" u="none" strike="noStrike" kern="1200" cap="none" spc="0" normalizeH="0" baseline="0" noProof="0" dirty="0">
              <a:ln>
                <a:noFill/>
              </a:ln>
              <a:solidFill>
                <a:srgbClr val="FF0000"/>
              </a:solidFill>
              <a:effectLst/>
              <a:uLnTx/>
              <a:uFillTx/>
              <a:latin typeface="Calibri" panose="020F0502020204030204"/>
            </a:endParaRPr>
          </a:p>
        </p:txBody>
      </p:sp>
      <p:pic>
        <p:nvPicPr>
          <p:cNvPr id="17" name="Picture 16" descr="Diagram&#10;&#10;Description automatically generated with medium confidence">
            <a:extLst>
              <a:ext uri="{FF2B5EF4-FFF2-40B4-BE49-F238E27FC236}">
                <a16:creationId xmlns:a16="http://schemas.microsoft.com/office/drawing/2014/main" id="{E4D76A2F-D881-3B16-4C6A-9188338C1C9A}"/>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3111" b="29010" l="2313" r="20844">
                        <a14:foregroundMark x1="10563" y1="13818" x2="14281" y2="13535"/>
                        <a14:foregroundMark x1="11813" y1="11798" x2="11719" y2="18747"/>
                        <a14:foregroundMark x1="13969" y1="11556" x2="13969" y2="16081"/>
                        <a14:foregroundMark x1="11906" y1="16323" x2="14281" y2="15677"/>
                        <a14:foregroundMark x1="13781" y1="10747" x2="13063" y2="15273"/>
                        <a14:foregroundMark x1="11094" y1="29010" x2="11094" y2="29010"/>
                        <a14:foregroundMark x1="12031" y1="11919" x2="12937" y2="13818"/>
                      </a14:backgroundRemoval>
                    </a14:imgEffect>
                  </a14:imgLayer>
                </a14:imgProps>
              </a:ext>
              <a:ext uri="{28A0092B-C50C-407E-A947-70E740481C1C}">
                <a14:useLocalDpi xmlns:a14="http://schemas.microsoft.com/office/drawing/2010/main" val="0"/>
              </a:ext>
            </a:extLst>
          </a:blip>
          <a:srcRect r="76839" b="68510"/>
          <a:stretch/>
        </p:blipFill>
        <p:spPr>
          <a:xfrm>
            <a:off x="111983" y="3401527"/>
            <a:ext cx="3638058" cy="3825890"/>
          </a:xfrm>
          <a:prstGeom prst="rect">
            <a:avLst/>
          </a:prstGeom>
        </p:spPr>
      </p:pic>
    </p:spTree>
    <p:extLst>
      <p:ext uri="{BB962C8B-B14F-4D97-AF65-F5344CB8AC3E}">
        <p14:creationId xmlns:p14="http://schemas.microsoft.com/office/powerpoint/2010/main" val="2489167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500"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500"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056411">
            <a:off x="4145043" y="56762"/>
            <a:ext cx="5514105" cy="6319257"/>
          </a:xfrm>
          <a:prstGeom prst="rect">
            <a:avLst/>
          </a:prstGeom>
        </p:spPr>
      </p:pic>
      <p:pic>
        <p:nvPicPr>
          <p:cNvPr id="37" name="图片 36"/>
          <p:cNvPicPr>
            <a:picLocks noChangeAspect="1"/>
          </p:cNvPicPr>
          <p:nvPr/>
        </p:nvPicPr>
        <p:blipFill rotWithShape="1">
          <a:blip r:embed="rId5" cstate="hqprint">
            <a:extLst>
              <a:ext uri="{28A0092B-C50C-407E-A947-70E740481C1C}">
                <a14:useLocalDpi xmlns:a14="http://schemas.microsoft.com/office/drawing/2010/main" val="0"/>
              </a:ext>
            </a:extLst>
          </a:blip>
          <a:srcRect l="3904" t="52269" r="80968" b="7544"/>
          <a:stretch/>
        </p:blipFill>
        <p:spPr>
          <a:xfrm rot="1779046">
            <a:off x="972090" y="219490"/>
            <a:ext cx="1521622" cy="1505946"/>
          </a:xfrm>
          <a:prstGeom prst="rect">
            <a:avLst/>
          </a:prstGeom>
        </p:spPr>
      </p:pic>
      <p:pic>
        <p:nvPicPr>
          <p:cNvPr id="39"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l="-3" t="-173" r="81050" b="75288"/>
          <a:stretch/>
        </p:blipFill>
        <p:spPr>
          <a:xfrm rot="900000">
            <a:off x="10692639" y="2509785"/>
            <a:ext cx="1613311" cy="317751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10610526" y="-62753"/>
            <a:ext cx="1181243" cy="2035002"/>
          </a:xfrm>
          <a:prstGeom prst="rect">
            <a:avLst/>
          </a:prstGeom>
        </p:spPr>
      </p:pic>
      <p:pic>
        <p:nvPicPr>
          <p:cNvPr id="44" name="图片 43"/>
          <p:cNvPicPr>
            <a:picLocks noChangeAspect="1"/>
          </p:cNvPicPr>
          <p:nvPr/>
        </p:nvPicPr>
        <p:blipFill rotWithShape="1">
          <a:blip r:embed="rId8" cstate="hqprint">
            <a:extLst>
              <a:ext uri="{28A0092B-C50C-407E-A947-70E740481C1C}">
                <a14:useLocalDpi xmlns:a14="http://schemas.microsoft.com/office/drawing/2010/main" val="0"/>
              </a:ext>
            </a:extLst>
          </a:blip>
          <a:srcRect l="50135" t="1768" r="3446" b="80544"/>
          <a:stretch/>
        </p:blipFill>
        <p:spPr>
          <a:xfrm rot="817189">
            <a:off x="3961719" y="-286827"/>
            <a:ext cx="2911284" cy="1664098"/>
          </a:xfrm>
          <a:prstGeom prst="rect">
            <a:avLst/>
          </a:prstGeom>
        </p:spPr>
      </p:pic>
      <p:pic>
        <p:nvPicPr>
          <p:cNvPr id="3" name="图片 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06905" y="2207606"/>
            <a:ext cx="4585224" cy="4585224"/>
          </a:xfrm>
          <a:prstGeom prst="rect">
            <a:avLst/>
          </a:prstGeom>
        </p:spPr>
      </p:pic>
      <p:pic>
        <p:nvPicPr>
          <p:cNvPr id="9" name="Picture 8">
            <a:extLst>
              <a:ext uri="{FF2B5EF4-FFF2-40B4-BE49-F238E27FC236}">
                <a16:creationId xmlns:a16="http://schemas.microsoft.com/office/drawing/2014/main" id="{E3E39E66-581B-770F-CE9E-EF0A2FEC7F2D}"/>
              </a:ext>
            </a:extLst>
          </p:cNvPr>
          <p:cNvPicPr>
            <a:picLocks noChangeAspect="1"/>
          </p:cNvPicPr>
          <p:nvPr/>
        </p:nvPicPr>
        <p:blipFill>
          <a:blip r:embed="rId10"/>
          <a:stretch>
            <a:fillRect/>
          </a:stretch>
        </p:blipFill>
        <p:spPr>
          <a:xfrm>
            <a:off x="4451418" y="1226132"/>
            <a:ext cx="5736833" cy="4151736"/>
          </a:xfrm>
          <a:prstGeom prst="rect">
            <a:avLst/>
          </a:prstGeom>
        </p:spPr>
      </p:pic>
    </p:spTree>
    <p:extLst>
      <p:ext uri="{BB962C8B-B14F-4D97-AF65-F5344CB8AC3E}">
        <p14:creationId xmlns:p14="http://schemas.microsoft.com/office/powerpoint/2010/main" val="3062336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8A0005-133B-251D-1C4E-8489EF767473}"/>
              </a:ext>
            </a:extLst>
          </p:cNvPr>
          <p:cNvGrpSpPr/>
          <p:nvPr/>
        </p:nvGrpSpPr>
        <p:grpSpPr>
          <a:xfrm>
            <a:off x="1039753" y="314324"/>
            <a:ext cx="610704" cy="923330"/>
            <a:chOff x="2430609" y="708002"/>
            <a:chExt cx="1558159" cy="1367440"/>
          </a:xfrm>
        </p:grpSpPr>
        <p:sp>
          <p:nvSpPr>
            <p:cNvPr id="7" name="Rectangle: Rounded Corners 6">
              <a:extLst>
                <a:ext uri="{FF2B5EF4-FFF2-40B4-BE49-F238E27FC236}">
                  <a16:creationId xmlns:a16="http://schemas.microsoft.com/office/drawing/2014/main" id="{B257DCD3-707D-3BB4-64A4-30907AB73424}"/>
                </a:ext>
              </a:extLst>
            </p:cNvPr>
            <p:cNvSpPr/>
            <p:nvPr/>
          </p:nvSpPr>
          <p:spPr>
            <a:xfrm>
              <a:off x="2430609" y="919598"/>
              <a:ext cx="1558159" cy="101566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85C0E4-52CD-CA30-8041-610E4F813DC5}"/>
                </a:ext>
              </a:extLst>
            </p:cNvPr>
            <p:cNvSpPr txBox="1"/>
            <p:nvPr/>
          </p:nvSpPr>
          <p:spPr>
            <a:xfrm>
              <a:off x="2470975" y="708002"/>
              <a:ext cx="1438176" cy="1367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1</a:t>
              </a:r>
            </a:p>
          </p:txBody>
        </p:sp>
      </p:grpSp>
      <p:sp>
        <p:nvSpPr>
          <p:cNvPr id="5" name="TextBox 4">
            <a:extLst>
              <a:ext uri="{FF2B5EF4-FFF2-40B4-BE49-F238E27FC236}">
                <a16:creationId xmlns:a16="http://schemas.microsoft.com/office/drawing/2014/main" id="{F037A467-6254-129A-BD9B-64A5F5B29F6D}"/>
              </a:ext>
            </a:extLst>
          </p:cNvPr>
          <p:cNvSpPr txBox="1"/>
          <p:nvPr/>
        </p:nvSpPr>
        <p:spPr>
          <a:xfrm>
            <a:off x="1628776" y="384086"/>
            <a:ext cx="10106024" cy="1384995"/>
          </a:xfrm>
          <a:prstGeom prst="rect">
            <a:avLst/>
          </a:prstGeom>
          <a:noFill/>
        </p:spPr>
        <p:txBody>
          <a:bodyPr wrap="square">
            <a:spAutoFit/>
          </a:bodyPr>
          <a:lstStyle/>
          <a:p>
            <a:pPr lvl="0" algn="just">
              <a:defRPr/>
            </a:pPr>
            <a:r>
              <a:rPr lang="vi-VN" sz="2800" b="1" dirty="0">
                <a:solidFill>
                  <a:srgbClr val="000000"/>
                </a:solidFill>
                <a:latin typeface="Cambria" panose="02040503050406030204" pitchFamily="18" charset="0"/>
              </a:rPr>
              <a:t>Nam, Việt và Mai cắt giấy được một số hình phẳng đã học rồi tô màu các hình đó. Rô-bốt phân loại và sắp xếp các hình đó theo màu đỏ, vàng, xanh như biểu đồ dưới đây.</a:t>
            </a:r>
            <a:endParaRPr kumimoji="0" lang="vi-VN" sz="2800" b="1" i="0" u="none" strike="noStrike" kern="1200" cap="none" spc="0" normalizeH="0" baseline="0" noProof="0" dirty="0">
              <a:ln>
                <a:noFill/>
              </a:ln>
              <a:solidFill>
                <a:srgbClr val="000000"/>
              </a:solidFill>
              <a:effectLst/>
              <a:uLnTx/>
              <a:uFillTx/>
              <a:latin typeface="Cambria" panose="02040503050406030204" pitchFamily="18" charset="0"/>
            </a:endParaRPr>
          </a:p>
        </p:txBody>
      </p:sp>
      <p:pic>
        <p:nvPicPr>
          <p:cNvPr id="9" name="Picture 8">
            <a:extLst>
              <a:ext uri="{FF2B5EF4-FFF2-40B4-BE49-F238E27FC236}">
                <a16:creationId xmlns:a16="http://schemas.microsoft.com/office/drawing/2014/main" id="{7C6A6247-B0C7-9062-6A43-29BC0CCE711D}"/>
              </a:ext>
            </a:extLst>
          </p:cNvPr>
          <p:cNvPicPr>
            <a:picLocks noChangeAspect="1"/>
          </p:cNvPicPr>
          <p:nvPr/>
        </p:nvPicPr>
        <p:blipFill>
          <a:blip r:embed="rId2"/>
          <a:stretch>
            <a:fillRect/>
          </a:stretch>
        </p:blipFill>
        <p:spPr>
          <a:xfrm>
            <a:off x="2376376" y="1942324"/>
            <a:ext cx="7397981" cy="3905583"/>
          </a:xfrm>
          <a:prstGeom prst="rect">
            <a:avLst/>
          </a:prstGeom>
        </p:spPr>
      </p:pic>
    </p:spTree>
    <p:extLst>
      <p:ext uri="{BB962C8B-B14F-4D97-AF65-F5344CB8AC3E}">
        <p14:creationId xmlns:p14="http://schemas.microsoft.com/office/powerpoint/2010/main" val="1659430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7799AE-2339-3E54-9CF3-2230E792C78E}"/>
              </a:ext>
            </a:extLst>
          </p:cNvPr>
          <p:cNvSpPr txBox="1"/>
          <p:nvPr/>
        </p:nvSpPr>
        <p:spPr>
          <a:xfrm>
            <a:off x="1594884" y="669851"/>
            <a:ext cx="8718697" cy="523220"/>
          </a:xfrm>
          <a:prstGeom prst="rect">
            <a:avLst/>
          </a:prstGeom>
          <a:noFill/>
        </p:spPr>
        <p:txBody>
          <a:bodyPr wrap="square" rtlCol="0">
            <a:spAutoFit/>
          </a:bodyPr>
          <a:lstStyle/>
          <a:p>
            <a:pPr algn="ctr"/>
            <a:r>
              <a:rPr lang="en-US" sz="2800" b="1" i="0" dirty="0">
                <a:solidFill>
                  <a:srgbClr val="333333"/>
                </a:solidFill>
                <a:effectLst/>
                <a:latin typeface="Cambria" panose="02040503050406030204" pitchFamily="18" charset="0"/>
                <a:ea typeface="Cambria" panose="02040503050406030204" pitchFamily="18" charset="0"/>
              </a:rPr>
              <a:t>    Quan </a:t>
            </a:r>
            <a:r>
              <a:rPr lang="en-US" sz="2800" b="1" i="0" dirty="0" err="1">
                <a:solidFill>
                  <a:srgbClr val="333333"/>
                </a:solidFill>
                <a:effectLst/>
                <a:latin typeface="Cambria" panose="02040503050406030204" pitchFamily="18" charset="0"/>
                <a:ea typeface="Cambria" panose="02040503050406030204" pitchFamily="18" charset="0"/>
              </a:rPr>
              <a:t>sát</a:t>
            </a:r>
            <a:r>
              <a:rPr lang="en-US" sz="2800" b="1" i="0" dirty="0">
                <a:solidFill>
                  <a:srgbClr val="333333"/>
                </a:solidFill>
                <a:effectLst/>
                <a:latin typeface="Cambria" panose="02040503050406030204" pitchFamily="18" charset="0"/>
                <a:ea typeface="Cambria" panose="02040503050406030204" pitchFamily="18" charset="0"/>
              </a:rPr>
              <a:t> </a:t>
            </a:r>
            <a:r>
              <a:rPr lang="en-US" sz="2800" b="1" i="0" dirty="0" err="1">
                <a:solidFill>
                  <a:srgbClr val="333333"/>
                </a:solidFill>
                <a:effectLst/>
                <a:latin typeface="Cambria" panose="02040503050406030204" pitchFamily="18" charset="0"/>
                <a:ea typeface="Cambria" panose="02040503050406030204" pitchFamily="18" charset="0"/>
              </a:rPr>
              <a:t>biểu</a:t>
            </a:r>
            <a:r>
              <a:rPr lang="en-US" sz="2800" b="1" i="0" dirty="0">
                <a:solidFill>
                  <a:srgbClr val="333333"/>
                </a:solidFill>
                <a:effectLst/>
                <a:latin typeface="Cambria" panose="02040503050406030204" pitchFamily="18" charset="0"/>
                <a:ea typeface="Cambria" panose="02040503050406030204" pitchFamily="18" charset="0"/>
              </a:rPr>
              <a:t> </a:t>
            </a:r>
            <a:r>
              <a:rPr lang="en-US" sz="2800" b="1" i="0" dirty="0" err="1">
                <a:solidFill>
                  <a:srgbClr val="333333"/>
                </a:solidFill>
                <a:effectLst/>
                <a:latin typeface="Cambria" panose="02040503050406030204" pitchFamily="18" charset="0"/>
                <a:ea typeface="Cambria" panose="02040503050406030204" pitchFamily="18" charset="0"/>
              </a:rPr>
              <a:t>đồ</a:t>
            </a:r>
            <a:r>
              <a:rPr lang="en-US" sz="2800" b="1" i="0" dirty="0">
                <a:solidFill>
                  <a:srgbClr val="333333"/>
                </a:solidFill>
                <a:effectLst/>
                <a:latin typeface="Cambria" panose="02040503050406030204" pitchFamily="18" charset="0"/>
                <a:ea typeface="Cambria" panose="02040503050406030204" pitchFamily="18" charset="0"/>
              </a:rPr>
              <a:t> </a:t>
            </a:r>
            <a:r>
              <a:rPr lang="en-US" sz="2800" b="1" i="0" dirty="0" err="1">
                <a:solidFill>
                  <a:srgbClr val="333333"/>
                </a:solidFill>
                <a:effectLst/>
                <a:latin typeface="Cambria" panose="02040503050406030204" pitchFamily="18" charset="0"/>
                <a:ea typeface="Cambria" panose="02040503050406030204" pitchFamily="18" charset="0"/>
              </a:rPr>
              <a:t>và</a:t>
            </a:r>
            <a:r>
              <a:rPr lang="en-US" sz="2800" b="1" i="0" dirty="0">
                <a:solidFill>
                  <a:srgbClr val="333333"/>
                </a:solidFill>
                <a:effectLst/>
                <a:latin typeface="Cambria" panose="02040503050406030204" pitchFamily="18" charset="0"/>
                <a:ea typeface="Cambria" panose="02040503050406030204" pitchFamily="18" charset="0"/>
              </a:rPr>
              <a:t> </a:t>
            </a:r>
            <a:r>
              <a:rPr lang="en-US" sz="2800" b="1" i="0" dirty="0" err="1">
                <a:solidFill>
                  <a:srgbClr val="333333"/>
                </a:solidFill>
                <a:effectLst/>
                <a:latin typeface="Cambria" panose="02040503050406030204" pitchFamily="18" charset="0"/>
                <a:ea typeface="Cambria" panose="02040503050406030204" pitchFamily="18" charset="0"/>
              </a:rPr>
              <a:t>hoàn</a:t>
            </a:r>
            <a:r>
              <a:rPr lang="en-US" sz="2800" b="1" i="0" dirty="0">
                <a:solidFill>
                  <a:srgbClr val="333333"/>
                </a:solidFill>
                <a:effectLst/>
                <a:latin typeface="Cambria" panose="02040503050406030204" pitchFamily="18" charset="0"/>
                <a:ea typeface="Cambria" panose="02040503050406030204" pitchFamily="18" charset="0"/>
              </a:rPr>
              <a:t> </a:t>
            </a:r>
            <a:r>
              <a:rPr lang="en-US" sz="2800" b="1" i="0" dirty="0" err="1">
                <a:solidFill>
                  <a:srgbClr val="333333"/>
                </a:solidFill>
                <a:effectLst/>
                <a:latin typeface="Cambria" panose="02040503050406030204" pitchFamily="18" charset="0"/>
                <a:ea typeface="Cambria" panose="02040503050406030204" pitchFamily="18" charset="0"/>
              </a:rPr>
              <a:t>thành</a:t>
            </a:r>
            <a:r>
              <a:rPr lang="en-US" sz="2800" b="1" i="0" dirty="0">
                <a:solidFill>
                  <a:srgbClr val="333333"/>
                </a:solidFill>
                <a:effectLst/>
                <a:latin typeface="Cambria" panose="02040503050406030204" pitchFamily="18" charset="0"/>
                <a:ea typeface="Cambria" panose="02040503050406030204" pitchFamily="18" charset="0"/>
              </a:rPr>
              <a:t> </a:t>
            </a:r>
            <a:r>
              <a:rPr lang="en-US" sz="2800" b="1" i="0" dirty="0" err="1">
                <a:solidFill>
                  <a:srgbClr val="333333"/>
                </a:solidFill>
                <a:effectLst/>
                <a:latin typeface="Cambria" panose="02040503050406030204" pitchFamily="18" charset="0"/>
                <a:ea typeface="Cambria" panose="02040503050406030204" pitchFamily="18" charset="0"/>
              </a:rPr>
              <a:t>các</a:t>
            </a:r>
            <a:r>
              <a:rPr lang="en-US" sz="2800" b="1" i="0" dirty="0">
                <a:solidFill>
                  <a:srgbClr val="333333"/>
                </a:solidFill>
                <a:effectLst/>
                <a:latin typeface="Cambria" panose="02040503050406030204" pitchFamily="18" charset="0"/>
                <a:ea typeface="Cambria" panose="02040503050406030204" pitchFamily="18" charset="0"/>
              </a:rPr>
              <a:t> </a:t>
            </a:r>
            <a:r>
              <a:rPr lang="en-US" sz="2800" b="1" i="0" dirty="0" err="1">
                <a:solidFill>
                  <a:srgbClr val="333333"/>
                </a:solidFill>
                <a:effectLst/>
                <a:latin typeface="Cambria" panose="02040503050406030204" pitchFamily="18" charset="0"/>
                <a:ea typeface="Cambria" panose="02040503050406030204" pitchFamily="18" charset="0"/>
              </a:rPr>
              <a:t>bảng</a:t>
            </a:r>
            <a:r>
              <a:rPr lang="en-US" sz="2800" b="1" i="0" dirty="0">
                <a:solidFill>
                  <a:srgbClr val="333333"/>
                </a:solidFill>
                <a:effectLst/>
                <a:latin typeface="Cambria" panose="02040503050406030204" pitchFamily="18" charset="0"/>
                <a:ea typeface="Cambria" panose="02040503050406030204" pitchFamily="18" charset="0"/>
              </a:rPr>
              <a:t> </a:t>
            </a:r>
            <a:r>
              <a:rPr lang="en-US" sz="2800" b="1" i="0" dirty="0" err="1">
                <a:solidFill>
                  <a:srgbClr val="333333"/>
                </a:solidFill>
                <a:effectLst/>
                <a:latin typeface="Cambria" panose="02040503050406030204" pitchFamily="18" charset="0"/>
                <a:ea typeface="Cambria" panose="02040503050406030204" pitchFamily="18" charset="0"/>
              </a:rPr>
              <a:t>sau</a:t>
            </a:r>
            <a:r>
              <a:rPr lang="en-US" sz="2800" b="1" i="0" dirty="0">
                <a:solidFill>
                  <a:srgbClr val="333333"/>
                </a:solidFill>
                <a:effectLst/>
                <a:latin typeface="Cambria" panose="02040503050406030204" pitchFamily="18" charset="0"/>
                <a:ea typeface="Cambria" panose="02040503050406030204" pitchFamily="18" charset="0"/>
              </a:rPr>
              <a:t>: </a:t>
            </a:r>
            <a:endParaRPr lang="en-US" sz="28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F62A609F-BD08-7DF4-857A-F5D53E75C007}"/>
              </a:ext>
            </a:extLst>
          </p:cNvPr>
          <p:cNvPicPr>
            <a:picLocks noChangeAspect="1"/>
          </p:cNvPicPr>
          <p:nvPr/>
        </p:nvPicPr>
        <p:blipFill>
          <a:blip r:embed="rId2"/>
          <a:stretch>
            <a:fillRect/>
          </a:stretch>
        </p:blipFill>
        <p:spPr>
          <a:xfrm>
            <a:off x="1585247" y="1377912"/>
            <a:ext cx="9228065" cy="4810487"/>
          </a:xfrm>
          <a:prstGeom prst="rect">
            <a:avLst/>
          </a:prstGeom>
        </p:spPr>
      </p:pic>
      <p:sp>
        <p:nvSpPr>
          <p:cNvPr id="42" name="Rectangle: Rounded Corners 41">
            <a:extLst>
              <a:ext uri="{FF2B5EF4-FFF2-40B4-BE49-F238E27FC236}">
                <a16:creationId xmlns:a16="http://schemas.microsoft.com/office/drawing/2014/main" id="{443154DD-D00B-1522-C81D-6553C3E36AB2}"/>
              </a:ext>
            </a:extLst>
          </p:cNvPr>
          <p:cNvSpPr/>
          <p:nvPr/>
        </p:nvSpPr>
        <p:spPr>
          <a:xfrm>
            <a:off x="7432158" y="2371060"/>
            <a:ext cx="648586" cy="297712"/>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17</a:t>
            </a:r>
          </a:p>
        </p:txBody>
      </p:sp>
      <p:sp>
        <p:nvSpPr>
          <p:cNvPr id="43" name="Rectangle: Rounded Corners 42">
            <a:extLst>
              <a:ext uri="{FF2B5EF4-FFF2-40B4-BE49-F238E27FC236}">
                <a16:creationId xmlns:a16="http://schemas.microsoft.com/office/drawing/2014/main" id="{D79D7C86-3C09-3E4B-1963-FD07D4901718}"/>
              </a:ext>
            </a:extLst>
          </p:cNvPr>
          <p:cNvSpPr/>
          <p:nvPr/>
        </p:nvSpPr>
        <p:spPr>
          <a:xfrm>
            <a:off x="9356651" y="2371060"/>
            <a:ext cx="648586" cy="297712"/>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15</a:t>
            </a:r>
          </a:p>
        </p:txBody>
      </p:sp>
      <p:sp>
        <p:nvSpPr>
          <p:cNvPr id="44" name="Rectangle: Rounded Corners 43">
            <a:extLst>
              <a:ext uri="{FF2B5EF4-FFF2-40B4-BE49-F238E27FC236}">
                <a16:creationId xmlns:a16="http://schemas.microsoft.com/office/drawing/2014/main" id="{0E369BBA-6AA1-5FE1-FD87-CD20C51F455C}"/>
              </a:ext>
            </a:extLst>
          </p:cNvPr>
          <p:cNvSpPr/>
          <p:nvPr/>
        </p:nvSpPr>
        <p:spPr>
          <a:xfrm>
            <a:off x="5964865" y="3848986"/>
            <a:ext cx="648586" cy="297712"/>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12</a:t>
            </a:r>
          </a:p>
        </p:txBody>
      </p:sp>
      <p:sp>
        <p:nvSpPr>
          <p:cNvPr id="45" name="Rectangle: Rounded Corners 44">
            <a:extLst>
              <a:ext uri="{FF2B5EF4-FFF2-40B4-BE49-F238E27FC236}">
                <a16:creationId xmlns:a16="http://schemas.microsoft.com/office/drawing/2014/main" id="{BDD16224-5FD4-CE8A-E328-53500D83E6BA}"/>
              </a:ext>
            </a:extLst>
          </p:cNvPr>
          <p:cNvSpPr/>
          <p:nvPr/>
        </p:nvSpPr>
        <p:spPr>
          <a:xfrm>
            <a:off x="7793665" y="3870251"/>
            <a:ext cx="648586" cy="297712"/>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11</a:t>
            </a:r>
          </a:p>
        </p:txBody>
      </p:sp>
      <p:sp>
        <p:nvSpPr>
          <p:cNvPr id="46" name="Rectangle: Rounded Corners 45">
            <a:extLst>
              <a:ext uri="{FF2B5EF4-FFF2-40B4-BE49-F238E27FC236}">
                <a16:creationId xmlns:a16="http://schemas.microsoft.com/office/drawing/2014/main" id="{7C034F2E-F42B-6C7B-0E81-F107C3A7B53D}"/>
              </a:ext>
            </a:extLst>
          </p:cNvPr>
          <p:cNvSpPr/>
          <p:nvPr/>
        </p:nvSpPr>
        <p:spPr>
          <a:xfrm>
            <a:off x="9548037" y="3848986"/>
            <a:ext cx="648586" cy="297712"/>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10</a:t>
            </a:r>
          </a:p>
        </p:txBody>
      </p:sp>
      <p:sp>
        <p:nvSpPr>
          <p:cNvPr id="47" name="Rectangle: Rounded Corners 46">
            <a:extLst>
              <a:ext uri="{FF2B5EF4-FFF2-40B4-BE49-F238E27FC236}">
                <a16:creationId xmlns:a16="http://schemas.microsoft.com/office/drawing/2014/main" id="{7A0057FB-D36E-F680-1F42-781D043DD103}"/>
              </a:ext>
            </a:extLst>
          </p:cNvPr>
          <p:cNvSpPr/>
          <p:nvPr/>
        </p:nvSpPr>
        <p:spPr>
          <a:xfrm>
            <a:off x="6326372" y="5677786"/>
            <a:ext cx="648586" cy="297712"/>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a:t>
            </a:r>
          </a:p>
        </p:txBody>
      </p:sp>
      <p:sp>
        <p:nvSpPr>
          <p:cNvPr id="48" name="Rectangle: Rounded Corners 47">
            <a:extLst>
              <a:ext uri="{FF2B5EF4-FFF2-40B4-BE49-F238E27FC236}">
                <a16:creationId xmlns:a16="http://schemas.microsoft.com/office/drawing/2014/main" id="{C811B820-6AE4-6E18-FA95-F9F73A0CFD1D}"/>
              </a:ext>
            </a:extLst>
          </p:cNvPr>
          <p:cNvSpPr/>
          <p:nvPr/>
        </p:nvSpPr>
        <p:spPr>
          <a:xfrm>
            <a:off x="8027581" y="5688419"/>
            <a:ext cx="648586" cy="297712"/>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a:t>
            </a:r>
          </a:p>
        </p:txBody>
      </p:sp>
      <p:sp>
        <p:nvSpPr>
          <p:cNvPr id="49" name="Rectangle: Rounded Corners 48">
            <a:extLst>
              <a:ext uri="{FF2B5EF4-FFF2-40B4-BE49-F238E27FC236}">
                <a16:creationId xmlns:a16="http://schemas.microsoft.com/office/drawing/2014/main" id="{2D02A692-C324-9690-A81F-4F9D1EC1BAA7}"/>
              </a:ext>
            </a:extLst>
          </p:cNvPr>
          <p:cNvSpPr/>
          <p:nvPr/>
        </p:nvSpPr>
        <p:spPr>
          <a:xfrm>
            <a:off x="9622465" y="5645889"/>
            <a:ext cx="648586" cy="297712"/>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2800711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down)">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down)">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2" grpId="0" animBg="1"/>
      <p:bldP spid="43" grpId="0" animBg="1"/>
      <p:bldP spid="44" grpId="0" animBg="1"/>
      <p:bldP spid="45" grpId="0" animBg="1"/>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8A0005-133B-251D-1C4E-8489EF767473}"/>
              </a:ext>
            </a:extLst>
          </p:cNvPr>
          <p:cNvGrpSpPr/>
          <p:nvPr/>
        </p:nvGrpSpPr>
        <p:grpSpPr>
          <a:xfrm>
            <a:off x="1039753" y="314324"/>
            <a:ext cx="610704" cy="923330"/>
            <a:chOff x="2430609" y="708002"/>
            <a:chExt cx="1558159" cy="1367440"/>
          </a:xfrm>
        </p:grpSpPr>
        <p:sp>
          <p:nvSpPr>
            <p:cNvPr id="7" name="Rectangle: Rounded Corners 6">
              <a:extLst>
                <a:ext uri="{FF2B5EF4-FFF2-40B4-BE49-F238E27FC236}">
                  <a16:creationId xmlns:a16="http://schemas.microsoft.com/office/drawing/2014/main" id="{B257DCD3-707D-3BB4-64A4-30907AB73424}"/>
                </a:ext>
              </a:extLst>
            </p:cNvPr>
            <p:cNvSpPr/>
            <p:nvPr/>
          </p:nvSpPr>
          <p:spPr>
            <a:xfrm>
              <a:off x="2430609" y="919598"/>
              <a:ext cx="1558159" cy="101566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85C0E4-52CD-CA30-8041-610E4F813DC5}"/>
                </a:ext>
              </a:extLst>
            </p:cNvPr>
            <p:cNvSpPr txBox="1"/>
            <p:nvPr/>
          </p:nvSpPr>
          <p:spPr>
            <a:xfrm>
              <a:off x="2470975" y="708002"/>
              <a:ext cx="1438176" cy="1367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2</a:t>
              </a:r>
            </a:p>
          </p:txBody>
        </p:sp>
      </p:grpSp>
      <p:sp>
        <p:nvSpPr>
          <p:cNvPr id="5" name="TextBox 4">
            <a:extLst>
              <a:ext uri="{FF2B5EF4-FFF2-40B4-BE49-F238E27FC236}">
                <a16:creationId xmlns:a16="http://schemas.microsoft.com/office/drawing/2014/main" id="{F037A467-6254-129A-BD9B-64A5F5B29F6D}"/>
              </a:ext>
            </a:extLst>
          </p:cNvPr>
          <p:cNvSpPr txBox="1"/>
          <p:nvPr/>
        </p:nvSpPr>
        <p:spPr>
          <a:xfrm>
            <a:off x="1647826" y="498386"/>
            <a:ext cx="10106024" cy="2677656"/>
          </a:xfrm>
          <a:prstGeom prst="rect">
            <a:avLst/>
          </a:prstGeom>
          <a:noFill/>
        </p:spPr>
        <p:txBody>
          <a:bodyPr wrap="square">
            <a:spAutoFit/>
          </a:bodyPr>
          <a:lstStyle/>
          <a:p>
            <a:pPr lvl="0" algn="just">
              <a:defRPr/>
            </a:pPr>
            <a:r>
              <a:rPr lang="vi-VN" sz="2400" b="1" dirty="0">
                <a:solidFill>
                  <a:srgbClr val="000000"/>
                </a:solidFill>
                <a:latin typeface="Cambria" panose="02040503050406030204" pitchFamily="18" charset="0"/>
              </a:rPr>
              <a:t>Ở một nhà máy tái chế rác thải, Rô-bốt có tham gia vào khâu phân loại rác. Khi rác thải chạy qua một băng chuyền, Rô-bốt đã nhặt phân loại: loại A là rác thuỷ tinh; loại B là rác kim loại; loại C là rác giấy; loại D là rác nhựa (như hình vẽ).</a:t>
            </a:r>
          </a:p>
          <a:p>
            <a:pPr lvl="0" algn="just">
              <a:defRPr/>
            </a:pPr>
            <a:r>
              <a:rPr lang="vi-VN" sz="2400" b="1" dirty="0">
                <a:solidFill>
                  <a:srgbClr val="000000"/>
                </a:solidFill>
                <a:latin typeface="Cambria" panose="02040503050406030204" pitchFamily="18" charset="0"/>
              </a:rPr>
              <a:t>Người ta đã cho 1 tấn rác thải chạy qua băng chuyền. Từ số rác thải đó, Rô-bốt đã phân loại được 95 kg rác thuỷ tinh (A); 150 kg rác kim loại (B); 105 kg rác giấy (C); 120 kg rác nhựa (D).</a:t>
            </a:r>
            <a:endParaRPr kumimoji="0" lang="vi-VN" sz="2400" b="1" i="0" u="none" strike="noStrike" kern="1200" cap="none" spc="0" normalizeH="0" baseline="0" noProof="0" dirty="0">
              <a:ln>
                <a:noFill/>
              </a:ln>
              <a:solidFill>
                <a:srgbClr val="000000"/>
              </a:solidFill>
              <a:effectLst/>
              <a:uLnTx/>
              <a:uFillTx/>
              <a:latin typeface="Cambria" panose="02040503050406030204" pitchFamily="18" charset="0"/>
            </a:endParaRPr>
          </a:p>
        </p:txBody>
      </p:sp>
      <p:pic>
        <p:nvPicPr>
          <p:cNvPr id="3" name="Picture 2">
            <a:extLst>
              <a:ext uri="{FF2B5EF4-FFF2-40B4-BE49-F238E27FC236}">
                <a16:creationId xmlns:a16="http://schemas.microsoft.com/office/drawing/2014/main" id="{1B4505E9-FD68-6B85-1ADC-BD5ABBE7D3E8}"/>
              </a:ext>
            </a:extLst>
          </p:cNvPr>
          <p:cNvPicPr>
            <a:picLocks noChangeAspect="1"/>
          </p:cNvPicPr>
          <p:nvPr/>
        </p:nvPicPr>
        <p:blipFill>
          <a:blip r:embed="rId2"/>
          <a:stretch>
            <a:fillRect/>
          </a:stretch>
        </p:blipFill>
        <p:spPr>
          <a:xfrm>
            <a:off x="1091386" y="3393225"/>
            <a:ext cx="9849515" cy="2637859"/>
          </a:xfrm>
          <a:prstGeom prst="rect">
            <a:avLst/>
          </a:prstGeom>
        </p:spPr>
      </p:pic>
      <p:sp>
        <p:nvSpPr>
          <p:cNvPr id="4" name="Rectangle: Rounded Corners 3">
            <a:extLst>
              <a:ext uri="{FF2B5EF4-FFF2-40B4-BE49-F238E27FC236}">
                <a16:creationId xmlns:a16="http://schemas.microsoft.com/office/drawing/2014/main" id="{1D9953DC-663E-A02D-B875-103C534520E4}"/>
              </a:ext>
            </a:extLst>
          </p:cNvPr>
          <p:cNvSpPr/>
          <p:nvPr/>
        </p:nvSpPr>
        <p:spPr>
          <a:xfrm>
            <a:off x="5135525" y="5305645"/>
            <a:ext cx="967563" cy="318977"/>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120</a:t>
            </a:r>
          </a:p>
        </p:txBody>
      </p:sp>
      <p:sp>
        <p:nvSpPr>
          <p:cNvPr id="11" name="Rectangle: Rounded Corners 10">
            <a:extLst>
              <a:ext uri="{FF2B5EF4-FFF2-40B4-BE49-F238E27FC236}">
                <a16:creationId xmlns:a16="http://schemas.microsoft.com/office/drawing/2014/main" id="{61AA5C90-282F-CE01-563B-A448599227DF}"/>
              </a:ext>
            </a:extLst>
          </p:cNvPr>
          <p:cNvSpPr/>
          <p:nvPr/>
        </p:nvSpPr>
        <p:spPr>
          <a:xfrm>
            <a:off x="6592186" y="5316277"/>
            <a:ext cx="967563" cy="318977"/>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150</a:t>
            </a:r>
          </a:p>
        </p:txBody>
      </p:sp>
      <p:sp>
        <p:nvSpPr>
          <p:cNvPr id="12" name="Rectangle: Rounded Corners 11">
            <a:extLst>
              <a:ext uri="{FF2B5EF4-FFF2-40B4-BE49-F238E27FC236}">
                <a16:creationId xmlns:a16="http://schemas.microsoft.com/office/drawing/2014/main" id="{4EE0F333-A8F5-366D-347A-D004D150CFA2}"/>
              </a:ext>
            </a:extLst>
          </p:cNvPr>
          <p:cNvSpPr/>
          <p:nvPr/>
        </p:nvSpPr>
        <p:spPr>
          <a:xfrm>
            <a:off x="8027581" y="5305644"/>
            <a:ext cx="967563" cy="318977"/>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105</a:t>
            </a:r>
          </a:p>
        </p:txBody>
      </p:sp>
      <p:sp>
        <p:nvSpPr>
          <p:cNvPr id="13" name="Rectangle: Rounded Corners 12">
            <a:extLst>
              <a:ext uri="{FF2B5EF4-FFF2-40B4-BE49-F238E27FC236}">
                <a16:creationId xmlns:a16="http://schemas.microsoft.com/office/drawing/2014/main" id="{E1796E27-C9AF-F174-ED35-3374A62B85B5}"/>
              </a:ext>
            </a:extLst>
          </p:cNvPr>
          <p:cNvSpPr/>
          <p:nvPr/>
        </p:nvSpPr>
        <p:spPr>
          <a:xfrm>
            <a:off x="9526771" y="5316276"/>
            <a:ext cx="967563" cy="318977"/>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530</a:t>
            </a:r>
          </a:p>
        </p:txBody>
      </p:sp>
    </p:spTree>
    <p:extLst>
      <p:ext uri="{BB962C8B-B14F-4D97-AF65-F5344CB8AC3E}">
        <p14:creationId xmlns:p14="http://schemas.microsoft.com/office/powerpoint/2010/main" val="1900129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FFA1590-ADBE-250D-8198-BA3A8F77396F}"/>
              </a:ext>
            </a:extLst>
          </p:cNvPr>
          <p:cNvSpPr txBox="1"/>
          <p:nvPr/>
        </p:nvSpPr>
        <p:spPr>
          <a:xfrm>
            <a:off x="1424764" y="591234"/>
            <a:ext cx="9973338" cy="1077218"/>
          </a:xfrm>
          <a:prstGeom prst="rect">
            <a:avLst/>
          </a:prstGeom>
          <a:noFill/>
        </p:spPr>
        <p:txBody>
          <a:bodyPr wrap="square">
            <a:spAutoFit/>
          </a:bodyPr>
          <a:lstStyle/>
          <a:p>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err="1">
                <a:solidFill>
                  <a:srgbClr val="000000"/>
                </a:solidFill>
                <a:effectLst/>
                <a:latin typeface="Cambria" panose="02040503050406030204" pitchFamily="18" charset="0"/>
                <a:ea typeface="Cambria" panose="02040503050406030204" pitchFamily="18" charset="0"/>
              </a:rPr>
              <a:t>Sắp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xếp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ki-</a:t>
            </a:r>
            <a:r>
              <a:rPr lang="en-US" sz="3200" b="0" i="0" dirty="0" err="1">
                <a:solidFill>
                  <a:srgbClr val="000000"/>
                </a:solidFill>
                <a:effectLst/>
                <a:latin typeface="Cambria" panose="02040503050406030204" pitchFamily="18" charset="0"/>
                <a:ea typeface="Cambria" panose="02040503050406030204" pitchFamily="18" charset="0"/>
              </a:rPr>
              <a:t>lô</a:t>
            </a:r>
            <a:r>
              <a:rPr lang="en-US" sz="3200" b="0" i="0" dirty="0">
                <a:solidFill>
                  <a:srgbClr val="000000"/>
                </a:solidFill>
                <a:effectLst/>
                <a:latin typeface="Cambria" panose="02040503050406030204" pitchFamily="18" charset="0"/>
                <a:ea typeface="Cambria" panose="02040503050406030204" pitchFamily="18" charset="0"/>
              </a:rPr>
              <a:t>-gam </a:t>
            </a:r>
            <a:r>
              <a:rPr lang="en-US" sz="3200" b="0" i="0" dirty="0" err="1">
                <a:solidFill>
                  <a:srgbClr val="000000"/>
                </a:solidFill>
                <a:effectLst/>
                <a:latin typeface="Cambria" panose="02040503050406030204" pitchFamily="18" charset="0"/>
                <a:ea typeface="Cambria" panose="02040503050406030204" pitchFamily="18" charset="0"/>
              </a:rPr>
              <a:t>rác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loại</a:t>
            </a:r>
            <a:r>
              <a:rPr lang="en-US" sz="3200" b="0" i="0" dirty="0">
                <a:solidFill>
                  <a:srgbClr val="000000"/>
                </a:solidFill>
                <a:effectLst/>
                <a:latin typeface="Cambria" panose="02040503050406030204" pitchFamily="18" charset="0"/>
                <a:ea typeface="Cambria" panose="02040503050406030204" pitchFamily="18" charset="0"/>
              </a:rPr>
              <a:t> A, B, C, D </a:t>
            </a:r>
            <a:r>
              <a:rPr lang="en-US" sz="3200" b="0" i="0" dirty="0" err="1">
                <a:solidFill>
                  <a:srgbClr val="000000"/>
                </a:solidFill>
                <a:effectLst/>
                <a:latin typeface="Cambria" panose="02040503050406030204" pitchFamily="18" charset="0"/>
                <a:ea typeface="Cambria" panose="02040503050406030204" pitchFamily="18" charset="0"/>
              </a:rPr>
              <a:t>theo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thứ</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tự</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từ</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lớn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đến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bé</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5678D082-7E3B-AFA4-D89A-A6D4C16913A3}"/>
              </a:ext>
            </a:extLst>
          </p:cNvPr>
          <p:cNvPicPr>
            <a:picLocks noChangeAspect="1"/>
          </p:cNvPicPr>
          <p:nvPr/>
        </p:nvPicPr>
        <p:blipFill>
          <a:blip r:embed="rId2"/>
          <a:stretch>
            <a:fillRect/>
          </a:stretch>
        </p:blipFill>
        <p:spPr>
          <a:xfrm>
            <a:off x="2686825" y="1708630"/>
            <a:ext cx="6924675" cy="3419475"/>
          </a:xfrm>
          <a:prstGeom prst="rect">
            <a:avLst/>
          </a:prstGeom>
        </p:spPr>
      </p:pic>
      <p:sp>
        <p:nvSpPr>
          <p:cNvPr id="15" name="TextBox 14">
            <a:extLst>
              <a:ext uri="{FF2B5EF4-FFF2-40B4-BE49-F238E27FC236}">
                <a16:creationId xmlns:a16="http://schemas.microsoft.com/office/drawing/2014/main" id="{17BC64CE-E4C5-1DC6-82A5-2F3DB041AF33}"/>
              </a:ext>
            </a:extLst>
          </p:cNvPr>
          <p:cNvSpPr txBox="1"/>
          <p:nvPr/>
        </p:nvSpPr>
        <p:spPr>
          <a:xfrm>
            <a:off x="2881423" y="5461221"/>
            <a:ext cx="7817587" cy="646331"/>
          </a:xfrm>
          <a:prstGeom prst="rect">
            <a:avLst/>
          </a:prstGeom>
          <a:noFill/>
        </p:spPr>
        <p:txBody>
          <a:bodyPr wrap="square">
            <a:spAutoFit/>
          </a:bodyPr>
          <a:lstStyle/>
          <a:p>
            <a:r>
              <a:rPr lang="nn-NO" sz="3600" b="0" i="0" dirty="0">
                <a:solidFill>
                  <a:srgbClr val="FF0000"/>
                </a:solidFill>
                <a:effectLst/>
                <a:latin typeface="Cambria" panose="02040503050406030204" pitchFamily="18" charset="0"/>
                <a:ea typeface="Cambria" panose="02040503050406030204" pitchFamily="18" charset="0"/>
              </a:rPr>
              <a:t>150 kg; 120 kg; 105 kg; 95 kg.</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013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down)">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8A0005-133B-251D-1C4E-8489EF767473}"/>
              </a:ext>
            </a:extLst>
          </p:cNvPr>
          <p:cNvGrpSpPr/>
          <p:nvPr/>
        </p:nvGrpSpPr>
        <p:grpSpPr>
          <a:xfrm>
            <a:off x="1039753" y="314324"/>
            <a:ext cx="610704" cy="923330"/>
            <a:chOff x="2430609" y="708002"/>
            <a:chExt cx="1558159" cy="1367440"/>
          </a:xfrm>
        </p:grpSpPr>
        <p:sp>
          <p:nvSpPr>
            <p:cNvPr id="7" name="Rectangle: Rounded Corners 6">
              <a:extLst>
                <a:ext uri="{FF2B5EF4-FFF2-40B4-BE49-F238E27FC236}">
                  <a16:creationId xmlns:a16="http://schemas.microsoft.com/office/drawing/2014/main" id="{B257DCD3-707D-3BB4-64A4-30907AB73424}"/>
                </a:ext>
              </a:extLst>
            </p:cNvPr>
            <p:cNvSpPr/>
            <p:nvPr/>
          </p:nvSpPr>
          <p:spPr>
            <a:xfrm>
              <a:off x="2430609" y="919598"/>
              <a:ext cx="1558159" cy="101566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85C0E4-52CD-CA30-8041-610E4F813DC5}"/>
                </a:ext>
              </a:extLst>
            </p:cNvPr>
            <p:cNvSpPr txBox="1"/>
            <p:nvPr/>
          </p:nvSpPr>
          <p:spPr>
            <a:xfrm>
              <a:off x="2470975" y="708002"/>
              <a:ext cx="1438176" cy="1367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3</a:t>
              </a:r>
            </a:p>
          </p:txBody>
        </p:sp>
      </p:grpSp>
      <p:sp>
        <p:nvSpPr>
          <p:cNvPr id="5" name="TextBox 4">
            <a:extLst>
              <a:ext uri="{FF2B5EF4-FFF2-40B4-BE49-F238E27FC236}">
                <a16:creationId xmlns:a16="http://schemas.microsoft.com/office/drawing/2014/main" id="{F037A467-6254-129A-BD9B-64A5F5B29F6D}"/>
              </a:ext>
            </a:extLst>
          </p:cNvPr>
          <p:cNvSpPr txBox="1"/>
          <p:nvPr/>
        </p:nvSpPr>
        <p:spPr>
          <a:xfrm>
            <a:off x="1647825" y="498386"/>
            <a:ext cx="10001250" cy="1938992"/>
          </a:xfrm>
          <a:prstGeom prst="rect">
            <a:avLst/>
          </a:prstGeom>
          <a:noFill/>
        </p:spPr>
        <p:txBody>
          <a:bodyPr wrap="square">
            <a:spAutoFit/>
          </a:bodyPr>
          <a:lstStyle/>
          <a:p>
            <a:pPr lvl="0" algn="just">
              <a:defRPr/>
            </a:pPr>
            <a:r>
              <a:rPr lang="vi-VN" sz="2400" dirty="0">
                <a:latin typeface="Cambria" panose="02040503050406030204" pitchFamily="18" charset="0"/>
                <a:ea typeface="Cambria" panose="02040503050406030204" pitchFamily="18" charset="0"/>
              </a:rPr>
              <a:t>Theo quy hoạch của Bộ Nông nghiệp và Phát triển nông thôn, đến năm 2020, bốn tỉnh Tây Nguyên: Đắk Lắk, Lâm Đồng, Đắk Nông, Gia Lai được xác định là vùng trọng điểm cà phê của cả nước ổn định với tổng diện tích 530 000 ha, trong đó Đắk Lắk là 190 000 ha, Lâm Đồng là 150 000 ha, Đắk Nông là 115 000 ha, còn lại là của Gia Lai (theo https://mard.gov.vn).</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553AA8B7-6731-B081-8C9F-6596790D2970}"/>
              </a:ext>
            </a:extLst>
          </p:cNvPr>
          <p:cNvPicPr>
            <a:picLocks noChangeAspect="1"/>
          </p:cNvPicPr>
          <p:nvPr/>
        </p:nvPicPr>
        <p:blipFill>
          <a:blip r:embed="rId2"/>
          <a:stretch>
            <a:fillRect/>
          </a:stretch>
        </p:blipFill>
        <p:spPr>
          <a:xfrm>
            <a:off x="1254640" y="2803069"/>
            <a:ext cx="10182447" cy="2116040"/>
          </a:xfrm>
          <a:prstGeom prst="rect">
            <a:avLst/>
          </a:prstGeom>
        </p:spPr>
      </p:pic>
      <p:sp>
        <p:nvSpPr>
          <p:cNvPr id="9" name="Rectangle: Rounded Corners 8">
            <a:extLst>
              <a:ext uri="{FF2B5EF4-FFF2-40B4-BE49-F238E27FC236}">
                <a16:creationId xmlns:a16="http://schemas.microsoft.com/office/drawing/2014/main" id="{E33402C1-8AEA-103D-4DE2-2473DC91F0F4}"/>
              </a:ext>
            </a:extLst>
          </p:cNvPr>
          <p:cNvSpPr/>
          <p:nvPr/>
        </p:nvSpPr>
        <p:spPr>
          <a:xfrm>
            <a:off x="6156251" y="4263654"/>
            <a:ext cx="1222744" cy="372141"/>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150 000</a:t>
            </a:r>
          </a:p>
        </p:txBody>
      </p:sp>
      <p:sp>
        <p:nvSpPr>
          <p:cNvPr id="10" name="Rectangle: Rounded Corners 9">
            <a:extLst>
              <a:ext uri="{FF2B5EF4-FFF2-40B4-BE49-F238E27FC236}">
                <a16:creationId xmlns:a16="http://schemas.microsoft.com/office/drawing/2014/main" id="{B146077D-41D4-987B-D3FE-73F0C0290730}"/>
              </a:ext>
            </a:extLst>
          </p:cNvPr>
          <p:cNvSpPr/>
          <p:nvPr/>
        </p:nvSpPr>
        <p:spPr>
          <a:xfrm>
            <a:off x="7931888" y="4263654"/>
            <a:ext cx="1222744" cy="372141"/>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115 000</a:t>
            </a:r>
          </a:p>
        </p:txBody>
      </p:sp>
      <p:sp>
        <p:nvSpPr>
          <p:cNvPr id="11" name="Rectangle: Rounded Corners 10">
            <a:extLst>
              <a:ext uri="{FF2B5EF4-FFF2-40B4-BE49-F238E27FC236}">
                <a16:creationId xmlns:a16="http://schemas.microsoft.com/office/drawing/2014/main" id="{29350DA1-EF02-FA10-87BB-62265F223CD1}"/>
              </a:ext>
            </a:extLst>
          </p:cNvPr>
          <p:cNvSpPr/>
          <p:nvPr/>
        </p:nvSpPr>
        <p:spPr>
          <a:xfrm>
            <a:off x="9771321" y="4253021"/>
            <a:ext cx="1222744" cy="372141"/>
          </a:xfrm>
          <a:prstGeom prst="roundRect">
            <a:avLst/>
          </a:prstGeom>
          <a:solidFill>
            <a:srgbClr val="F9E7E3"/>
          </a:solidFill>
          <a:ln>
            <a:solidFill>
              <a:srgbClr val="F9E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75 000</a:t>
            </a:r>
          </a:p>
        </p:txBody>
      </p:sp>
    </p:spTree>
    <p:extLst>
      <p:ext uri="{BB962C8B-B14F-4D97-AF65-F5344CB8AC3E}">
        <p14:creationId xmlns:p14="http://schemas.microsoft.com/office/powerpoint/2010/main" val="2988483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656F42-0EA0-7842-4F3F-6052933A41E0}"/>
              </a:ext>
            </a:extLst>
          </p:cNvPr>
          <p:cNvSpPr txBox="1"/>
          <p:nvPr/>
        </p:nvSpPr>
        <p:spPr>
          <a:xfrm>
            <a:off x="1446028" y="559337"/>
            <a:ext cx="9537405" cy="954107"/>
          </a:xfrm>
          <a:prstGeom prst="rect">
            <a:avLst/>
          </a:prstGeom>
          <a:noFill/>
        </p:spPr>
        <p:txBody>
          <a:bodyPr wrap="square">
            <a:spAutoFit/>
          </a:bodyPr>
          <a:lstStyle/>
          <a:p>
            <a:r>
              <a:rPr lang="vi-VN" sz="2800" b="0" i="0" dirty="0">
                <a:solidFill>
                  <a:srgbClr val="000000"/>
                </a:solidFill>
                <a:effectLst/>
                <a:latin typeface="Cambria" panose="02040503050406030204" pitchFamily="18" charset="0"/>
                <a:ea typeface="Cambria" panose="02040503050406030204" pitchFamily="18" charset="0"/>
              </a:rPr>
              <a:t>b) Dưới đây là biểu đồ về diện tích trồng cà phê của bốn tỉnh Tây Nguyên.</a:t>
            </a:r>
            <a:endParaRPr lang="en-US"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D4E027D-781D-A95C-38D8-0F5AB167E5E2}"/>
              </a:ext>
            </a:extLst>
          </p:cNvPr>
          <p:cNvPicPr>
            <a:picLocks noChangeAspect="1"/>
          </p:cNvPicPr>
          <p:nvPr/>
        </p:nvPicPr>
        <p:blipFill>
          <a:blip r:embed="rId2"/>
          <a:stretch>
            <a:fillRect/>
          </a:stretch>
        </p:blipFill>
        <p:spPr>
          <a:xfrm>
            <a:off x="2198502" y="1642288"/>
            <a:ext cx="7029450" cy="4381500"/>
          </a:xfrm>
          <a:prstGeom prst="rect">
            <a:avLst/>
          </a:prstGeom>
        </p:spPr>
      </p:pic>
    </p:spTree>
    <p:extLst>
      <p:ext uri="{BB962C8B-B14F-4D97-AF65-F5344CB8AC3E}">
        <p14:creationId xmlns:p14="http://schemas.microsoft.com/office/powerpoint/2010/main" val="2859910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waii Bubble Tea Bran MK Plan by Slidesgo">
  <a:themeElements>
    <a:clrScheme name="Simple Light">
      <a:dk1>
        <a:srgbClr val="333333"/>
      </a:dk1>
      <a:lt1>
        <a:srgbClr val="F5EAD8"/>
      </a:lt1>
      <a:dk2>
        <a:srgbClr val="DEC1E3"/>
      </a:dk2>
      <a:lt2>
        <a:srgbClr val="95739C"/>
      </a:lt2>
      <a:accent1>
        <a:srgbClr val="E64F1C"/>
      </a:accent1>
      <a:accent2>
        <a:srgbClr val="F5A6A2"/>
      </a:accent2>
      <a:accent3>
        <a:srgbClr val="F48717"/>
      </a:accent3>
      <a:accent4>
        <a:srgbClr val="C9D221"/>
      </a:accent4>
      <a:accent5>
        <a:srgbClr val="21B0CD"/>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809</Words>
  <Application>Microsoft Office PowerPoint</Application>
  <PresentationFormat>Widescreen</PresentationFormat>
  <Paragraphs>66</Paragraphs>
  <Slides>16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等线</vt:lpstr>
      <vt:lpstr>Arial</vt:lpstr>
      <vt:lpstr>Calibri</vt:lpstr>
      <vt:lpstr>Cambria</vt:lpstr>
      <vt:lpstr>Caveat Brush</vt:lpstr>
      <vt:lpstr>回顾</vt:lpstr>
      <vt:lpstr>Kawaii Bubble Tea Bran MK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Hoàn thành BTVN Ôn lại bài học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thanhtrangsmallsun@gmail.com</cp:lastModifiedBy>
  <cp:revision>33</cp:revision>
  <dcterms:created xsi:type="dcterms:W3CDTF">2024-02-13T08:34:34Z</dcterms:created>
  <dcterms:modified xsi:type="dcterms:W3CDTF">2025-05-18T17:10:49Z</dcterms:modified>
</cp:coreProperties>
</file>