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0"/>
  </p:notesMasterIdLst>
  <p:sldIdLst>
    <p:sldId id="257" r:id="rId4"/>
    <p:sldId id="266" r:id="rId5"/>
    <p:sldId id="287" r:id="rId6"/>
    <p:sldId id="296" r:id="rId7"/>
    <p:sldId id="297" r:id="rId8"/>
    <p:sldId id="298" r:id="rId9"/>
    <p:sldId id="291" r:id="rId10"/>
    <p:sldId id="326" r:id="rId11"/>
    <p:sldId id="256" r:id="rId12"/>
    <p:sldId id="299" r:id="rId13"/>
    <p:sldId id="300" r:id="rId14"/>
    <p:sldId id="327" r:id="rId15"/>
    <p:sldId id="301" r:id="rId16"/>
    <p:sldId id="302" r:id="rId17"/>
    <p:sldId id="330" r:id="rId18"/>
    <p:sldId id="331" r:id="rId19"/>
    <p:sldId id="303" r:id="rId20"/>
    <p:sldId id="270" r:id="rId21"/>
    <p:sldId id="316" r:id="rId22"/>
    <p:sldId id="272" r:id="rId23"/>
    <p:sldId id="273" r:id="rId24"/>
    <p:sldId id="274" r:id="rId25"/>
    <p:sldId id="275" r:id="rId26"/>
    <p:sldId id="318" r:id="rId27"/>
    <p:sldId id="276" r:id="rId28"/>
    <p:sldId id="308" r:id="rId29"/>
    <p:sldId id="321" r:id="rId30"/>
    <p:sldId id="332" r:id="rId31"/>
    <p:sldId id="322" r:id="rId32"/>
    <p:sldId id="323" r:id="rId33"/>
    <p:sldId id="333" r:id="rId34"/>
    <p:sldId id="324" r:id="rId35"/>
    <p:sldId id="335" r:id="rId36"/>
    <p:sldId id="334" r:id="rId37"/>
    <p:sldId id="309" r:id="rId38"/>
    <p:sldId id="295"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92" y="5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4CA6-06E3-4220-A70E-9BC80B372826}"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49553-8D0F-4687-BF06-6921BE69440A}" type="slidenum">
              <a:rPr lang="en-US" smtClean="0"/>
              <a:t>‹#›</a:t>
            </a:fld>
            <a:endParaRPr lang="en-US"/>
          </a:p>
        </p:txBody>
      </p:sp>
    </p:spTree>
    <p:extLst>
      <p:ext uri="{BB962C8B-B14F-4D97-AF65-F5344CB8AC3E}">
        <p14:creationId xmlns:p14="http://schemas.microsoft.com/office/powerpoint/2010/main" val="220476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49553-8D0F-4687-BF06-6921BE69440A}" type="slidenum">
              <a:rPr lang="en-US" smtClean="0"/>
              <a:t>34</a:t>
            </a:fld>
            <a:endParaRPr lang="en-US"/>
          </a:p>
        </p:txBody>
      </p:sp>
    </p:spTree>
    <p:extLst>
      <p:ext uri="{BB962C8B-B14F-4D97-AF65-F5344CB8AC3E}">
        <p14:creationId xmlns:p14="http://schemas.microsoft.com/office/powerpoint/2010/main" val="138380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0.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32.svg"/><Relationship Id="rId2" Type="http://schemas.openxmlformats.org/officeDocument/2006/relationships/image" Target="../media/image10.jpeg"/><Relationship Id="rId16"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2.png"/><Relationship Id="rId1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34.svg"/><Relationship Id="rId5" Type="http://schemas.openxmlformats.org/officeDocument/2006/relationships/image" Target="../media/image19.png"/><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F285E5-3499-79CD-D4A0-9A0FB777E0B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2926FE1A-D2E8-9FED-7353-D9A0531657C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A9486936-4C26-1DD1-42CF-5A856BBC468C}"/>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5" name="Footer Placeholder 4">
            <a:extLst>
              <a:ext uri="{FF2B5EF4-FFF2-40B4-BE49-F238E27FC236}">
                <a16:creationId xmlns:a16="http://schemas.microsoft.com/office/drawing/2014/main" xmlns=""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27245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555AAD-ACCA-B481-3FBD-9A40CF92B7D1}"/>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5" name="Footer Placeholder 4">
            <a:extLst>
              <a:ext uri="{FF2B5EF4-FFF2-40B4-BE49-F238E27FC236}">
                <a16:creationId xmlns:a16="http://schemas.microsoft.com/office/drawing/2014/main" xmlns=""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5061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521D6-4CE4-5EC5-60B4-3561EA12306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4C491D95-236A-E39F-17D8-02EAE5B0AD4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6A76ED1-317F-43EA-3D9F-CCD6630B4D87}"/>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5" name="Footer Placeholder 4">
            <a:extLst>
              <a:ext uri="{FF2B5EF4-FFF2-40B4-BE49-F238E27FC236}">
                <a16:creationId xmlns:a16="http://schemas.microsoft.com/office/drawing/2014/main" xmlns=""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848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71CC68-E542-3666-216C-0449C011CAF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7BC2EB8-8189-5F3E-CE8F-EDBAAE18551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1DF04FF-5F68-1C96-2611-9289AC898ADB}"/>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6" name="Footer Placeholder 5">
            <a:extLst>
              <a:ext uri="{FF2B5EF4-FFF2-40B4-BE49-F238E27FC236}">
                <a16:creationId xmlns:a16="http://schemas.microsoft.com/office/drawing/2014/main" xmlns=""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0884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3E826-7416-DFE4-E64B-F39B5A8CDAD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FEE1C0-D8B9-40CA-5756-A33552BC0E3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AB5B2C-8699-2707-184A-97EA728132A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C17991-B6E2-9CCB-53FE-CF7F2BE1DCC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619C6E5-39B2-F488-61ED-01DAEA12DF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4C1422-821C-0551-CC9A-9867A20A52B7}"/>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8" name="Footer Placeholder 7">
            <a:extLst>
              <a:ext uri="{FF2B5EF4-FFF2-40B4-BE49-F238E27FC236}">
                <a16:creationId xmlns:a16="http://schemas.microsoft.com/office/drawing/2014/main" xmlns=""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2113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B1CF750-1F1C-1CA2-CF89-9682854BCCF9}"/>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4" name="Footer Placeholder 3">
            <a:extLst>
              <a:ext uri="{FF2B5EF4-FFF2-40B4-BE49-F238E27FC236}">
                <a16:creationId xmlns:a16="http://schemas.microsoft.com/office/drawing/2014/main" xmlns=""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77695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453D95-BE57-7370-EE9E-550D50271380}"/>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3" name="Footer Placeholder 2">
            <a:extLst>
              <a:ext uri="{FF2B5EF4-FFF2-40B4-BE49-F238E27FC236}">
                <a16:creationId xmlns:a16="http://schemas.microsoft.com/office/drawing/2014/main" xmlns=""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8341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1A71F-8BB9-D874-4265-8A31648CFE1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F074F56D-DC3B-23A9-A3B0-5CD2AF82422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B4D28FF-0D49-4633-D1F1-828971FEAA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F8FF04FD-1862-99BD-2F27-0CCC481AC629}"/>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6" name="Footer Placeholder 5">
            <a:extLst>
              <a:ext uri="{FF2B5EF4-FFF2-40B4-BE49-F238E27FC236}">
                <a16:creationId xmlns:a16="http://schemas.microsoft.com/office/drawing/2014/main" xmlns=""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9923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25E5A-D732-4762-D017-0FD71CF8FF0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9621A4B-17BA-41A8-D73D-C9FE57F1EB4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0A52B2E6-4E0E-AAE8-B623-02AF74B083C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D2C8DCD0-FB89-DDBA-E5CF-102075138CAB}"/>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6" name="Footer Placeholder 5">
            <a:extLst>
              <a:ext uri="{FF2B5EF4-FFF2-40B4-BE49-F238E27FC236}">
                <a16:creationId xmlns:a16="http://schemas.microsoft.com/office/drawing/2014/main" xmlns=""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151028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5C0696-E281-5E91-7BDB-8F6959CD4448}"/>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5" name="Footer Placeholder 4">
            <a:extLst>
              <a:ext uri="{FF2B5EF4-FFF2-40B4-BE49-F238E27FC236}">
                <a16:creationId xmlns:a16="http://schemas.microsoft.com/office/drawing/2014/main" xmlns=""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9535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CDEA13C-B81C-EE0B-9EE4-EE4E45662BA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183A7D8-C912-C1EF-82C0-DA6BD264C5D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D06C4D-F1A6-9D65-4D44-2A68B0B934F7}"/>
              </a:ext>
            </a:extLst>
          </p:cNvPr>
          <p:cNvSpPr>
            <a:spLocks noGrp="1"/>
          </p:cNvSpPr>
          <p:nvPr>
            <p:ph type="dt" sz="half" idx="10"/>
          </p:nvPr>
        </p:nvSpPr>
        <p:spPr/>
        <p:txBody>
          <a:bodyPr/>
          <a:lstStyle/>
          <a:p>
            <a:fld id="{C118DE0D-C7C3-4155-95A2-3205EED884C2}" type="datetimeFigureOut">
              <a:rPr lang="en-US" smtClean="0"/>
              <a:t>4/10/2025</a:t>
            </a:fld>
            <a:endParaRPr lang="en-US"/>
          </a:p>
        </p:txBody>
      </p:sp>
      <p:sp>
        <p:nvSpPr>
          <p:cNvPr id="5" name="Footer Placeholder 4">
            <a:extLst>
              <a:ext uri="{FF2B5EF4-FFF2-40B4-BE49-F238E27FC236}">
                <a16:creationId xmlns:a16="http://schemas.microsoft.com/office/drawing/2014/main" xmlns=""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9792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FBF7DE-CE79-FBC5-B31E-B9C30C448A8D}"/>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xmlns="" id="{9189CD64-E946-E42B-7E34-BB3534C85F2A}"/>
              </a:ext>
            </a:extLst>
          </p:cNvPr>
          <p:cNvSpPr/>
          <p:nvPr userDrawn="1"/>
        </p:nvSpPr>
        <p:spPr>
          <a:xfrm>
            <a:off x="16355232" y="635751"/>
            <a:ext cx="1231200" cy="749913"/>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a:extLst>
              <a:ext uri="{FF2B5EF4-FFF2-40B4-BE49-F238E27FC236}">
                <a16:creationId xmlns:a16="http://schemas.microsoft.com/office/drawing/2014/main" xmlns="" id="{E887334B-4CA0-6657-61C9-E56403CA80FB}"/>
              </a:ext>
            </a:extLst>
          </p:cNvPr>
          <p:cNvGrpSpPr/>
          <p:nvPr userDrawn="1"/>
        </p:nvGrpSpPr>
        <p:grpSpPr>
          <a:xfrm>
            <a:off x="1644767" y="1028702"/>
            <a:ext cx="15098774" cy="7498499"/>
            <a:chOff x="0" y="0"/>
            <a:chExt cx="3976632" cy="1974913"/>
          </a:xfrm>
        </p:grpSpPr>
        <p:sp>
          <p:nvSpPr>
            <p:cNvPr id="5" name="Freeform 5">
              <a:extLst>
                <a:ext uri="{FF2B5EF4-FFF2-40B4-BE49-F238E27FC236}">
                  <a16:creationId xmlns:a16="http://schemas.microsoft.com/office/drawing/2014/main" xmlns=""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xmlns=""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8" name="Group 7">
            <a:extLst>
              <a:ext uri="{FF2B5EF4-FFF2-40B4-BE49-F238E27FC236}">
                <a16:creationId xmlns:a16="http://schemas.microsoft.com/office/drawing/2014/main" xmlns="" id="{640865A6-9635-3F91-5481-53EA8EEE180D}"/>
              </a:ext>
            </a:extLst>
          </p:cNvPr>
          <p:cNvGrpSpPr/>
          <p:nvPr userDrawn="1"/>
        </p:nvGrpSpPr>
        <p:grpSpPr>
          <a:xfrm>
            <a:off x="2033072" y="1453640"/>
            <a:ext cx="14322161" cy="6573515"/>
            <a:chOff x="0" y="0"/>
            <a:chExt cx="3772091" cy="1731296"/>
          </a:xfrm>
        </p:grpSpPr>
        <p:sp>
          <p:nvSpPr>
            <p:cNvPr id="29" name="Freeform 8">
              <a:extLst>
                <a:ext uri="{FF2B5EF4-FFF2-40B4-BE49-F238E27FC236}">
                  <a16:creationId xmlns:a16="http://schemas.microsoft.com/office/drawing/2014/main" xmlns=""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xmlns=""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1" name="Freeform 10">
            <a:extLst>
              <a:ext uri="{FF2B5EF4-FFF2-40B4-BE49-F238E27FC236}">
                <a16:creationId xmlns:a16="http://schemas.microsoft.com/office/drawing/2014/main" xmlns="" id="{C7F441FD-4952-2505-A102-DBD0BB6EE96F}"/>
              </a:ext>
            </a:extLst>
          </p:cNvPr>
          <p:cNvSpPr/>
          <p:nvPr userDrawn="1"/>
        </p:nvSpPr>
        <p:spPr>
          <a:xfrm>
            <a:off x="-3455041"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2" name="Freeform 11">
            <a:extLst>
              <a:ext uri="{FF2B5EF4-FFF2-40B4-BE49-F238E27FC236}">
                <a16:creationId xmlns:a16="http://schemas.microsoft.com/office/drawing/2014/main" xmlns="" id="{61A5E6AA-C2B2-B2E5-1472-EBEC9BD0E80B}"/>
              </a:ext>
            </a:extLst>
          </p:cNvPr>
          <p:cNvSpPr/>
          <p:nvPr userDrawn="1"/>
        </p:nvSpPr>
        <p:spPr>
          <a:xfrm>
            <a:off x="14930627" y="2919277"/>
            <a:ext cx="7350518" cy="7747580"/>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3" name="Freeform 12">
            <a:extLst>
              <a:ext uri="{FF2B5EF4-FFF2-40B4-BE49-F238E27FC236}">
                <a16:creationId xmlns:a16="http://schemas.microsoft.com/office/drawing/2014/main" xmlns="" id="{077FC581-2484-2159-35DA-74474CFB0E6A}"/>
              </a:ext>
            </a:extLst>
          </p:cNvPr>
          <p:cNvSpPr/>
          <p:nvPr userDrawn="1"/>
        </p:nvSpPr>
        <p:spPr>
          <a:xfrm rot="916814" flipH="1">
            <a:off x="1437723" y="720134"/>
            <a:ext cx="1698705" cy="1884833"/>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Hộp Văn bản 25">
            <a:extLst>
              <a:ext uri="{FF2B5EF4-FFF2-40B4-BE49-F238E27FC236}">
                <a16:creationId xmlns:a16="http://schemas.microsoft.com/office/drawing/2014/main" xmlns="" id="{C0CABE03-180F-9839-ABF6-4D15FF94A568}"/>
              </a:ext>
            </a:extLst>
          </p:cNvPr>
          <p:cNvSpPr txBox="1"/>
          <p:nvPr userDrawn="1"/>
        </p:nvSpPr>
        <p:spPr>
          <a:xfrm>
            <a:off x="16489346" y="271306"/>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3700817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02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648700CC-14E9-553C-6B57-5ECA0D6A30C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xmlns="" id="{52535283-A082-2511-A820-0A2DF1B96EB1}"/>
              </a:ext>
            </a:extLst>
          </p:cNvPr>
          <p:cNvGrpSpPr/>
          <p:nvPr userDrawn="1"/>
        </p:nvGrpSpPr>
        <p:grpSpPr>
          <a:xfrm>
            <a:off x="4798138" y="1840049"/>
            <a:ext cx="12685310" cy="6606903"/>
            <a:chOff x="0" y="0"/>
            <a:chExt cx="3141603" cy="1636244"/>
          </a:xfrm>
        </p:grpSpPr>
        <p:sp>
          <p:nvSpPr>
            <p:cNvPr id="4" name="Freeform 4">
              <a:extLst>
                <a:ext uri="{FF2B5EF4-FFF2-40B4-BE49-F238E27FC236}">
                  <a16:creationId xmlns:a16="http://schemas.microsoft.com/office/drawing/2014/main" xmlns=""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2660"/>
                </a:lnSpc>
              </a:pPr>
              <a:endParaRPr sz="1800"/>
            </a:p>
          </p:txBody>
        </p:sp>
      </p:grpSp>
      <p:grpSp>
        <p:nvGrpSpPr>
          <p:cNvPr id="6" name="Group 6">
            <a:extLst>
              <a:ext uri="{FF2B5EF4-FFF2-40B4-BE49-F238E27FC236}">
                <a16:creationId xmlns:a16="http://schemas.microsoft.com/office/drawing/2014/main" xmlns="" id="{D6802937-A5AC-7AF6-DDCD-CC3891E683AA}"/>
              </a:ext>
            </a:extLst>
          </p:cNvPr>
          <p:cNvGrpSpPr/>
          <p:nvPr userDrawn="1"/>
        </p:nvGrpSpPr>
        <p:grpSpPr>
          <a:xfrm>
            <a:off x="5498693" y="2318189"/>
            <a:ext cx="11316338" cy="5650625"/>
            <a:chOff x="0" y="0"/>
            <a:chExt cx="2980435" cy="1488231"/>
          </a:xfrm>
        </p:grpSpPr>
        <p:sp>
          <p:nvSpPr>
            <p:cNvPr id="24" name="Freeform 7">
              <a:extLst>
                <a:ext uri="{FF2B5EF4-FFF2-40B4-BE49-F238E27FC236}">
                  <a16:creationId xmlns:a16="http://schemas.microsoft.com/office/drawing/2014/main" xmlns=""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xmlns=""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2660"/>
                </a:lnSpc>
              </a:pPr>
              <a:endParaRPr sz="1800"/>
            </a:p>
          </p:txBody>
        </p:sp>
      </p:grpSp>
      <p:sp>
        <p:nvSpPr>
          <p:cNvPr id="26" name="Freeform 9">
            <a:extLst>
              <a:ext uri="{FF2B5EF4-FFF2-40B4-BE49-F238E27FC236}">
                <a16:creationId xmlns:a16="http://schemas.microsoft.com/office/drawing/2014/main" xmlns="" id="{D88382D2-5C4D-B8E7-6944-6CA2AF7CF81C}"/>
              </a:ext>
            </a:extLst>
          </p:cNvPr>
          <p:cNvSpPr/>
          <p:nvPr userDrawn="1"/>
        </p:nvSpPr>
        <p:spPr>
          <a:xfrm>
            <a:off x="-1971419" y="247086"/>
            <a:ext cx="9290946" cy="9792828"/>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10">
            <a:extLst>
              <a:ext uri="{FF2B5EF4-FFF2-40B4-BE49-F238E27FC236}">
                <a16:creationId xmlns:a16="http://schemas.microsoft.com/office/drawing/2014/main" xmlns="" id="{45EF5894-6A6B-C03A-A847-7F146F4A69FA}"/>
              </a:ext>
            </a:extLst>
          </p:cNvPr>
          <p:cNvSpPr/>
          <p:nvPr userDrawn="1"/>
        </p:nvSpPr>
        <p:spPr>
          <a:xfrm>
            <a:off x="3485644" y="9258300"/>
            <a:ext cx="1824746" cy="10287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11">
            <a:extLst>
              <a:ext uri="{FF2B5EF4-FFF2-40B4-BE49-F238E27FC236}">
                <a16:creationId xmlns:a16="http://schemas.microsoft.com/office/drawing/2014/main" xmlns="" id="{5AC03728-CB4B-F7DC-F161-234E7B3ECDB9}"/>
              </a:ext>
            </a:extLst>
          </p:cNvPr>
          <p:cNvSpPr/>
          <p:nvPr userDrawn="1"/>
        </p:nvSpPr>
        <p:spPr>
          <a:xfrm>
            <a:off x="-2478730" y="7109588"/>
            <a:ext cx="4158794" cy="3508509"/>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12">
            <a:extLst>
              <a:ext uri="{FF2B5EF4-FFF2-40B4-BE49-F238E27FC236}">
                <a16:creationId xmlns:a16="http://schemas.microsoft.com/office/drawing/2014/main" xmlns="" id="{9D053973-F37E-2EFA-347C-BBF19C97AEAA}"/>
              </a:ext>
            </a:extLst>
          </p:cNvPr>
          <p:cNvSpPr/>
          <p:nvPr userDrawn="1"/>
        </p:nvSpPr>
        <p:spPr>
          <a:xfrm>
            <a:off x="2199800" y="8793867"/>
            <a:ext cx="1769877" cy="1493133"/>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13">
            <a:extLst>
              <a:ext uri="{FF2B5EF4-FFF2-40B4-BE49-F238E27FC236}">
                <a16:creationId xmlns:a16="http://schemas.microsoft.com/office/drawing/2014/main" xmlns="" id="{CCAE9900-F19A-8B65-50F4-184D22A82D6E}"/>
              </a:ext>
            </a:extLst>
          </p:cNvPr>
          <p:cNvSpPr/>
          <p:nvPr userDrawn="1"/>
        </p:nvSpPr>
        <p:spPr>
          <a:xfrm>
            <a:off x="228668" y="8053559"/>
            <a:ext cx="2856071" cy="2409485"/>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4">
            <a:extLst>
              <a:ext uri="{FF2B5EF4-FFF2-40B4-BE49-F238E27FC236}">
                <a16:creationId xmlns:a16="http://schemas.microsoft.com/office/drawing/2014/main" xmlns="" id="{A2F70FEF-6186-267E-ADB5-93B5B7696288}"/>
              </a:ext>
            </a:extLst>
          </p:cNvPr>
          <p:cNvSpPr/>
          <p:nvPr userDrawn="1"/>
        </p:nvSpPr>
        <p:spPr>
          <a:xfrm rot="20054087">
            <a:off x="4760177" y="7537199"/>
            <a:ext cx="1926602" cy="1667387"/>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15">
            <a:extLst>
              <a:ext uri="{FF2B5EF4-FFF2-40B4-BE49-F238E27FC236}">
                <a16:creationId xmlns:a16="http://schemas.microsoft.com/office/drawing/2014/main" xmlns="" id="{AC90E83D-DF60-75B1-C02F-F01EB23B3B5D}"/>
              </a:ext>
            </a:extLst>
          </p:cNvPr>
          <p:cNvSpPr/>
          <p:nvPr userDrawn="1"/>
        </p:nvSpPr>
        <p:spPr>
          <a:xfrm rot="20054087">
            <a:off x="6048098" y="5950121"/>
            <a:ext cx="936540" cy="810533"/>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870136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F9EE1873-6BAE-D6CD-7D0D-96DFE1707200}"/>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xmlns="" id="{16C3378C-8A30-2AF5-F577-169DE13ABDBD}"/>
              </a:ext>
            </a:extLst>
          </p:cNvPr>
          <p:cNvSpPr/>
          <p:nvPr userDrawn="1"/>
        </p:nvSpPr>
        <p:spPr>
          <a:xfrm flipH="1">
            <a:off x="-581641" y="2032549"/>
            <a:ext cx="3164183" cy="1075823"/>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a:extLst>
              <a:ext uri="{FF2B5EF4-FFF2-40B4-BE49-F238E27FC236}">
                <a16:creationId xmlns:a16="http://schemas.microsoft.com/office/drawing/2014/main" xmlns="" id="{CC31B3A1-55D3-F9C2-94A2-7CA1AF2D844F}"/>
              </a:ext>
            </a:extLst>
          </p:cNvPr>
          <p:cNvSpPr/>
          <p:nvPr userDrawn="1"/>
        </p:nvSpPr>
        <p:spPr>
          <a:xfrm rot="5400000">
            <a:off x="8196365" y="-844322"/>
            <a:ext cx="2653259" cy="22801445"/>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7">
            <a:extLst>
              <a:ext uri="{FF2B5EF4-FFF2-40B4-BE49-F238E27FC236}">
                <a16:creationId xmlns:a16="http://schemas.microsoft.com/office/drawing/2014/main" xmlns="" id="{1EAA0B01-2075-2FCA-ABFF-7A106232FAF7}"/>
              </a:ext>
            </a:extLst>
          </p:cNvPr>
          <p:cNvSpPr/>
          <p:nvPr userDrawn="1"/>
        </p:nvSpPr>
        <p:spPr>
          <a:xfrm flipH="1" flipV="1">
            <a:off x="2712310" y="-655698"/>
            <a:ext cx="3857042" cy="1311395"/>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4">
            <a:extLst>
              <a:ext uri="{FF2B5EF4-FFF2-40B4-BE49-F238E27FC236}">
                <a16:creationId xmlns:a16="http://schemas.microsoft.com/office/drawing/2014/main" xmlns="" id="{7175E9BB-22D7-62D7-567C-1319DA3C7BE1}"/>
              </a:ext>
            </a:extLst>
          </p:cNvPr>
          <p:cNvSpPr/>
          <p:nvPr userDrawn="1"/>
        </p:nvSpPr>
        <p:spPr>
          <a:xfrm>
            <a:off x="14495889" y="84230"/>
            <a:ext cx="4208817" cy="1795604"/>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xmlns="" id="{BBF51089-B4FD-EB2E-E577-C855FEC583FD}"/>
              </a:ext>
            </a:extLst>
          </p:cNvPr>
          <p:cNvSpPr/>
          <p:nvPr userDrawn="1"/>
        </p:nvSpPr>
        <p:spPr>
          <a:xfrm>
            <a:off x="14180530" y="1559291"/>
            <a:ext cx="2783873" cy="946517"/>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7" name="Nhóm 36">
            <a:extLst>
              <a:ext uri="{FF2B5EF4-FFF2-40B4-BE49-F238E27FC236}">
                <a16:creationId xmlns:a16="http://schemas.microsoft.com/office/drawing/2014/main" xmlns="" id="{1C24387A-9D72-9344-8153-E0726E2531E6}"/>
              </a:ext>
            </a:extLst>
          </p:cNvPr>
          <p:cNvGrpSpPr/>
          <p:nvPr userDrawn="1"/>
        </p:nvGrpSpPr>
        <p:grpSpPr>
          <a:xfrm>
            <a:off x="3652915" y="3079418"/>
            <a:ext cx="10982174" cy="4209092"/>
            <a:chOff x="2342477" y="2052945"/>
            <a:chExt cx="7321449" cy="2806061"/>
          </a:xfrm>
        </p:grpSpPr>
        <p:sp>
          <p:nvSpPr>
            <p:cNvPr id="25" name="Freeform 16">
              <a:extLst>
                <a:ext uri="{FF2B5EF4-FFF2-40B4-BE49-F238E27FC236}">
                  <a16:creationId xmlns:a16="http://schemas.microsoft.com/office/drawing/2014/main" xmlns=""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17">
              <a:extLst>
                <a:ext uri="{FF2B5EF4-FFF2-40B4-BE49-F238E27FC236}">
                  <a16:creationId xmlns:a16="http://schemas.microsoft.com/office/drawing/2014/main" xmlns=""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7" name="Freeform 5">
            <a:extLst>
              <a:ext uri="{FF2B5EF4-FFF2-40B4-BE49-F238E27FC236}">
                <a16:creationId xmlns:a16="http://schemas.microsoft.com/office/drawing/2014/main" xmlns="" id="{CD14F620-5172-4ADF-3595-22F8EAAEC474}"/>
              </a:ext>
            </a:extLst>
          </p:cNvPr>
          <p:cNvSpPr/>
          <p:nvPr userDrawn="1"/>
        </p:nvSpPr>
        <p:spPr>
          <a:xfrm>
            <a:off x="43591"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Freeform 6">
            <a:extLst>
              <a:ext uri="{FF2B5EF4-FFF2-40B4-BE49-F238E27FC236}">
                <a16:creationId xmlns:a16="http://schemas.microsoft.com/office/drawing/2014/main" xmlns="" id="{C768D41B-69BF-6FB2-1AD2-A74AE6CEC07E}"/>
              </a:ext>
            </a:extLst>
          </p:cNvPr>
          <p:cNvSpPr/>
          <p:nvPr userDrawn="1"/>
        </p:nvSpPr>
        <p:spPr>
          <a:xfrm>
            <a:off x="11718650"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8">
            <a:extLst>
              <a:ext uri="{FF2B5EF4-FFF2-40B4-BE49-F238E27FC236}">
                <a16:creationId xmlns:a16="http://schemas.microsoft.com/office/drawing/2014/main" xmlns="" id="{75B68B7D-E907-F3E6-BD30-DFA57BB10C5D}"/>
              </a:ext>
            </a:extLst>
          </p:cNvPr>
          <p:cNvSpPr/>
          <p:nvPr userDrawn="1"/>
        </p:nvSpPr>
        <p:spPr>
          <a:xfrm rot="21242940">
            <a:off x="7466267" y="9251957"/>
            <a:ext cx="460742" cy="630074"/>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9">
            <a:extLst>
              <a:ext uri="{FF2B5EF4-FFF2-40B4-BE49-F238E27FC236}">
                <a16:creationId xmlns:a16="http://schemas.microsoft.com/office/drawing/2014/main" xmlns="" id="{3091FEA5-28C0-8161-2811-C9B76C32E3C3}"/>
              </a:ext>
            </a:extLst>
          </p:cNvPr>
          <p:cNvSpPr/>
          <p:nvPr userDrawn="1"/>
        </p:nvSpPr>
        <p:spPr>
          <a:xfrm rot="304721" flipH="1">
            <a:off x="3699753" y="9333875"/>
            <a:ext cx="445251" cy="608891"/>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10">
            <a:extLst>
              <a:ext uri="{FF2B5EF4-FFF2-40B4-BE49-F238E27FC236}">
                <a16:creationId xmlns:a16="http://schemas.microsoft.com/office/drawing/2014/main" xmlns="" id="{CC58D46C-6454-A6E4-24D4-A62C3A12F490}"/>
              </a:ext>
            </a:extLst>
          </p:cNvPr>
          <p:cNvSpPr/>
          <p:nvPr userDrawn="1"/>
        </p:nvSpPr>
        <p:spPr>
          <a:xfrm rot="304721" flipH="1">
            <a:off x="11478435" y="927681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Freeform 11">
            <a:extLst>
              <a:ext uri="{FF2B5EF4-FFF2-40B4-BE49-F238E27FC236}">
                <a16:creationId xmlns:a16="http://schemas.microsoft.com/office/drawing/2014/main" xmlns="" id="{7C621907-9E55-DA7A-C743-EAA6C1034D7A}"/>
              </a:ext>
            </a:extLst>
          </p:cNvPr>
          <p:cNvSpPr/>
          <p:nvPr userDrawn="1"/>
        </p:nvSpPr>
        <p:spPr>
          <a:xfrm rot="21242940">
            <a:off x="14211952" y="9005122"/>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12">
            <a:extLst>
              <a:ext uri="{FF2B5EF4-FFF2-40B4-BE49-F238E27FC236}">
                <a16:creationId xmlns:a16="http://schemas.microsoft.com/office/drawing/2014/main" xmlns="" id="{B98385D5-3AB9-D853-F9EA-C2C284041F9D}"/>
              </a:ext>
            </a:extLst>
          </p:cNvPr>
          <p:cNvSpPr/>
          <p:nvPr userDrawn="1"/>
        </p:nvSpPr>
        <p:spPr>
          <a:xfrm rot="21242940">
            <a:off x="251080" y="9280489"/>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13">
            <a:extLst>
              <a:ext uri="{FF2B5EF4-FFF2-40B4-BE49-F238E27FC236}">
                <a16:creationId xmlns:a16="http://schemas.microsoft.com/office/drawing/2014/main" xmlns="" id="{2F5F5B28-48CC-DDA3-B9D9-9B85ADD6C0C3}"/>
              </a:ext>
            </a:extLst>
          </p:cNvPr>
          <p:cNvSpPr/>
          <p:nvPr userDrawn="1"/>
        </p:nvSpPr>
        <p:spPr>
          <a:xfrm rot="304721" flipH="1">
            <a:off x="17285378" y="935293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6" name="Hộp Văn bản 35">
            <a:extLst>
              <a:ext uri="{FF2B5EF4-FFF2-40B4-BE49-F238E27FC236}">
                <a16:creationId xmlns:a16="http://schemas.microsoft.com/office/drawing/2014/main" xmlns="" id="{B3591B09-6B4B-4916-4F6A-D357226B307E}"/>
              </a:ext>
            </a:extLst>
          </p:cNvPr>
          <p:cNvSpPr txBox="1"/>
          <p:nvPr userDrawn="1"/>
        </p:nvSpPr>
        <p:spPr>
          <a:xfrm>
            <a:off x="364254" y="9483133"/>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1257336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1CEBEE9-AB77-242F-B942-F236F4EA17D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139320D-1109-35CE-200E-D74A1A8114A5}"/>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1011453A-19A9-F569-0B43-8DA01B655A26}"/>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6937847-7314-3906-1E64-ADB539269A5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10/04/2025</a:t>
            </a:fld>
            <a:endParaRPr lang="vi-VN"/>
          </a:p>
        </p:txBody>
      </p:sp>
      <p:sp>
        <p:nvSpPr>
          <p:cNvPr id="6" name="Chỗ dành sẵn cho Chân trang 5">
            <a:extLst>
              <a:ext uri="{FF2B5EF4-FFF2-40B4-BE49-F238E27FC236}">
                <a16:creationId xmlns:a16="http://schemas.microsoft.com/office/drawing/2014/main" xmlns="" id="{BEA2EAC8-FD9A-363F-0247-9B5B9658E3B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136EDB38-76B0-3B43-92D3-C41E267BEECD}"/>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1693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02A5401-9453-9013-17BA-2DD421EA9A60}"/>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4B0386E7-06AB-B663-B028-3562C7D03F6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4F6CF88-CCDA-9C5F-DDA3-C161EFDFF219}"/>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18139DA-7E64-071B-391F-AD48DA5E566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22694B2-BDFF-25AF-37BC-710A61ACE1F7}"/>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FE68A2F1-4A89-7AFF-6E7F-831430A60CAE}"/>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10/04/2025</a:t>
            </a:fld>
            <a:endParaRPr lang="vi-VN"/>
          </a:p>
        </p:txBody>
      </p:sp>
      <p:sp>
        <p:nvSpPr>
          <p:cNvPr id="8" name="Chỗ dành sẵn cho Chân trang 7">
            <a:extLst>
              <a:ext uri="{FF2B5EF4-FFF2-40B4-BE49-F238E27FC236}">
                <a16:creationId xmlns:a16="http://schemas.microsoft.com/office/drawing/2014/main" xmlns="" id="{0B6BF818-60EF-E1C8-62C2-449E9A6E50A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CBF5F148-4B9C-3FBA-B997-1CA2D9AA1954}"/>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69358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CE4D5F5-A174-C256-8F2E-8BD0F8AE124B}"/>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B4400AB5-AC0A-541E-03E5-1C09D070F0D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10/04/2025</a:t>
            </a:fld>
            <a:endParaRPr lang="vi-VN"/>
          </a:p>
        </p:txBody>
      </p:sp>
      <p:sp>
        <p:nvSpPr>
          <p:cNvPr id="4" name="Chỗ dành sẵn cho Chân trang 3">
            <a:extLst>
              <a:ext uri="{FF2B5EF4-FFF2-40B4-BE49-F238E27FC236}">
                <a16:creationId xmlns:a16="http://schemas.microsoft.com/office/drawing/2014/main" xmlns="" id="{7F5FFF4C-AC6C-07FF-CB6C-BC0453FED64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37CEF00E-3C73-B961-A05D-52EF52A4F54B}"/>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08638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xmlns="" id="{184A7784-B18A-B30D-9C18-1034E2F746E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xmlns="" id="{49E9F04C-FEF1-A753-1B16-B84174A6B911}"/>
              </a:ext>
            </a:extLst>
          </p:cNvPr>
          <p:cNvGrpSpPr/>
          <p:nvPr userDrawn="1"/>
        </p:nvGrpSpPr>
        <p:grpSpPr>
          <a:xfrm>
            <a:off x="1644767" y="1028702"/>
            <a:ext cx="15098774" cy="7498499"/>
            <a:chOff x="0" y="0"/>
            <a:chExt cx="3976632" cy="1974913"/>
          </a:xfrm>
        </p:grpSpPr>
        <p:sp>
          <p:nvSpPr>
            <p:cNvPr id="25" name="Freeform 4">
              <a:extLst>
                <a:ext uri="{FF2B5EF4-FFF2-40B4-BE49-F238E27FC236}">
                  <a16:creationId xmlns:a16="http://schemas.microsoft.com/office/drawing/2014/main" xmlns=""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xmlns=""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7" name="Group 6">
            <a:extLst>
              <a:ext uri="{FF2B5EF4-FFF2-40B4-BE49-F238E27FC236}">
                <a16:creationId xmlns:a16="http://schemas.microsoft.com/office/drawing/2014/main" xmlns="" id="{96A44597-D9AD-C700-A5A5-8B6187915187}"/>
              </a:ext>
            </a:extLst>
          </p:cNvPr>
          <p:cNvGrpSpPr/>
          <p:nvPr userDrawn="1"/>
        </p:nvGrpSpPr>
        <p:grpSpPr>
          <a:xfrm>
            <a:off x="2033072" y="1453640"/>
            <a:ext cx="14322161" cy="6573515"/>
            <a:chOff x="0" y="0"/>
            <a:chExt cx="3772091" cy="1731296"/>
          </a:xfrm>
        </p:grpSpPr>
        <p:sp>
          <p:nvSpPr>
            <p:cNvPr id="28" name="Freeform 7">
              <a:extLst>
                <a:ext uri="{FF2B5EF4-FFF2-40B4-BE49-F238E27FC236}">
                  <a16:creationId xmlns:a16="http://schemas.microsoft.com/office/drawing/2014/main" xmlns=""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xmlns=""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0" name="Freeform 9">
            <a:extLst>
              <a:ext uri="{FF2B5EF4-FFF2-40B4-BE49-F238E27FC236}">
                <a16:creationId xmlns:a16="http://schemas.microsoft.com/office/drawing/2014/main" xmlns="" id="{66677940-5466-2D0D-B8E9-12DA1F3222C4}"/>
              </a:ext>
            </a:extLst>
          </p:cNvPr>
          <p:cNvSpPr/>
          <p:nvPr userDrawn="1"/>
        </p:nvSpPr>
        <p:spPr>
          <a:xfrm>
            <a:off x="-3217680"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Freeform 10">
            <a:extLst>
              <a:ext uri="{FF2B5EF4-FFF2-40B4-BE49-F238E27FC236}">
                <a16:creationId xmlns:a16="http://schemas.microsoft.com/office/drawing/2014/main" xmlns="" id="{06E4061F-1B63-567E-B164-35CD92CF29D8}"/>
              </a:ext>
            </a:extLst>
          </p:cNvPr>
          <p:cNvSpPr/>
          <p:nvPr userDrawn="1"/>
        </p:nvSpPr>
        <p:spPr>
          <a:xfrm>
            <a:off x="15181558" y="2905588"/>
            <a:ext cx="7350518" cy="7747580"/>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2" name="Freeform 12">
            <a:extLst>
              <a:ext uri="{FF2B5EF4-FFF2-40B4-BE49-F238E27FC236}">
                <a16:creationId xmlns:a16="http://schemas.microsoft.com/office/drawing/2014/main" xmlns="" id="{8C0729EC-CA45-2810-95F0-A6630DC7EB88}"/>
              </a:ext>
            </a:extLst>
          </p:cNvPr>
          <p:cNvSpPr/>
          <p:nvPr userDrawn="1"/>
        </p:nvSpPr>
        <p:spPr>
          <a:xfrm rot="20985816">
            <a:off x="6911" y="51064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3" name="Freeform 16">
            <a:extLst>
              <a:ext uri="{FF2B5EF4-FFF2-40B4-BE49-F238E27FC236}">
                <a16:creationId xmlns:a16="http://schemas.microsoft.com/office/drawing/2014/main" xmlns="" id="{A8062D30-FE2F-C451-AB06-104467658A10}"/>
              </a:ext>
            </a:extLst>
          </p:cNvPr>
          <p:cNvSpPr/>
          <p:nvPr userDrawn="1"/>
        </p:nvSpPr>
        <p:spPr>
          <a:xfrm>
            <a:off x="6206906" y="-1017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4" name="Freeform 17">
            <a:extLst>
              <a:ext uri="{FF2B5EF4-FFF2-40B4-BE49-F238E27FC236}">
                <a16:creationId xmlns:a16="http://schemas.microsoft.com/office/drawing/2014/main" xmlns="" id="{33511FE9-F246-C29E-C0B1-41F8901111A6}"/>
              </a:ext>
            </a:extLst>
          </p:cNvPr>
          <p:cNvSpPr/>
          <p:nvPr userDrawn="1"/>
        </p:nvSpPr>
        <p:spPr>
          <a:xfrm rot="879877">
            <a:off x="12446722" y="710243"/>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482988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B4FB50B-77AD-9F3A-31AE-E55436D26C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E42E39F4-5750-B919-2D76-246D2164E7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B3053874-C0C1-8A74-32D6-D5800D2C1CC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ACEC2B4-4B67-BEE4-E445-A131A9B99847}"/>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10/04/2025</a:t>
            </a:fld>
            <a:endParaRPr lang="vi-VN"/>
          </a:p>
        </p:txBody>
      </p:sp>
      <p:sp>
        <p:nvSpPr>
          <p:cNvPr id="6" name="Chỗ dành sẵn cho Chân trang 5">
            <a:extLst>
              <a:ext uri="{FF2B5EF4-FFF2-40B4-BE49-F238E27FC236}">
                <a16:creationId xmlns:a16="http://schemas.microsoft.com/office/drawing/2014/main" xmlns="" id="{0134E08D-E866-39D2-7788-CD4408138BB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404A4F53-1FDF-6F82-0B6B-499279EE4FD7}"/>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849862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4B9FCA9-CBDF-FC35-9967-D2EFA05A0C2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32603326-FEE9-61F2-0FFB-C0BC627ACF51}"/>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3BE491C7-0998-24E4-5D4A-026BEA1BF6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B4AD46-11F9-C35C-4182-7EFE055D4890}"/>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10/04/2025</a:t>
            </a:fld>
            <a:endParaRPr lang="vi-VN"/>
          </a:p>
        </p:txBody>
      </p:sp>
      <p:sp>
        <p:nvSpPr>
          <p:cNvPr id="6" name="Chỗ dành sẵn cho Chân trang 5">
            <a:extLst>
              <a:ext uri="{FF2B5EF4-FFF2-40B4-BE49-F238E27FC236}">
                <a16:creationId xmlns:a16="http://schemas.microsoft.com/office/drawing/2014/main" xmlns="" id="{AA8F7BCC-12B8-8F73-AE81-E6772C245B12}"/>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5FE89BEB-AF0D-AE73-2DCE-349F1473DBA0}"/>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77629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557CAF9-F72F-15B8-674A-E243BE35FB2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92F2BA89-ADA2-C9C1-CF88-BF3F835D4CF1}"/>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BB1BA7B-EAA5-83EC-1AD7-DBFC5F83D9C5}"/>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10/04/2025</a:t>
            </a:fld>
            <a:endParaRPr lang="vi-VN"/>
          </a:p>
        </p:txBody>
      </p:sp>
      <p:sp>
        <p:nvSpPr>
          <p:cNvPr id="5" name="Chỗ dành sẵn cho Chân trang 4">
            <a:extLst>
              <a:ext uri="{FF2B5EF4-FFF2-40B4-BE49-F238E27FC236}">
                <a16:creationId xmlns:a16="http://schemas.microsoft.com/office/drawing/2014/main" xmlns="" id="{AB037EE1-BA43-3BB1-3C0A-7E6AB28E5D7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2DDB3A6-7E2D-A7B5-6345-531B38C82323}"/>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958088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E4974453-7B3C-C6DE-FDCF-BA37CFC43B47}"/>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4D9AF40D-A8BA-EAF0-21C8-A3118C15A5E5}"/>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8C99412-65AE-EE9C-C9B3-8F4E2CE199BF}"/>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10/04/2025</a:t>
            </a:fld>
            <a:endParaRPr lang="vi-VN"/>
          </a:p>
        </p:txBody>
      </p:sp>
      <p:sp>
        <p:nvSpPr>
          <p:cNvPr id="5" name="Chỗ dành sẵn cho Chân trang 4">
            <a:extLst>
              <a:ext uri="{FF2B5EF4-FFF2-40B4-BE49-F238E27FC236}">
                <a16:creationId xmlns:a16="http://schemas.microsoft.com/office/drawing/2014/main" xmlns="" id="{4DFD0ACF-6B33-4D5F-5BDC-EC46C050934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A49ABB9-AD52-7668-E3EA-E107914389DA}"/>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9034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567B2AA-3A5C-EE12-7954-801908E43E43}"/>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xmlns="" id="{39F6A6E1-2F87-6770-7832-A8A278CE9A1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DBCA5D2-51F4-2A3D-6247-4CBA0FE74CB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870578-1BCF-647E-9B89-B55A40A953F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118DE0D-C7C3-4155-95A2-3205EED884C2}" type="datetimeFigureOut">
              <a:rPr lang="en-US" smtClean="0"/>
              <a:t>4/10/2025</a:t>
            </a:fld>
            <a:endParaRPr lang="en-US"/>
          </a:p>
        </p:txBody>
      </p:sp>
      <p:sp>
        <p:nvSpPr>
          <p:cNvPr id="5" name="Footer Placeholder 4">
            <a:extLst>
              <a:ext uri="{FF2B5EF4-FFF2-40B4-BE49-F238E27FC236}">
                <a16:creationId xmlns:a16="http://schemas.microsoft.com/office/drawing/2014/main" xmlns="" id="{75E7E648-086A-321E-7223-DE225B89F6F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8E2405CF-A92C-F9A8-868A-A67AB492F2F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320095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14F36812-46AE-3652-8542-85A5017C908C}"/>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xmlns="" id="{4BE450A7-9A03-B90F-F7AE-1B63DC0B5657}"/>
              </a:ext>
            </a:extLst>
          </p:cNvPr>
          <p:cNvGrpSpPr/>
          <p:nvPr userDrawn="1"/>
        </p:nvGrpSpPr>
        <p:grpSpPr>
          <a:xfrm>
            <a:off x="649351" y="478854"/>
            <a:ext cx="17012612" cy="9329295"/>
            <a:chOff x="0" y="0"/>
            <a:chExt cx="4213288" cy="2310463"/>
          </a:xfrm>
        </p:grpSpPr>
        <p:sp>
          <p:nvSpPr>
            <p:cNvPr id="4" name="Freeform 4">
              <a:extLst>
                <a:ext uri="{FF2B5EF4-FFF2-40B4-BE49-F238E27FC236}">
                  <a16:creationId xmlns:a16="http://schemas.microsoft.com/office/drawing/2014/main" xmlns=""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2660"/>
                </a:lnSpc>
              </a:pPr>
              <a:endParaRPr sz="18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xmlns="" id="{C6F4FEBF-7B48-925A-4598-C75370954D7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9570" y="349559"/>
            <a:ext cx="2189889" cy="2189889"/>
          </a:xfrm>
          <a:prstGeom prst="rect">
            <a:avLst/>
          </a:prstGeom>
        </p:spPr>
      </p:pic>
    </p:spTree>
    <p:extLst>
      <p:ext uri="{BB962C8B-B14F-4D97-AF65-F5344CB8AC3E}">
        <p14:creationId xmlns:p14="http://schemas.microsoft.com/office/powerpoint/2010/main" val="627962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4.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image" Target="../media/image81.svg"/><Relationship Id="rId5" Type="http://schemas.openxmlformats.org/officeDocument/2006/relationships/image" Target="../media/image61.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81.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4.png"/><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81.sv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1.svg"/><Relationship Id="rId5" Type="http://schemas.openxmlformats.org/officeDocument/2006/relationships/image" Target="../media/image61.png"/><Relationship Id="rId4" Type="http://schemas.openxmlformats.org/officeDocument/2006/relationships/image" Target="../media/image85.svg"/></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46.png"/><Relationship Id="rId2" Type="http://schemas.openxmlformats.org/officeDocument/2006/relationships/image" Target="../media/image20.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2.png"/><Relationship Id="rId5" Type="http://schemas.openxmlformats.org/officeDocument/2006/relationships/image" Target="../media/image57.svg"/><Relationship Id="rId15" Type="http://schemas.openxmlformats.org/officeDocument/2006/relationships/image" Target="../media/image44.png"/><Relationship Id="rId10" Type="http://schemas.openxmlformats.org/officeDocument/2006/relationships/image" Target="../media/image59.svg"/><Relationship Id="rId4" Type="http://schemas.openxmlformats.org/officeDocument/2006/relationships/image" Target="../media/image40.png"/><Relationship Id="rId9" Type="http://schemas.openxmlformats.org/officeDocument/2006/relationships/image" Target="../media/image41.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flipH="1">
            <a:off x="10024218" y="-6415392"/>
            <a:ext cx="14470164" cy="15255850"/>
          </a:xfrm>
          <a:custGeom>
            <a:avLst/>
            <a:gdLst/>
            <a:ahLst/>
            <a:cxnLst/>
            <a:rect l="l" t="t" r="r" b="b"/>
            <a:pathLst>
              <a:path w="14470164" h="15255850">
                <a:moveTo>
                  <a:pt x="14470164" y="0"/>
                </a:moveTo>
                <a:lnTo>
                  <a:pt x="0" y="0"/>
                </a:lnTo>
                <a:lnTo>
                  <a:pt x="0" y="15255850"/>
                </a:lnTo>
                <a:lnTo>
                  <a:pt x="14470164" y="15255850"/>
                </a:lnTo>
                <a:lnTo>
                  <a:pt x="14470164" y="0"/>
                </a:lnTo>
                <a:close/>
              </a:path>
            </a:pathLst>
          </a:custGeom>
          <a:blipFill>
            <a:blip r:embed="rId3"/>
            <a:stretch>
              <a:fillRect b="-23448"/>
            </a:stretch>
          </a:blipFill>
        </p:spPr>
        <p:txBody>
          <a:bodyPr/>
          <a:lstStyle/>
          <a:p>
            <a:endParaRPr lang="en-US"/>
          </a:p>
        </p:txBody>
      </p:sp>
      <p:sp>
        <p:nvSpPr>
          <p:cNvPr id="4" name="Freeform 4"/>
          <p:cNvSpPr/>
          <p:nvPr/>
        </p:nvSpPr>
        <p:spPr>
          <a:xfrm flipH="1">
            <a:off x="-1927623" y="2491578"/>
            <a:ext cx="8588675" cy="5838924"/>
          </a:xfrm>
          <a:custGeom>
            <a:avLst/>
            <a:gdLst/>
            <a:ahLst/>
            <a:cxnLst/>
            <a:rect l="l" t="t" r="r" b="b"/>
            <a:pathLst>
              <a:path w="8588675" h="5838924">
                <a:moveTo>
                  <a:pt x="8588674" y="0"/>
                </a:moveTo>
                <a:lnTo>
                  <a:pt x="0" y="0"/>
                </a:lnTo>
                <a:lnTo>
                  <a:pt x="0" y="5838924"/>
                </a:lnTo>
                <a:lnTo>
                  <a:pt x="8588674" y="5838924"/>
                </a:lnTo>
                <a:lnTo>
                  <a:pt x="8588674" y="0"/>
                </a:lnTo>
                <a:close/>
              </a:path>
            </a:pathLst>
          </a:custGeom>
          <a:blipFill>
            <a:blip r:embed="rId4"/>
            <a:stretch>
              <a:fillRect r="-10994"/>
            </a:stretch>
          </a:blipFill>
        </p:spPr>
        <p:txBody>
          <a:bodyPr/>
          <a:lstStyle/>
          <a:p>
            <a:endParaRPr lang="en-US"/>
          </a:p>
        </p:txBody>
      </p:sp>
      <p:sp>
        <p:nvSpPr>
          <p:cNvPr id="5" name="Freeform 5"/>
          <p:cNvSpPr/>
          <p:nvPr/>
        </p:nvSpPr>
        <p:spPr>
          <a:xfrm>
            <a:off x="-7581590" y="280209"/>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6" name="Freeform 6"/>
          <p:cNvSpPr/>
          <p:nvPr/>
        </p:nvSpPr>
        <p:spPr>
          <a:xfrm>
            <a:off x="14600649" y="-2187297"/>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6"/>
            <a:stretch>
              <a:fillRect/>
            </a:stretch>
          </a:blipFill>
        </p:spPr>
        <p:txBody>
          <a:bodyPr/>
          <a:lstStyle/>
          <a:p>
            <a:endParaRPr lang="en-US"/>
          </a:p>
        </p:txBody>
      </p:sp>
      <p:sp>
        <p:nvSpPr>
          <p:cNvPr id="8" name="Freeform 8"/>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6"/>
            <a:stretch>
              <a:fillRect/>
            </a:stretch>
          </a:blipFill>
        </p:spPr>
        <p:txBody>
          <a:bodyPr/>
          <a:lstStyle/>
          <a:p>
            <a:endParaRPr lang="en-US"/>
          </a:p>
        </p:txBody>
      </p:sp>
      <p:sp>
        <p:nvSpPr>
          <p:cNvPr id="9" name="Freeform 9"/>
          <p:cNvSpPr/>
          <p:nvPr/>
        </p:nvSpPr>
        <p:spPr>
          <a:xfrm>
            <a:off x="9253048" y="4956166"/>
            <a:ext cx="9034952" cy="4743350"/>
          </a:xfrm>
          <a:custGeom>
            <a:avLst/>
            <a:gdLst/>
            <a:ahLst/>
            <a:cxnLst/>
            <a:rect l="l" t="t" r="r" b="b"/>
            <a:pathLst>
              <a:path w="9034952" h="4743350">
                <a:moveTo>
                  <a:pt x="0" y="0"/>
                </a:moveTo>
                <a:lnTo>
                  <a:pt x="9034952" y="0"/>
                </a:lnTo>
                <a:lnTo>
                  <a:pt x="9034952" y="4743350"/>
                </a:lnTo>
                <a:lnTo>
                  <a:pt x="0" y="474335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105028" y="4215702"/>
            <a:ext cx="4495419" cy="8229600"/>
          </a:xfrm>
          <a:custGeom>
            <a:avLst/>
            <a:gdLst/>
            <a:ahLst/>
            <a:cxnLst/>
            <a:rect l="l" t="t" r="r" b="b"/>
            <a:pathLst>
              <a:path w="4495419" h="8229600">
                <a:moveTo>
                  <a:pt x="0" y="0"/>
                </a:moveTo>
                <a:lnTo>
                  <a:pt x="4495419" y="0"/>
                </a:lnTo>
                <a:lnTo>
                  <a:pt x="4495419" y="8229600"/>
                </a:lnTo>
                <a:lnTo>
                  <a:pt x="0" y="8229600"/>
                </a:lnTo>
                <a:lnTo>
                  <a:pt x="0" y="0"/>
                </a:lnTo>
                <a:close/>
              </a:path>
            </a:pathLst>
          </a:custGeom>
          <a:blipFill>
            <a:blip r:embed="rId8"/>
            <a:stretch>
              <a:fillRect/>
            </a:stretch>
          </a:blipFill>
        </p:spPr>
        <p:txBody>
          <a:bodyPr/>
          <a:lstStyle/>
          <a:p>
            <a:endParaRPr lang="en-US"/>
          </a:p>
        </p:txBody>
      </p:sp>
      <p:sp>
        <p:nvSpPr>
          <p:cNvPr id="11" name="Freeform 11"/>
          <p:cNvSpPr/>
          <p:nvPr/>
        </p:nvSpPr>
        <p:spPr>
          <a:xfrm flipH="1">
            <a:off x="4406097" y="5143500"/>
            <a:ext cx="4737903" cy="5323487"/>
          </a:xfrm>
          <a:custGeom>
            <a:avLst/>
            <a:gdLst/>
            <a:ahLst/>
            <a:cxnLst/>
            <a:rect l="l" t="t" r="r" b="b"/>
            <a:pathLst>
              <a:path w="4737903" h="5323487">
                <a:moveTo>
                  <a:pt x="4737903" y="0"/>
                </a:moveTo>
                <a:lnTo>
                  <a:pt x="0" y="0"/>
                </a:lnTo>
                <a:lnTo>
                  <a:pt x="0" y="5323487"/>
                </a:lnTo>
                <a:lnTo>
                  <a:pt x="4737903" y="5323487"/>
                </a:lnTo>
                <a:lnTo>
                  <a:pt x="4737903" y="0"/>
                </a:lnTo>
                <a:close/>
              </a:path>
            </a:pathLst>
          </a:custGeom>
          <a:blipFill>
            <a:blip r:embed="rId9"/>
            <a:stretch>
              <a:fillRect/>
            </a:stretch>
          </a:blipFill>
        </p:spPr>
        <p:txBody>
          <a:bodyPr/>
          <a:lstStyle/>
          <a:p>
            <a:endParaRPr lang="en-US"/>
          </a:p>
        </p:txBody>
      </p:sp>
      <p:sp>
        <p:nvSpPr>
          <p:cNvPr id="12" name="Freeform 12"/>
          <p:cNvSpPr/>
          <p:nvPr/>
        </p:nvSpPr>
        <p:spPr>
          <a:xfrm>
            <a:off x="1595530" y="1259302"/>
            <a:ext cx="924780" cy="924780"/>
          </a:xfrm>
          <a:custGeom>
            <a:avLst/>
            <a:gdLst/>
            <a:ahLst/>
            <a:cxnLst/>
            <a:rect l="l" t="t" r="r" b="b"/>
            <a:pathLst>
              <a:path w="924780" h="924780">
                <a:moveTo>
                  <a:pt x="0" y="0"/>
                </a:moveTo>
                <a:lnTo>
                  <a:pt x="924780" y="0"/>
                </a:lnTo>
                <a:lnTo>
                  <a:pt x="924780" y="924781"/>
                </a:lnTo>
                <a:lnTo>
                  <a:pt x="0" y="9247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flipH="1">
            <a:off x="8214534" y="4497952"/>
            <a:ext cx="1201623" cy="913088"/>
          </a:xfrm>
          <a:custGeom>
            <a:avLst/>
            <a:gdLst/>
            <a:ahLst/>
            <a:cxnLst/>
            <a:rect l="l" t="t" r="r" b="b"/>
            <a:pathLst>
              <a:path w="1201623" h="913088">
                <a:moveTo>
                  <a:pt x="1201623" y="0"/>
                </a:moveTo>
                <a:lnTo>
                  <a:pt x="0" y="0"/>
                </a:lnTo>
                <a:lnTo>
                  <a:pt x="0" y="913088"/>
                </a:lnTo>
                <a:lnTo>
                  <a:pt x="1201623" y="913088"/>
                </a:lnTo>
                <a:lnTo>
                  <a:pt x="1201623" y="0"/>
                </a:lnTo>
                <a:close/>
              </a:path>
            </a:pathLst>
          </a:custGeom>
          <a:blipFill>
            <a:blip r:embed="rId12"/>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xmlns="" id="{BCB021B4-F027-279C-16ED-700F072EC7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5400" y="571500"/>
            <a:ext cx="14329919" cy="49897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821AE61C-816D-A4F5-B421-21FFFE8114AC}"/>
              </a:ext>
            </a:extLst>
          </p:cNvPr>
          <p:cNvPicPr>
            <a:picLocks noChangeAspect="1"/>
          </p:cNvPicPr>
          <p:nvPr/>
        </p:nvPicPr>
        <p:blipFill>
          <a:blip r:embed="rId2"/>
          <a:stretch>
            <a:fillRect/>
          </a:stretch>
        </p:blipFill>
        <p:spPr>
          <a:xfrm>
            <a:off x="6293813" y="3538589"/>
            <a:ext cx="10836579" cy="3209822"/>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B022C74-304C-3B2F-3BB8-C113185DF6BC}"/>
              </a:ext>
            </a:extLst>
          </p:cNvPr>
          <p:cNvSpPr txBox="1"/>
          <p:nvPr/>
        </p:nvSpPr>
        <p:spPr>
          <a:xfrm>
            <a:off x="685800" y="1790700"/>
            <a:ext cx="16642080" cy="2062103"/>
          </a:xfrm>
          <a:prstGeom prst="rect">
            <a:avLst/>
          </a:prstGeom>
          <a:noFill/>
        </p:spPr>
        <p:txBody>
          <a:bodyPr wrap="square" rtlCol="0">
            <a:spAutoFit/>
          </a:bodyPr>
          <a:lstStyle/>
          <a:p>
            <a:pPr algn="just" defTabSz="1371600"/>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để bảo vệ Trái Đất. Sự kiện này được tổ chức vào thứ Bảy cuối cùng của tháng Ba, khi các thành phố và thị trấn trên toàn cầu tắt đèn trong một giờ, từ 20 giờ 30 phút đến 21 giờ 30 phút giờ địa phương.</a:t>
            </a:r>
            <a:endParaRPr lang="en-US" sz="5400"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81B60B46-7639-1F44-3A9F-C230B094A04F}"/>
              </a:ext>
            </a:extLst>
          </p:cNvPr>
          <p:cNvPicPr>
            <a:picLocks noChangeAspect="1"/>
          </p:cNvPicPr>
          <p:nvPr/>
        </p:nvPicPr>
        <p:blipFill>
          <a:blip r:embed="rId2"/>
          <a:stretch>
            <a:fillRect/>
          </a:stretch>
        </p:blipFill>
        <p:spPr>
          <a:xfrm>
            <a:off x="5257800" y="571500"/>
            <a:ext cx="7090263" cy="1457070"/>
          </a:xfrm>
          <a:prstGeom prst="rect">
            <a:avLst/>
          </a:prstGeom>
        </p:spPr>
      </p:pic>
      <p:sp>
        <p:nvSpPr>
          <p:cNvPr id="8" name="TextBox 7">
            <a:extLst>
              <a:ext uri="{FF2B5EF4-FFF2-40B4-BE49-F238E27FC236}">
                <a16:creationId xmlns:a16="http://schemas.microsoft.com/office/drawing/2014/main" xmlns="" id="{1A5EAB1A-A3FE-8A30-EEEB-6FDBD7841697}"/>
              </a:ext>
            </a:extLst>
          </p:cNvPr>
          <p:cNvSpPr txBox="1"/>
          <p:nvPr/>
        </p:nvSpPr>
        <p:spPr>
          <a:xfrm>
            <a:off x="685800" y="4000500"/>
            <a:ext cx="16642080" cy="452431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được khởi xướng lần đầu tiên tại Xít-ni, Ô-xtrây-li-a vào năm 2007. Nhờ các phương tiện truyền thông và sự kêu gọi của các tổ chức quốc tế, sự kiện đã thu hút sự quan tâm của thế giới những năm sau đó. Năm 2022, sự kiện đã ghi nhận sự tham gia của hơn 190 quốc gia và vùng lãnh thổ. Việt Nam chính thức tham gia hưởng ứng Giờ Trái Đất từ năm 2009.</a:t>
            </a: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đã khẳng định mỗi hành động nhỏ của từng cá nhân khi được nhân lên trên diện rộng sẽ lan toả và có thể làm cho môi trường sống tốt hơn. Hành động tắt các thiết bị điện không cần thiết trong 60 phút góp phần không nhỏ vào việc tiết kiệm điện năng, giúp giảm thiểu khí các-bô-níc và chống biến đổi khí hậu.</a:t>
            </a:r>
          </a:p>
          <a:p>
            <a:pPr algn="r"/>
            <a:r>
              <a:rPr lang="vi-VN" sz="3200" dirty="0">
                <a:latin typeface="Cambria" panose="02040503050406030204" pitchFamily="18" charset="0"/>
                <a:ea typeface="Cambria" panose="02040503050406030204" pitchFamily="18" charset="0"/>
              </a:rPr>
              <a:t>(Nguyễn Liêm)</a:t>
            </a:r>
          </a:p>
        </p:txBody>
      </p:sp>
      <p:pic>
        <p:nvPicPr>
          <p:cNvPr id="10" name="Picture 9">
            <a:extLst>
              <a:ext uri="{FF2B5EF4-FFF2-40B4-BE49-F238E27FC236}">
                <a16:creationId xmlns:a16="http://schemas.microsoft.com/office/drawing/2014/main" xmlns="" id="{8525648B-8C76-7C8A-82E2-6C6AF776B1B7}"/>
              </a:ext>
            </a:extLst>
          </p:cNvPr>
          <p:cNvPicPr>
            <a:picLocks noChangeAspect="1"/>
          </p:cNvPicPr>
          <p:nvPr/>
        </p:nvPicPr>
        <p:blipFill>
          <a:blip r:embed="rId3"/>
          <a:stretch>
            <a:fillRect/>
          </a:stretch>
        </p:blipFill>
        <p:spPr>
          <a:xfrm>
            <a:off x="12192000" y="7505700"/>
            <a:ext cx="2066925" cy="2031892"/>
          </a:xfrm>
          <a:prstGeom prst="rect">
            <a:avLst/>
          </a:prstGeom>
        </p:spPr>
      </p:pic>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6FF0247C-C89D-C2FA-9538-BB4D7A1907C2}"/>
              </a:ext>
            </a:extLst>
          </p:cNvPr>
          <p:cNvSpPr txBox="1"/>
          <p:nvPr/>
        </p:nvSpPr>
        <p:spPr>
          <a:xfrm>
            <a:off x="4043415" y="2984839"/>
            <a:ext cx="12860628"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 địa phương</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xmlns="" id="{9CCD0C7E-DEBB-883E-E328-6364C33A65EC}"/>
              </a:ext>
            </a:extLst>
          </p:cNvPr>
          <p:cNvSpPr txBox="1"/>
          <p:nvPr/>
        </p:nvSpPr>
        <p:spPr>
          <a:xfrm>
            <a:off x="3962400" y="4686300"/>
            <a:ext cx="12471821"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Tiếp theo đến … </a:t>
            </a:r>
            <a:r>
              <a:rPr lang="en-US"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ừ năm 2009</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xmlns="" id="{EACE8A08-2333-890B-73A9-A522B8667EC6}"/>
              </a:ext>
            </a:extLst>
          </p:cNvPr>
          <p:cNvGrpSpPr/>
          <p:nvPr/>
        </p:nvGrpSpPr>
        <p:grpSpPr>
          <a:xfrm>
            <a:off x="2272405" y="1038983"/>
            <a:ext cx="13114304" cy="1306429"/>
            <a:chOff x="1507322" y="860201"/>
            <a:chExt cx="8173942" cy="653215"/>
          </a:xfrm>
        </p:grpSpPr>
        <p:sp>
          <p:nvSpPr>
            <p:cNvPr id="25" name="TextBox 24">
              <a:extLst>
                <a:ext uri="{FF2B5EF4-FFF2-40B4-BE49-F238E27FC236}">
                  <a16:creationId xmlns:a16="http://schemas.microsoft.com/office/drawing/2014/main" xmlns="" id="{4F2D36D9-6149-FBFF-C4A4-690E55E15B37}"/>
                </a:ext>
              </a:extLst>
            </p:cNvPr>
            <p:cNvSpPr txBox="1"/>
            <p:nvPr/>
          </p:nvSpPr>
          <p:spPr>
            <a:xfrm>
              <a:off x="1907774" y="926145"/>
              <a:ext cx="7773490" cy="561856"/>
            </a:xfrm>
            <a:prstGeom prst="roundRect">
              <a:avLst/>
            </a:prstGeom>
            <a:solidFill>
              <a:srgbClr val="CCFFFF"/>
            </a:solidFill>
            <a:ln w="38100">
              <a:solidFill>
                <a:srgbClr val="0070C0"/>
              </a:solidFill>
            </a:ln>
          </p:spPr>
          <p:txBody>
            <a:bodyPr wrap="square" rtlCol="0">
              <a:spAutoFit/>
            </a:bodyPr>
            <a:lstStyle/>
            <a:p>
              <a:pPr algn="ctr" defTabSz="1828755">
                <a:buClr>
                  <a:srgbClr val="000000"/>
                </a:buClr>
              </a:pP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26" name="Picture 25">
              <a:extLst>
                <a:ext uri="{FF2B5EF4-FFF2-40B4-BE49-F238E27FC236}">
                  <a16:creationId xmlns:a16="http://schemas.microsoft.com/office/drawing/2014/main" xmlns="" id="{E0CF9D48-1482-1966-B590-B30836144456}"/>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xmlns="" id="{8C733D09-FD72-0C66-43C6-EC695F8D36F4}"/>
              </a:ext>
            </a:extLst>
          </p:cNvPr>
          <p:cNvSpPr txBox="1"/>
          <p:nvPr/>
        </p:nvSpPr>
        <p:spPr>
          <a:xfrm>
            <a:off x="3962400" y="6438900"/>
            <a:ext cx="12471821" cy="1225868"/>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en-US"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òn lại</a:t>
            </a:r>
            <a:endPar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8" name="Freeform 5">
            <a:extLst>
              <a:ext uri="{FF2B5EF4-FFF2-40B4-BE49-F238E27FC236}">
                <a16:creationId xmlns:a16="http://schemas.microsoft.com/office/drawing/2014/main" xmlns="" id="{E74CD581-45EB-AD4B-EC46-23E7156B5FF0}"/>
              </a:ext>
            </a:extLst>
          </p:cNvPr>
          <p:cNvSpPr/>
          <p:nvPr/>
        </p:nvSpPr>
        <p:spPr>
          <a:xfrm>
            <a:off x="-1034463" y="4353973"/>
            <a:ext cx="5170554" cy="5575073"/>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4"/>
            <a:stretch>
              <a:fillRect/>
            </a:stretch>
          </a:blipFill>
        </p:spPr>
        <p:txBody>
          <a:bodyPr/>
          <a:lstStyle/>
          <a:p>
            <a:pPr defTabSz="1828755">
              <a:buClr>
                <a:srgbClr val="000000"/>
              </a:buClr>
            </a:pPr>
            <a:endParaRPr lang="en-US" sz="2801" kern="0">
              <a:solidFill>
                <a:srgbClr val="000000"/>
              </a:solidFill>
              <a:latin typeface="Arial"/>
              <a:cs typeface="Arial"/>
              <a:sym typeface="Arial"/>
            </a:endParaRPr>
          </a:p>
        </p:txBody>
      </p:sp>
    </p:spTree>
    <p:extLst>
      <p:ext uri="{BB962C8B-B14F-4D97-AF65-F5344CB8AC3E}">
        <p14:creationId xmlns:p14="http://schemas.microsoft.com/office/powerpoint/2010/main" val="2572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xmlns="" id="{192C9476-BECE-2134-0A7C-F80372076847}"/>
              </a:ext>
            </a:extLst>
          </p:cNvPr>
          <p:cNvGrpSpPr/>
          <p:nvPr/>
        </p:nvGrpSpPr>
        <p:grpSpPr>
          <a:xfrm>
            <a:off x="2545082" y="3367052"/>
            <a:ext cx="5038764" cy="2020478"/>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3" name="TextBox 23"/>
            <p:cNvSpPr txBox="1"/>
            <p:nvPr/>
          </p:nvSpPr>
          <p:spPr>
            <a:xfrm>
              <a:off x="1281055" y="2674538"/>
              <a:ext cx="2238999"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khuyến</a:t>
              </a:r>
              <a:r>
                <a:rPr lang="en-US" sz="4800" b="1" dirty="0">
                  <a:solidFill>
                    <a:srgbClr val="231F20"/>
                  </a:solidFill>
                  <a:latin typeface="Cambria"/>
                </a:rPr>
                <a:t> </a:t>
              </a:r>
              <a:r>
                <a:rPr lang="en-US" sz="4800" b="1" dirty="0" err="1">
                  <a:solidFill>
                    <a:srgbClr val="231F20"/>
                  </a:solidFill>
                  <a:latin typeface="Cambria"/>
                </a:rPr>
                <a:t>khích</a:t>
              </a:r>
              <a:endParaRPr lang="en-US" sz="4800" b="1" dirty="0">
                <a:solidFill>
                  <a:srgbClr val="231F20"/>
                </a:solidFill>
                <a:latin typeface="Cambria"/>
              </a:endParaRPr>
            </a:p>
          </p:txBody>
        </p:sp>
      </p:grpSp>
      <p:grpSp>
        <p:nvGrpSpPr>
          <p:cNvPr id="31" name="Nhóm 30">
            <a:extLst>
              <a:ext uri="{FF2B5EF4-FFF2-40B4-BE49-F238E27FC236}">
                <a16:creationId xmlns:a16="http://schemas.microsoft.com/office/drawing/2014/main" xmlns="" id="{69D9B516-E55A-133C-099C-5F578D5C3AC5}"/>
              </a:ext>
            </a:extLst>
          </p:cNvPr>
          <p:cNvGrpSpPr/>
          <p:nvPr/>
        </p:nvGrpSpPr>
        <p:grpSpPr>
          <a:xfrm>
            <a:off x="10485119" y="3367052"/>
            <a:ext cx="4380441" cy="2020478"/>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4" name="TextBox 24"/>
            <p:cNvSpPr txBox="1"/>
            <p:nvPr/>
          </p:nvSpPr>
          <p:spPr>
            <a:xfrm>
              <a:off x="5571824" y="2635205"/>
              <a:ext cx="1048364"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xít-ni</a:t>
              </a:r>
              <a:endParaRPr lang="en-US" sz="4800" b="1" dirty="0">
                <a:solidFill>
                  <a:srgbClr val="231F20"/>
                </a:solidFill>
                <a:latin typeface="Cambria"/>
              </a:endParaRPr>
            </a:p>
          </p:txBody>
        </p:sp>
      </p:grpSp>
      <p:grpSp>
        <p:nvGrpSpPr>
          <p:cNvPr id="34" name="Nhóm 33">
            <a:extLst>
              <a:ext uri="{FF2B5EF4-FFF2-40B4-BE49-F238E27FC236}">
                <a16:creationId xmlns:a16="http://schemas.microsoft.com/office/drawing/2014/main" xmlns="" id="{39A8FF91-5500-4C46-7F4E-FCF0DDC19698}"/>
              </a:ext>
            </a:extLst>
          </p:cNvPr>
          <p:cNvGrpSpPr/>
          <p:nvPr/>
        </p:nvGrpSpPr>
        <p:grpSpPr>
          <a:xfrm>
            <a:off x="2286000" y="5676900"/>
            <a:ext cx="5791200" cy="2020478"/>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5" name="TextBox 25"/>
            <p:cNvSpPr txBox="1"/>
            <p:nvPr/>
          </p:nvSpPr>
          <p:spPr>
            <a:xfrm>
              <a:off x="8881382" y="2686789"/>
              <a:ext cx="1624304"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Ô-xtrây-li-a</a:t>
              </a:r>
              <a:endParaRPr lang="en-US" sz="4800" b="1" dirty="0">
                <a:solidFill>
                  <a:srgbClr val="231F20"/>
                </a:solidFill>
                <a:latin typeface="Cambria"/>
              </a:endParaRPr>
            </a:p>
          </p:txBody>
        </p:sp>
      </p:grpSp>
      <p:pic>
        <p:nvPicPr>
          <p:cNvPr id="5" name="Hình ảnh 4">
            <a:extLst>
              <a:ext uri="{FF2B5EF4-FFF2-40B4-BE49-F238E27FC236}">
                <a16:creationId xmlns:a16="http://schemas.microsoft.com/office/drawing/2014/main" xmlns="" id="{86D68715-9C9E-2A4B-3383-430ED7B0FBE0}"/>
              </a:ext>
            </a:extLst>
          </p:cNvPr>
          <p:cNvPicPr>
            <a:picLocks noChangeAspect="1"/>
          </p:cNvPicPr>
          <p:nvPr/>
        </p:nvPicPr>
        <p:blipFill>
          <a:blip r:embed="rId4"/>
          <a:stretch>
            <a:fillRect/>
          </a:stretch>
        </p:blipFill>
        <p:spPr>
          <a:xfrm>
            <a:off x="4012883" y="952825"/>
            <a:ext cx="10333616" cy="2414225"/>
          </a:xfrm>
          <a:prstGeom prst="rect">
            <a:avLst/>
          </a:prstGeom>
        </p:spPr>
      </p:pic>
      <p:grpSp>
        <p:nvGrpSpPr>
          <p:cNvPr id="2" name="Nhóm 33">
            <a:extLst>
              <a:ext uri="{FF2B5EF4-FFF2-40B4-BE49-F238E27FC236}">
                <a16:creationId xmlns:a16="http://schemas.microsoft.com/office/drawing/2014/main" xmlns="" id="{99724810-6425-A2AC-63DA-C35D9F26FD97}"/>
              </a:ext>
            </a:extLst>
          </p:cNvPr>
          <p:cNvGrpSpPr/>
          <p:nvPr/>
        </p:nvGrpSpPr>
        <p:grpSpPr>
          <a:xfrm>
            <a:off x="9829800" y="5829300"/>
            <a:ext cx="5791200" cy="2020478"/>
            <a:chOff x="8233386" y="2205370"/>
            <a:chExt cx="2920294" cy="1346985"/>
          </a:xfrm>
        </p:grpSpPr>
        <p:sp>
          <p:nvSpPr>
            <p:cNvPr id="3" name="Freeform 22">
              <a:extLst>
                <a:ext uri="{FF2B5EF4-FFF2-40B4-BE49-F238E27FC236}">
                  <a16:creationId xmlns:a16="http://schemas.microsoft.com/office/drawing/2014/main" xmlns="" id="{EE75932E-9907-24A8-4CC5-F7C7CEB73656}"/>
                </a:ext>
              </a:extLst>
            </p:cNvPr>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4" name="TextBox 25">
              <a:extLst>
                <a:ext uri="{FF2B5EF4-FFF2-40B4-BE49-F238E27FC236}">
                  <a16:creationId xmlns:a16="http://schemas.microsoft.com/office/drawing/2014/main" xmlns="" id="{87CFCA12-B283-0DE7-7021-C41D8F46FE72}"/>
                </a:ext>
              </a:extLst>
            </p:cNvPr>
            <p:cNvSpPr txBox="1"/>
            <p:nvPr/>
          </p:nvSpPr>
          <p:spPr>
            <a:xfrm>
              <a:off x="8964818" y="2686789"/>
              <a:ext cx="1457432"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các-bô-níc</a:t>
              </a:r>
              <a:endParaRPr lang="en-US" sz="4800" b="1" dirty="0">
                <a:solidFill>
                  <a:srgbClr val="231F2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DE9CBC4F-F312-405C-CAE5-B4D327ABC68A}"/>
              </a:ext>
            </a:extLst>
          </p:cNvPr>
          <p:cNvGrpSpPr/>
          <p:nvPr/>
        </p:nvGrpSpPr>
        <p:grpSpPr>
          <a:xfrm>
            <a:off x="1051016" y="3695606"/>
            <a:ext cx="16142969" cy="4800693"/>
            <a:chOff x="208382" y="1431249"/>
            <a:chExt cx="11514437" cy="2807524"/>
          </a:xfrm>
        </p:grpSpPr>
        <p:sp>
          <p:nvSpPr>
            <p:cNvPr id="9" name="Rectangle: Rounded Corners 8">
              <a:extLst>
                <a:ext uri="{FF2B5EF4-FFF2-40B4-BE49-F238E27FC236}">
                  <a16:creationId xmlns:a16="http://schemas.microsoft.com/office/drawing/2014/main" xmlns="" id="{B48EF4A4-F5E3-F9C9-0C91-D873696AA3BF}"/>
                </a:ext>
              </a:extLst>
            </p:cNvPr>
            <p:cNvSpPr/>
            <p:nvPr/>
          </p:nvSpPr>
          <p:spPr>
            <a:xfrm>
              <a:off x="469180" y="1595436"/>
              <a:ext cx="11253639" cy="2643337"/>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360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xmlns="" id="{AB0D0C6A-D09B-714C-E701-FC1C2B280A8F}"/>
                </a:ext>
              </a:extLst>
            </p:cNvPr>
            <p:cNvSpPr txBox="1"/>
            <p:nvPr/>
          </p:nvSpPr>
          <p:spPr>
            <a:xfrm>
              <a:off x="1043640" y="1716814"/>
              <a:ext cx="10404318" cy="1997920"/>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a:t>
              </a:r>
              <a:endParaRPr lang="vi-VN" sz="5400" b="1"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A3BA8783-BD9D-CC27-98F1-954770CD3704}"/>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xmlns="" id="{62FFF427-818A-DA37-F2BA-809B3C9AEC7B}"/>
              </a:ext>
            </a:extLst>
          </p:cNvPr>
          <p:cNvPicPr>
            <a:picLocks noChangeAspect="1"/>
          </p:cNvPicPr>
          <p:nvPr/>
        </p:nvPicPr>
        <p:blipFill>
          <a:blip r:embed="rId3"/>
          <a:stretch>
            <a:fillRect/>
          </a:stretch>
        </p:blipFill>
        <p:spPr>
          <a:xfrm>
            <a:off x="3491402" y="821996"/>
            <a:ext cx="11815073" cy="1856393"/>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1907007-D8AB-AEB5-97A0-7656CB7E8CBF}"/>
              </a:ext>
            </a:extLst>
          </p:cNvPr>
          <p:cNvPicPr>
            <a:picLocks noChangeAspect="1"/>
          </p:cNvPicPr>
          <p:nvPr/>
        </p:nvPicPr>
        <p:blipFill>
          <a:blip r:embed="rId2"/>
          <a:stretch>
            <a:fillRect/>
          </a:stretch>
        </p:blipFill>
        <p:spPr>
          <a:xfrm>
            <a:off x="310130" y="191595"/>
            <a:ext cx="17667740" cy="9903810"/>
          </a:xfrm>
          <a:prstGeom prst="rect">
            <a:avLst/>
          </a:prstGeom>
        </p:spPr>
      </p:pic>
    </p:spTree>
    <p:extLst>
      <p:ext uri="{BB962C8B-B14F-4D97-AF65-F5344CB8AC3E}">
        <p14:creationId xmlns:p14="http://schemas.microsoft.com/office/powerpoint/2010/main" val="2375005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67333A-3699-D9B3-C9EC-A5334DDAFA82}"/>
              </a:ext>
            </a:extLst>
          </p:cNvPr>
          <p:cNvPicPr>
            <a:picLocks noChangeAspect="1"/>
          </p:cNvPicPr>
          <p:nvPr/>
        </p:nvPicPr>
        <p:blipFill>
          <a:blip r:embed="rId2"/>
          <a:stretch>
            <a:fillRect/>
          </a:stretch>
        </p:blipFill>
        <p:spPr>
          <a:xfrm>
            <a:off x="1137734" y="808868"/>
            <a:ext cx="16012532" cy="8669264"/>
          </a:xfrm>
          <a:prstGeom prst="rect">
            <a:avLst/>
          </a:prstGeom>
        </p:spPr>
      </p:pic>
    </p:spTree>
    <p:extLst>
      <p:ext uri="{BB962C8B-B14F-4D97-AF65-F5344CB8AC3E}">
        <p14:creationId xmlns:p14="http://schemas.microsoft.com/office/powerpoint/2010/main" val="402245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0F828A9B-620B-7BC7-24C8-8E77DE1B3C9B}"/>
              </a:ext>
            </a:extLst>
          </p:cNvPr>
          <p:cNvPicPr>
            <a:picLocks noChangeAspect="1"/>
          </p:cNvPicPr>
          <p:nvPr/>
        </p:nvPicPr>
        <p:blipFill>
          <a:blip r:embed="rId2"/>
          <a:stretch>
            <a:fillRect/>
          </a:stretch>
        </p:blipFill>
        <p:spPr>
          <a:xfrm>
            <a:off x="6121337" y="3538589"/>
            <a:ext cx="10918883" cy="3209822"/>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xmlns="" id="{4AEBDBDB-0DA1-AB69-7E5D-9F25AF73187B}"/>
              </a:ext>
            </a:extLst>
          </p:cNvPr>
          <p:cNvGrpSpPr/>
          <p:nvPr/>
        </p:nvGrpSpPr>
        <p:grpSpPr>
          <a:xfrm>
            <a:off x="990600" y="3645372"/>
            <a:ext cx="5786939" cy="2793527"/>
            <a:chOff x="1236324" y="2082015"/>
            <a:chExt cx="2920294" cy="1346985"/>
          </a:xfrm>
        </p:grpSpPr>
        <p:sp>
          <p:nvSpPr>
            <p:cNvPr id="5" name="Freeform 19">
              <a:extLst>
                <a:ext uri="{FF2B5EF4-FFF2-40B4-BE49-F238E27FC236}">
                  <a16:creationId xmlns:a16="http://schemas.microsoft.com/office/drawing/2014/main" xmlns=""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2" name="TextBox 22"/>
            <p:cNvSpPr txBox="1"/>
            <p:nvPr/>
          </p:nvSpPr>
          <p:spPr>
            <a:xfrm>
              <a:off x="1428590" y="2400220"/>
              <a:ext cx="2519680" cy="855054"/>
            </a:xfrm>
            <a:prstGeom prst="rect">
              <a:avLst/>
            </a:prstGeom>
          </p:spPr>
          <p:txBody>
            <a:bodyPr wrap="square" lIns="0" tIns="0" rIns="0" bIns="0" rtlCol="0" anchor="t">
              <a:spAutoFit/>
            </a:bodyPr>
            <a:lstStyle/>
            <a:p>
              <a:pPr algn="ctr" defTabSz="1371600">
                <a:lnSpc>
                  <a:spcPts val="7200"/>
                </a:lnSpc>
              </a:pPr>
              <a:r>
                <a:rPr lang="en-US" sz="5400" b="1" dirty="0" err="1">
                  <a:solidFill>
                    <a:srgbClr val="231F20"/>
                  </a:solidFill>
                  <a:latin typeface="Cambria"/>
                </a:rPr>
                <a:t>Quỹ</a:t>
              </a:r>
              <a:r>
                <a:rPr lang="en-US" sz="5400" b="1" dirty="0">
                  <a:solidFill>
                    <a:srgbClr val="231F20"/>
                  </a:solidFill>
                  <a:latin typeface="Cambria"/>
                </a:rPr>
                <a:t> </a:t>
              </a:r>
              <a:r>
                <a:rPr lang="en-US" sz="5400" b="1" dirty="0" err="1">
                  <a:solidFill>
                    <a:srgbClr val="231F20"/>
                  </a:solidFill>
                  <a:latin typeface="Cambria"/>
                </a:rPr>
                <a:t>bảo</a:t>
              </a:r>
              <a:r>
                <a:rPr lang="en-US" sz="5400" b="1" dirty="0">
                  <a:solidFill>
                    <a:srgbClr val="231F20"/>
                  </a:solidFill>
                  <a:latin typeface="Cambria"/>
                </a:rPr>
                <a:t> </a:t>
              </a:r>
              <a:r>
                <a:rPr lang="en-US" sz="5400" b="1" dirty="0" err="1">
                  <a:solidFill>
                    <a:srgbClr val="231F20"/>
                  </a:solidFill>
                  <a:latin typeface="Cambria"/>
                </a:rPr>
                <a:t>tồn</a:t>
              </a:r>
              <a:r>
                <a:rPr lang="en-US" sz="5400" b="1" dirty="0">
                  <a:solidFill>
                    <a:srgbClr val="231F20"/>
                  </a:solidFill>
                  <a:latin typeface="Cambria"/>
                </a:rPr>
                <a:t> </a:t>
              </a:r>
              <a:r>
                <a:rPr lang="en-US" sz="5400" b="1" dirty="0" err="1">
                  <a:solidFill>
                    <a:srgbClr val="231F20"/>
                  </a:solidFill>
                  <a:latin typeface="Cambria"/>
                </a:rPr>
                <a:t>Thiên</a:t>
              </a:r>
              <a:r>
                <a:rPr lang="en-US" sz="5400" b="1" dirty="0">
                  <a:solidFill>
                    <a:srgbClr val="231F20"/>
                  </a:solidFill>
                  <a:latin typeface="Cambria"/>
                </a:rPr>
                <a:t> </a:t>
              </a:r>
              <a:r>
                <a:rPr lang="en-US" sz="5400" b="1" dirty="0" err="1">
                  <a:solidFill>
                    <a:srgbClr val="231F20"/>
                  </a:solidFill>
                  <a:latin typeface="Cambria"/>
                </a:rPr>
                <a:t>nhiên</a:t>
              </a:r>
              <a:endParaRPr lang="en-US" sz="5400" b="1" dirty="0">
                <a:solidFill>
                  <a:srgbClr val="231F20"/>
                </a:solidFill>
                <a:latin typeface="Cambria"/>
              </a:endParaRPr>
            </a:p>
          </p:txBody>
        </p:sp>
      </p:grpSp>
      <p:sp>
        <p:nvSpPr>
          <p:cNvPr id="23" name="TextBox 23"/>
          <p:cNvSpPr txBox="1"/>
          <p:nvPr/>
        </p:nvSpPr>
        <p:spPr>
          <a:xfrm>
            <a:off x="7800540" y="4001253"/>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Tổ</a:t>
            </a:r>
            <a:r>
              <a:rPr lang="en-US" sz="5400" dirty="0">
                <a:solidFill>
                  <a:srgbClr val="231F20"/>
                </a:solidFill>
                <a:latin typeface="Cambria"/>
              </a:rPr>
              <a:t> </a:t>
            </a:r>
            <a:r>
              <a:rPr lang="en-US" sz="5400" dirty="0" err="1">
                <a:solidFill>
                  <a:srgbClr val="231F20"/>
                </a:solidFill>
                <a:latin typeface="Cambria"/>
              </a:rPr>
              <a:t>chức</a:t>
            </a:r>
            <a:r>
              <a:rPr lang="en-US" sz="5400" dirty="0">
                <a:solidFill>
                  <a:srgbClr val="231F20"/>
                </a:solidFill>
                <a:latin typeface="Cambria"/>
              </a:rPr>
              <a:t> phi </a:t>
            </a:r>
            <a:r>
              <a:rPr lang="en-US" sz="5400" dirty="0" err="1">
                <a:solidFill>
                  <a:srgbClr val="231F20"/>
                </a:solidFill>
                <a:latin typeface="Cambria"/>
              </a:rPr>
              <a:t>chính</a:t>
            </a:r>
            <a:r>
              <a:rPr lang="en-US" sz="5400" dirty="0">
                <a:solidFill>
                  <a:srgbClr val="231F20"/>
                </a:solidFill>
                <a:latin typeface="Cambria"/>
              </a:rPr>
              <a:t> </a:t>
            </a:r>
            <a:r>
              <a:rPr lang="en-US" sz="5400" dirty="0" err="1">
                <a:solidFill>
                  <a:srgbClr val="231F20"/>
                </a:solidFill>
                <a:latin typeface="Cambria"/>
              </a:rPr>
              <a:t>phủ</a:t>
            </a:r>
            <a:r>
              <a:rPr lang="en-US" sz="5400" dirty="0">
                <a:solidFill>
                  <a:srgbClr val="231F20"/>
                </a:solidFill>
                <a:latin typeface="Cambria"/>
              </a:rPr>
              <a:t> </a:t>
            </a:r>
            <a:r>
              <a:rPr lang="en-US" sz="5400" dirty="0" err="1">
                <a:solidFill>
                  <a:srgbClr val="231F20"/>
                </a:solidFill>
                <a:latin typeface="Cambria"/>
              </a:rPr>
              <a:t>lớn</a:t>
            </a:r>
            <a:r>
              <a:rPr lang="en-US" sz="5400" dirty="0">
                <a:solidFill>
                  <a:srgbClr val="231F20"/>
                </a:solidFill>
                <a:latin typeface="Cambria"/>
              </a:rPr>
              <a:t> </a:t>
            </a:r>
            <a:r>
              <a:rPr lang="en-US" sz="5400" dirty="0" err="1">
                <a:solidFill>
                  <a:srgbClr val="231F20"/>
                </a:solidFill>
                <a:latin typeface="Cambria"/>
              </a:rPr>
              <a:t>nhất</a:t>
            </a:r>
            <a:r>
              <a:rPr lang="en-US" sz="5400" dirty="0">
                <a:solidFill>
                  <a:srgbClr val="231F20"/>
                </a:solidFill>
                <a:latin typeface="Cambria"/>
              </a:rPr>
              <a:t> </a:t>
            </a:r>
            <a:r>
              <a:rPr lang="en-US" sz="5400" dirty="0" err="1">
                <a:solidFill>
                  <a:srgbClr val="231F20"/>
                </a:solidFill>
                <a:latin typeface="Cambria"/>
              </a:rPr>
              <a:t>thế</a:t>
            </a:r>
            <a:r>
              <a:rPr lang="en-US" sz="5400" dirty="0">
                <a:solidFill>
                  <a:srgbClr val="231F20"/>
                </a:solidFill>
                <a:latin typeface="Cambria"/>
              </a:rPr>
              <a:t> </a:t>
            </a:r>
            <a:r>
              <a:rPr lang="en-US" sz="5400" dirty="0" err="1">
                <a:solidFill>
                  <a:srgbClr val="231F20"/>
                </a:solidFill>
                <a:latin typeface="Cambria"/>
              </a:rPr>
              <a:t>giới</a:t>
            </a:r>
            <a:r>
              <a:rPr lang="en-US" sz="5400" dirty="0">
                <a:solidFill>
                  <a:srgbClr val="231F20"/>
                </a:solidFill>
                <a:latin typeface="Cambria"/>
              </a:rPr>
              <a:t> </a:t>
            </a:r>
            <a:r>
              <a:rPr lang="en-US" sz="5400" dirty="0" err="1">
                <a:solidFill>
                  <a:srgbClr val="231F20"/>
                </a:solidFill>
                <a:latin typeface="Cambria"/>
              </a:rPr>
              <a:t>về</a:t>
            </a:r>
            <a:r>
              <a:rPr lang="en-US" sz="5400" dirty="0">
                <a:solidFill>
                  <a:srgbClr val="231F20"/>
                </a:solidFill>
                <a:latin typeface="Cambria"/>
              </a:rPr>
              <a:t> </a:t>
            </a:r>
            <a:r>
              <a:rPr lang="en-US" sz="5400" dirty="0" err="1">
                <a:solidFill>
                  <a:srgbClr val="231F20"/>
                </a:solidFill>
                <a:latin typeface="Cambria"/>
              </a:rPr>
              <a:t>bảo</a:t>
            </a:r>
            <a:r>
              <a:rPr lang="en-US" sz="5400" dirty="0">
                <a:solidFill>
                  <a:srgbClr val="231F20"/>
                </a:solidFill>
                <a:latin typeface="Cambria"/>
              </a:rPr>
              <a:t> </a:t>
            </a:r>
            <a:r>
              <a:rPr lang="en-US" sz="5400" dirty="0" err="1">
                <a:solidFill>
                  <a:srgbClr val="231F20"/>
                </a:solidFill>
                <a:latin typeface="Cambria"/>
              </a:rPr>
              <a:t>tồn</a:t>
            </a:r>
            <a:r>
              <a:rPr lang="en-US" sz="5400" dirty="0">
                <a:solidFill>
                  <a:srgbClr val="231F20"/>
                </a:solidFill>
                <a:latin typeface="Cambria"/>
              </a:rPr>
              <a:t> </a:t>
            </a:r>
            <a:r>
              <a:rPr lang="en-US" sz="5400" dirty="0" err="1">
                <a:solidFill>
                  <a:srgbClr val="231F20"/>
                </a:solidFill>
                <a:latin typeface="Cambria"/>
              </a:rPr>
              <a:t>thiên</a:t>
            </a:r>
            <a:r>
              <a:rPr lang="en-US" sz="5400" dirty="0">
                <a:solidFill>
                  <a:srgbClr val="231F20"/>
                </a:solidFill>
                <a:latin typeface="Cambria"/>
              </a:rPr>
              <a:t> </a:t>
            </a:r>
            <a:r>
              <a:rPr lang="en-US" sz="5400" dirty="0" err="1">
                <a:solidFill>
                  <a:srgbClr val="231F20"/>
                </a:solidFill>
                <a:latin typeface="Cambria"/>
              </a:rPr>
              <a:t>nhiên</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xmlns=""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xmlns="" id="{4AEBDBDB-0DA1-AB69-7E5D-9F25AF73187B}"/>
              </a:ext>
            </a:extLst>
          </p:cNvPr>
          <p:cNvGrpSpPr/>
          <p:nvPr/>
        </p:nvGrpSpPr>
        <p:grpSpPr>
          <a:xfrm>
            <a:off x="1584960" y="3645373"/>
            <a:ext cx="5669280" cy="2020478"/>
            <a:chOff x="1236324" y="2082015"/>
            <a:chExt cx="2920294" cy="1346985"/>
          </a:xfrm>
        </p:grpSpPr>
        <p:sp>
          <p:nvSpPr>
            <p:cNvPr id="5" name="Freeform 19">
              <a:extLst>
                <a:ext uri="{FF2B5EF4-FFF2-40B4-BE49-F238E27FC236}">
                  <a16:creationId xmlns:a16="http://schemas.microsoft.com/office/drawing/2014/main" xmlns=""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defTabSz="1371600">
                <a:lnSpc>
                  <a:spcPts val="7200"/>
                </a:lnSpc>
                <a:defRPr/>
              </a:pPr>
              <a:r>
                <a:rPr lang="en-US" sz="6000" b="1" dirty="0" err="1">
                  <a:solidFill>
                    <a:srgbClr val="231F20"/>
                  </a:solidFill>
                  <a:latin typeface="Cambria"/>
                </a:rPr>
                <a:t>Các-bô-níc</a:t>
              </a:r>
              <a:endParaRPr lang="en-US" sz="6000" b="1" dirty="0">
                <a:solidFill>
                  <a:srgbClr val="231F20"/>
                </a:solidFill>
                <a:latin typeface="Cambria"/>
              </a:endParaRPr>
            </a:p>
          </p:txBody>
        </p:sp>
      </p:grpSp>
      <p:sp>
        <p:nvSpPr>
          <p:cNvPr id="23" name="TextBox 23"/>
          <p:cNvSpPr txBox="1"/>
          <p:nvPr/>
        </p:nvSpPr>
        <p:spPr>
          <a:xfrm>
            <a:off x="7800540" y="4001254"/>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Chất</a:t>
            </a:r>
            <a:r>
              <a:rPr lang="en-US" sz="5400" dirty="0">
                <a:solidFill>
                  <a:srgbClr val="231F20"/>
                </a:solidFill>
                <a:latin typeface="Cambria"/>
              </a:rPr>
              <a:t> </a:t>
            </a:r>
            <a:r>
              <a:rPr lang="en-US" sz="5400" dirty="0" err="1">
                <a:solidFill>
                  <a:srgbClr val="231F20"/>
                </a:solidFill>
                <a:latin typeface="Cambria"/>
              </a:rPr>
              <a:t>khí</a:t>
            </a:r>
            <a:r>
              <a:rPr lang="en-US" sz="5400" dirty="0">
                <a:solidFill>
                  <a:srgbClr val="231F20"/>
                </a:solidFill>
                <a:latin typeface="Cambria"/>
              </a:rPr>
              <a:t> </a:t>
            </a:r>
            <a:r>
              <a:rPr lang="en-US" sz="5400" dirty="0" err="1">
                <a:solidFill>
                  <a:srgbClr val="231F20"/>
                </a:solidFill>
                <a:latin typeface="Cambria"/>
              </a:rPr>
              <a:t>dễ</a:t>
            </a:r>
            <a:r>
              <a:rPr lang="en-US" sz="5400" dirty="0">
                <a:solidFill>
                  <a:srgbClr val="231F20"/>
                </a:solidFill>
                <a:latin typeface="Cambria"/>
              </a:rPr>
              <a:t> </a:t>
            </a:r>
            <a:r>
              <a:rPr lang="en-US" sz="5400" dirty="0" err="1">
                <a:solidFill>
                  <a:srgbClr val="231F20"/>
                </a:solidFill>
                <a:latin typeface="Cambria"/>
              </a:rPr>
              <a:t>hoá</a:t>
            </a:r>
            <a:r>
              <a:rPr lang="en-US" sz="5400" dirty="0">
                <a:solidFill>
                  <a:srgbClr val="231F20"/>
                </a:solidFill>
                <a:latin typeface="Cambria"/>
              </a:rPr>
              <a:t> </a:t>
            </a:r>
            <a:r>
              <a:rPr lang="en-US" sz="5400" dirty="0" err="1">
                <a:solidFill>
                  <a:srgbClr val="231F20"/>
                </a:solidFill>
                <a:latin typeface="Cambria"/>
              </a:rPr>
              <a:t>lỏng</a:t>
            </a:r>
            <a:r>
              <a:rPr lang="en-US" sz="5400" dirty="0">
                <a:solidFill>
                  <a:srgbClr val="231F20"/>
                </a:solidFill>
                <a:latin typeface="Cambria"/>
              </a:rPr>
              <a:t>, </a:t>
            </a:r>
            <a:r>
              <a:rPr lang="en-US" sz="5400" dirty="0" err="1">
                <a:solidFill>
                  <a:srgbClr val="231F20"/>
                </a:solidFill>
                <a:latin typeface="Cambria"/>
              </a:rPr>
              <a:t>không</a:t>
            </a:r>
            <a:r>
              <a:rPr lang="en-US" sz="5400" dirty="0">
                <a:solidFill>
                  <a:srgbClr val="231F20"/>
                </a:solidFill>
                <a:latin typeface="Cambria"/>
              </a:rPr>
              <a:t> </a:t>
            </a:r>
            <a:r>
              <a:rPr lang="en-US" sz="5400" dirty="0" err="1">
                <a:solidFill>
                  <a:srgbClr val="231F20"/>
                </a:solidFill>
                <a:latin typeface="Cambria"/>
              </a:rPr>
              <a:t>màu</a:t>
            </a:r>
            <a:r>
              <a:rPr lang="en-US" sz="5400" dirty="0">
                <a:solidFill>
                  <a:srgbClr val="231F20"/>
                </a:solidFill>
                <a:latin typeface="Cambria"/>
              </a:rPr>
              <a:t>, </a:t>
            </a:r>
            <a:r>
              <a:rPr lang="en-US" sz="5400" dirty="0" err="1">
                <a:solidFill>
                  <a:srgbClr val="231F20"/>
                </a:solidFill>
                <a:latin typeface="Cambria"/>
              </a:rPr>
              <a:t>có</a:t>
            </a:r>
            <a:r>
              <a:rPr lang="en-US" sz="5400" dirty="0">
                <a:solidFill>
                  <a:srgbClr val="231F20"/>
                </a:solidFill>
                <a:latin typeface="Cambria"/>
              </a:rPr>
              <a:t> </a:t>
            </a:r>
            <a:r>
              <a:rPr lang="en-US" sz="5400" dirty="0" err="1">
                <a:solidFill>
                  <a:srgbClr val="231F20"/>
                </a:solidFill>
                <a:latin typeface="Cambria"/>
              </a:rPr>
              <a:t>thể</a:t>
            </a:r>
            <a:r>
              <a:rPr lang="en-US" sz="5400" dirty="0">
                <a:solidFill>
                  <a:srgbClr val="231F20"/>
                </a:solidFill>
                <a:latin typeface="Cambria"/>
              </a:rPr>
              <a:t> </a:t>
            </a:r>
            <a:r>
              <a:rPr lang="en-US" sz="5400" dirty="0" err="1">
                <a:solidFill>
                  <a:srgbClr val="231F20"/>
                </a:solidFill>
                <a:latin typeface="Cambria"/>
              </a:rPr>
              <a:t>gây</a:t>
            </a:r>
            <a:r>
              <a:rPr lang="en-US" sz="5400" dirty="0">
                <a:solidFill>
                  <a:srgbClr val="231F20"/>
                </a:solidFill>
                <a:latin typeface="Cambria"/>
              </a:rPr>
              <a:t> </a:t>
            </a:r>
            <a:r>
              <a:rPr lang="en-US" sz="5400" dirty="0" err="1">
                <a:solidFill>
                  <a:srgbClr val="231F20"/>
                </a:solidFill>
                <a:latin typeface="Cambria"/>
              </a:rPr>
              <a:t>ngạt</a:t>
            </a:r>
            <a:r>
              <a:rPr lang="en-US" sz="5400" dirty="0">
                <a:solidFill>
                  <a:srgbClr val="231F20"/>
                </a:solidFill>
                <a:latin typeface="Cambria"/>
              </a:rPr>
              <a:t> </a:t>
            </a:r>
            <a:r>
              <a:rPr lang="en-US" sz="5400" dirty="0" err="1">
                <a:solidFill>
                  <a:srgbClr val="231F20"/>
                </a:solidFill>
                <a:latin typeface="Cambria"/>
              </a:rPr>
              <a:t>thở</a:t>
            </a:r>
            <a:r>
              <a:rPr lang="en-US" sz="5400" dirty="0">
                <a:solidFill>
                  <a:srgbClr val="231F20"/>
                </a:solidFill>
                <a:latin typeface="Cambria"/>
              </a:rPr>
              <a:t> ở </a:t>
            </a:r>
            <a:r>
              <a:rPr lang="en-US" sz="5400" dirty="0" err="1">
                <a:solidFill>
                  <a:srgbClr val="231F20"/>
                </a:solidFill>
                <a:latin typeface="Cambria"/>
              </a:rPr>
              <a:t>nồng</a:t>
            </a:r>
            <a:r>
              <a:rPr lang="en-US" sz="5400" dirty="0">
                <a:solidFill>
                  <a:srgbClr val="231F20"/>
                </a:solidFill>
                <a:latin typeface="Cambria"/>
              </a:rPr>
              <a:t> </a:t>
            </a:r>
            <a:r>
              <a:rPr lang="en-US" sz="5400" dirty="0" err="1">
                <a:solidFill>
                  <a:srgbClr val="231F20"/>
                </a:solidFill>
                <a:latin typeface="Cambria"/>
              </a:rPr>
              <a:t>độ</a:t>
            </a:r>
            <a:r>
              <a:rPr lang="en-US" sz="5400" dirty="0">
                <a:solidFill>
                  <a:srgbClr val="231F20"/>
                </a:solidFill>
                <a:latin typeface="Cambria"/>
              </a:rPr>
              <a:t> </a:t>
            </a:r>
            <a:r>
              <a:rPr lang="en-US" sz="5400" dirty="0" err="1">
                <a:solidFill>
                  <a:srgbClr val="231F20"/>
                </a:solidFill>
                <a:latin typeface="Cambria"/>
              </a:rPr>
              <a:t>cao</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xmlns=""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xmlns=""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11" name="8-bit-arcade-138828">
            <a:hlinkClick r:id="" action="ppaction://media"/>
            <a:extLst>
              <a:ext uri="{FF2B5EF4-FFF2-40B4-BE49-F238E27FC236}">
                <a16:creationId xmlns:a16="http://schemas.microsoft.com/office/drawing/2014/main" xmlns=""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27479" y="133793"/>
            <a:ext cx="609600" cy="609600"/>
          </a:xfrm>
          <a:prstGeom prst="rect">
            <a:avLst/>
          </a:prstGeom>
        </p:spPr>
      </p:pic>
      <p:pic>
        <p:nvPicPr>
          <p:cNvPr id="13" name="Picture 12">
            <a:extLst>
              <a:ext uri="{FF2B5EF4-FFF2-40B4-BE49-F238E27FC236}">
                <a16:creationId xmlns:a16="http://schemas.microsoft.com/office/drawing/2014/main" xmlns="" id="{56602BA4-9DF8-232A-701A-227795B92167}"/>
              </a:ext>
            </a:extLst>
          </p:cNvPr>
          <p:cNvPicPr>
            <a:picLocks noChangeAspect="1"/>
          </p:cNvPicPr>
          <p:nvPr/>
        </p:nvPicPr>
        <p:blipFill>
          <a:blip r:embed="rId7"/>
          <a:stretch>
            <a:fillRect/>
          </a:stretch>
        </p:blipFill>
        <p:spPr>
          <a:xfrm>
            <a:off x="1244379" y="811973"/>
            <a:ext cx="11248095" cy="6620831"/>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21402" y="1259261"/>
            <a:ext cx="1400459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được Quỹ Quốc tế Bảo tồn Thiên nhiên tổ chức hằng năm nhằm mục đích gì?</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xmlns="" id="{491A33E1-C2A9-ACEB-E7FB-F2EE776EB8DF}"/>
              </a:ext>
            </a:extLst>
          </p:cNvPr>
          <p:cNvPicPr>
            <a:picLocks noChangeAspect="1"/>
          </p:cNvPicPr>
          <p:nvPr/>
        </p:nvPicPr>
        <p:blipFill>
          <a:blip r:embed="rId2"/>
          <a:stretch>
            <a:fillRect/>
          </a:stretch>
        </p:blipFill>
        <p:spPr>
          <a:xfrm>
            <a:off x="841978" y="1060442"/>
            <a:ext cx="2679425" cy="1993565"/>
          </a:xfrm>
          <a:prstGeom prst="rect">
            <a:avLst/>
          </a:prstGeom>
        </p:spPr>
      </p:pic>
      <p:grpSp>
        <p:nvGrpSpPr>
          <p:cNvPr id="4" name="Nhóm 3">
            <a:extLst>
              <a:ext uri="{FF2B5EF4-FFF2-40B4-BE49-F238E27FC236}">
                <a16:creationId xmlns:a16="http://schemas.microsoft.com/office/drawing/2014/main" xmlns="" id="{8751D2D0-5DED-9064-45B7-C2B12B98A14A}"/>
              </a:ext>
            </a:extLst>
          </p:cNvPr>
          <p:cNvGrpSpPr/>
          <p:nvPr/>
        </p:nvGrpSpPr>
        <p:grpSpPr>
          <a:xfrm>
            <a:off x="967742" y="3483819"/>
            <a:ext cx="16315962" cy="4669581"/>
            <a:chOff x="685801" y="4821906"/>
            <a:chExt cx="10877308" cy="1350294"/>
          </a:xfrm>
        </p:grpSpPr>
        <p:sp>
          <p:nvSpPr>
            <p:cNvPr id="5" name="Freeform 21">
              <a:extLst>
                <a:ext uri="{FF2B5EF4-FFF2-40B4-BE49-F238E27FC236}">
                  <a16:creationId xmlns:a16="http://schemas.microsoft.com/office/drawing/2014/main" xmlns=""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xmlns="" id="{BD9B7CB7-2796-EF8B-4DCA-8ECED3CA4523}"/>
                </a:ext>
              </a:extLst>
            </p:cNvPr>
            <p:cNvSpPr txBox="1"/>
            <p:nvPr/>
          </p:nvSpPr>
          <p:spPr>
            <a:xfrm>
              <a:off x="847321" y="4969214"/>
              <a:ext cx="10552200" cy="961191"/>
            </a:xfrm>
            <a:prstGeom prst="rect">
              <a:avLst/>
            </a:prstGeom>
          </p:spPr>
          <p:txBody>
            <a:bodyPr wrap="square" lIns="0" tIns="0" rIns="0" bIns="0" rtlCol="0" anchor="t">
              <a:spAutoFit/>
            </a:bodyPr>
            <a:lstStyle/>
            <a:p>
              <a:pPr algn="just" defTabSz="1371600">
                <a:spcBef>
                  <a:spcPct val="0"/>
                </a:spcBef>
              </a:pPr>
              <a:r>
                <a:rPr lang="en-US" sz="7200" dirty="0">
                  <a:solidFill>
                    <a:srgbClr val="000000"/>
                  </a:solidFill>
                  <a:latin typeface="Cambria"/>
                </a:rPr>
                <a:t>   </a:t>
              </a:r>
              <a:r>
                <a:rPr lang="vi-VN" sz="7200" dirty="0">
                  <a:solidFill>
                    <a:srgbClr val="000000"/>
                  </a:solidFill>
                  <a:latin typeface="Cambria"/>
                </a:rPr>
                <a:t>Nhằm nâng cao nhận thức về biến đổi khí hậu và khuyến khích mọi người hành động để bảo vệ trái đất.</a:t>
              </a:r>
              <a:endParaRPr lang="en-US" sz="7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Sự kiện Giờ Trái Đất được tổ chức như thế nào?</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xmlns=""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xmlns="" id="{8EBCF627-C463-FFBE-7D7B-03E6F8AB0B41}"/>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xmlns=""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xmlns="" id="{A5B2C8F8-E663-1D91-4822-A230B68C7328}"/>
                </a:ext>
              </a:extLst>
            </p:cNvPr>
            <p:cNvSpPr txBox="1"/>
            <p:nvPr/>
          </p:nvSpPr>
          <p:spPr>
            <a:xfrm>
              <a:off x="847321" y="4969214"/>
              <a:ext cx="10552200" cy="1108812"/>
            </a:xfrm>
            <a:prstGeom prst="rect">
              <a:avLst/>
            </a:prstGeom>
          </p:spPr>
          <p:txBody>
            <a:bodyPr wrap="square" lIns="0" tIns="0" rIns="0" bIns="0" rtlCol="0" anchor="t">
              <a:spAutoFit/>
            </a:bodyPr>
            <a:lstStyle/>
            <a:p>
              <a:pPr algn="just" defTabSz="1371600">
                <a:spcBef>
                  <a:spcPct val="0"/>
                </a:spcBef>
              </a:pPr>
              <a:r>
                <a:rPr lang="en-US" sz="6000" dirty="0">
                  <a:solidFill>
                    <a:srgbClr val="000000"/>
                  </a:solidFill>
                  <a:latin typeface="Cambria"/>
                </a:rPr>
                <a:t>   </a:t>
              </a:r>
              <a:r>
                <a:rPr lang="vi-VN" sz="6000" dirty="0">
                  <a:solidFill>
                    <a:srgbClr val="000000"/>
                  </a:solidFill>
                  <a:latin typeface="Cambria"/>
                </a:rPr>
                <a:t>Sự kiện Giờ Trái Đất được Quỹ Quốc tế Bảo tồn thiên nhiên tổ chức hàng năm vào thứ 7 cuối cùng của tháng ba. Khi các thành phố và thị trấn trên toàn cầu tắt đèn trong một giờ từ 20:30 đến 21:30  giờ địa phương.</a:t>
              </a:r>
              <a:endParaRPr lang="en-US" sz="60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02212" y="1001704"/>
            <a:ext cx="13133484" cy="1477328"/>
          </a:xfrm>
          <a:prstGeom prst="rect">
            <a:avLst/>
          </a:prstGeom>
        </p:spPr>
        <p:txBody>
          <a:bodyPr lIns="0" tIns="0" rIns="0" bIns="0" rtlCol="0" anchor="t">
            <a:spAutoFit/>
          </a:bodyPr>
          <a:lstStyle/>
          <a:p>
            <a:pPr algn="just" defTabSz="1371600"/>
            <a:r>
              <a:rPr lang="vi-VN" sz="4800" b="1">
                <a:solidFill>
                  <a:srgbClr val="231F20"/>
                </a:solidFill>
                <a:latin typeface="Cambria"/>
              </a:rPr>
              <a:t>Những chi tiết nào cho thấy dựa trên đất đã thu hút được sự quan tâm của thế giới?</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xmlns="" id="{25387F03-9A14-0CBC-3619-C487D53A67DB}"/>
              </a:ext>
            </a:extLst>
          </p:cNvPr>
          <p:cNvPicPr>
            <a:picLocks noChangeAspect="1"/>
          </p:cNvPicPr>
          <p:nvPr/>
        </p:nvPicPr>
        <p:blipFill>
          <a:blip r:embed="rId2"/>
          <a:stretch>
            <a:fillRect/>
          </a:stretch>
        </p:blipFill>
        <p:spPr>
          <a:xfrm>
            <a:off x="782063" y="912223"/>
            <a:ext cx="2679425" cy="1993565"/>
          </a:xfrm>
          <a:prstGeom prst="rect">
            <a:avLst/>
          </a:prstGeom>
        </p:spPr>
      </p:pic>
      <p:grpSp>
        <p:nvGrpSpPr>
          <p:cNvPr id="3" name="Nhóm 3">
            <a:extLst>
              <a:ext uri="{FF2B5EF4-FFF2-40B4-BE49-F238E27FC236}">
                <a16:creationId xmlns:a16="http://schemas.microsoft.com/office/drawing/2014/main" xmlns="" id="{6F53A684-F8F1-04AF-E8FB-F2A355F3EF07}"/>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xmlns="" id="{9832BCC2-90D7-2131-5EB3-A3ACB641BC0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5" name="TextBox 24">
              <a:extLst>
                <a:ext uri="{FF2B5EF4-FFF2-40B4-BE49-F238E27FC236}">
                  <a16:creationId xmlns:a16="http://schemas.microsoft.com/office/drawing/2014/main" xmlns="" id="{782F6960-0DEA-8599-365A-11A7E8210111}"/>
                </a:ext>
              </a:extLst>
            </p:cNvPr>
            <p:cNvSpPr txBox="1"/>
            <p:nvPr/>
          </p:nvSpPr>
          <p:spPr>
            <a:xfrm>
              <a:off x="847321" y="4969214"/>
              <a:ext cx="10552200" cy="1064460"/>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4800" dirty="0">
                  <a:solidFill>
                    <a:srgbClr val="000000"/>
                  </a:solidFill>
                  <a:latin typeface="Cambria"/>
                </a:rPr>
                <a:t>Năm 2007:</a:t>
              </a:r>
              <a:r>
                <a:rPr lang="en-US" sz="4800" dirty="0">
                  <a:solidFill>
                    <a:srgbClr val="000000"/>
                  </a:solidFill>
                  <a:latin typeface="Cambria"/>
                </a:rPr>
                <a:t> </a:t>
              </a:r>
              <a:r>
                <a:rPr lang="vi-VN" sz="4800" dirty="0">
                  <a:solidFill>
                    <a:srgbClr val="000000"/>
                  </a:solidFill>
                  <a:latin typeface="Cambria"/>
                </a:rPr>
                <a:t>Sự kiện Giờ Trái Đ</a:t>
              </a:r>
              <a:r>
                <a:rPr lang="en-US" sz="4800" dirty="0">
                  <a:solidFill>
                    <a:srgbClr val="000000"/>
                  </a:solidFill>
                  <a:latin typeface="Cambria"/>
                </a:rPr>
                <a:t>ấ</a:t>
              </a:r>
              <a:r>
                <a:rPr lang="vi-VN" sz="4800" dirty="0">
                  <a:solidFill>
                    <a:srgbClr val="000000"/>
                  </a:solidFill>
                  <a:latin typeface="Cambria"/>
                </a:rPr>
                <a:t>t  được khởi xướng lần đầu tiên tại sydney, australia.</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2009: Việt Nam chính thức tham gia hưởng ứng sự kiện Giờ Trái Đất.</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2022: Sự kiện đã ghi nhận sự tham gia của hơn 190 quốc gia và vùng lãnh thổ.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6" name="TextBox 26"/>
          <p:cNvSpPr txBox="1"/>
          <p:nvPr/>
        </p:nvSpPr>
        <p:spPr>
          <a:xfrm>
            <a:off x="3476632" y="891971"/>
            <a:ext cx="1368360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đã mang lại lợi ích gì cho môi trường sống của chúng ta?</a:t>
            </a:r>
          </a:p>
        </p:txBody>
      </p:sp>
      <p:pic>
        <p:nvPicPr>
          <p:cNvPr id="28" name="Hình ảnh 27">
            <a:extLst>
              <a:ext uri="{FF2B5EF4-FFF2-40B4-BE49-F238E27FC236}">
                <a16:creationId xmlns:a16="http://schemas.microsoft.com/office/drawing/2014/main" xmlns="" id="{935082CC-4949-6376-A977-80553B906C41}"/>
              </a:ext>
            </a:extLst>
          </p:cNvPr>
          <p:cNvPicPr>
            <a:picLocks noChangeAspect="1"/>
          </p:cNvPicPr>
          <p:nvPr/>
        </p:nvPicPr>
        <p:blipFill>
          <a:blip r:embed="rId4"/>
          <a:stretch>
            <a:fillRect/>
          </a:stretch>
        </p:blipFill>
        <p:spPr>
          <a:xfrm>
            <a:off x="797209" y="891971"/>
            <a:ext cx="2679425" cy="1993565"/>
          </a:xfrm>
          <a:prstGeom prst="rect">
            <a:avLst/>
          </a:prstGeom>
        </p:spPr>
      </p:pic>
      <p:grpSp>
        <p:nvGrpSpPr>
          <p:cNvPr id="11" name="Nhóm 3">
            <a:extLst>
              <a:ext uri="{FF2B5EF4-FFF2-40B4-BE49-F238E27FC236}">
                <a16:creationId xmlns:a16="http://schemas.microsoft.com/office/drawing/2014/main" xmlns="" id="{CC163798-BFC0-88B7-F821-2614DDC8380B}"/>
              </a:ext>
            </a:extLst>
          </p:cNvPr>
          <p:cNvGrpSpPr/>
          <p:nvPr/>
        </p:nvGrpSpPr>
        <p:grpSpPr>
          <a:xfrm>
            <a:off x="3124200" y="3483819"/>
            <a:ext cx="14159504" cy="4402881"/>
            <a:chOff x="685801" y="4821906"/>
            <a:chExt cx="10877308" cy="1350294"/>
          </a:xfrm>
        </p:grpSpPr>
        <p:sp>
          <p:nvSpPr>
            <p:cNvPr id="12" name="Freeform 21">
              <a:extLst>
                <a:ext uri="{FF2B5EF4-FFF2-40B4-BE49-F238E27FC236}">
                  <a16:creationId xmlns:a16="http://schemas.microsoft.com/office/drawing/2014/main" xmlns="" id="{B14BC265-BA54-7663-B0AC-41236C368F2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3" name="TextBox 24">
              <a:extLst>
                <a:ext uri="{FF2B5EF4-FFF2-40B4-BE49-F238E27FC236}">
                  <a16:creationId xmlns:a16="http://schemas.microsoft.com/office/drawing/2014/main" xmlns="" id="{5AABAB73-7F8A-E4BC-98EA-3D41EA3F2248}"/>
                </a:ext>
              </a:extLst>
            </p:cNvPr>
            <p:cNvSpPr txBox="1"/>
            <p:nvPr/>
          </p:nvSpPr>
          <p:spPr>
            <a:xfrm>
              <a:off x="847321" y="4969214"/>
              <a:ext cx="10552200" cy="1019414"/>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5400" dirty="0">
                  <a:solidFill>
                    <a:srgbClr val="000000"/>
                  </a:solidFill>
                  <a:latin typeface="Cambria"/>
                </a:rPr>
                <a:t>Những lợi ích mà Giờ Trái Đất mang lại cho môi trường sống, làm cho môi trường sống tốt hơn, tiết kiệm điện năng, giảm nhiều khí </a:t>
              </a:r>
              <a:r>
                <a:rPr lang="en-US" sz="5400" dirty="0" err="1">
                  <a:solidFill>
                    <a:srgbClr val="000000"/>
                  </a:solidFill>
                  <a:latin typeface="Cambria"/>
                </a:rPr>
                <a:t>các-bô-níc</a:t>
              </a:r>
              <a:r>
                <a:rPr lang="vi-VN" sz="5400" dirty="0">
                  <a:solidFill>
                    <a:srgbClr val="000000"/>
                  </a:solidFill>
                  <a:latin typeface="Cambria"/>
                </a:rPr>
                <a:t>, chống biến đổi khí hậu.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6" name="TextBox 26"/>
          <p:cNvSpPr txBox="1"/>
          <p:nvPr/>
        </p:nvSpPr>
        <p:spPr>
          <a:xfrm>
            <a:off x="3476632" y="891971"/>
            <a:ext cx="13683608" cy="1846659"/>
          </a:xfrm>
          <a:prstGeom prst="rect">
            <a:avLst/>
          </a:prstGeom>
        </p:spPr>
        <p:txBody>
          <a:bodyPr wrap="square" lIns="0" tIns="0" rIns="0" bIns="0" rtlCol="0" anchor="t">
            <a:spAutoFit/>
          </a:bodyPr>
          <a:lstStyle/>
          <a:p>
            <a:pPr algn="just" defTabSz="1371600"/>
            <a:r>
              <a:rPr lang="vi-VN" sz="6000" b="1" dirty="0">
                <a:solidFill>
                  <a:srgbClr val="231F20"/>
                </a:solidFill>
                <a:latin typeface="Cambria"/>
              </a:rPr>
              <a:t>Hãy chia sẻ những việc em có thể làm để bảo vệ Trái Đất.</a:t>
            </a:r>
          </a:p>
        </p:txBody>
      </p:sp>
      <p:grpSp>
        <p:nvGrpSpPr>
          <p:cNvPr id="2" name="Nhóm 3">
            <a:extLst>
              <a:ext uri="{FF2B5EF4-FFF2-40B4-BE49-F238E27FC236}">
                <a16:creationId xmlns:a16="http://schemas.microsoft.com/office/drawing/2014/main" xmlns="" id="{BC1E2C22-C9FC-B913-6F32-9490DB3C8BAF}"/>
              </a:ext>
            </a:extLst>
          </p:cNvPr>
          <p:cNvGrpSpPr/>
          <p:nvPr/>
        </p:nvGrpSpPr>
        <p:grpSpPr>
          <a:xfrm>
            <a:off x="3192782" y="3438102"/>
            <a:ext cx="13891259" cy="5507781"/>
            <a:chOff x="685801" y="4821906"/>
            <a:chExt cx="10877308" cy="1582346"/>
          </a:xfrm>
        </p:grpSpPr>
        <p:sp>
          <p:nvSpPr>
            <p:cNvPr id="3" name="Freeform 21">
              <a:extLst>
                <a:ext uri="{FF2B5EF4-FFF2-40B4-BE49-F238E27FC236}">
                  <a16:creationId xmlns:a16="http://schemas.microsoft.com/office/drawing/2014/main" xmlns=""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4" name="TextBox 24">
              <a:extLst>
                <a:ext uri="{FF2B5EF4-FFF2-40B4-BE49-F238E27FC236}">
                  <a16:creationId xmlns:a16="http://schemas.microsoft.com/office/drawing/2014/main" xmlns="" id="{9F917B16-B4FB-5058-1475-35AF69B0B952}"/>
                </a:ext>
              </a:extLst>
            </p:cNvPr>
            <p:cNvSpPr txBox="1"/>
            <p:nvPr/>
          </p:nvSpPr>
          <p:spPr>
            <a:xfrm>
              <a:off x="847320" y="4969214"/>
              <a:ext cx="10552199" cy="1061064"/>
            </a:xfrm>
            <a:prstGeom prst="rect">
              <a:avLst/>
            </a:prstGeom>
          </p:spPr>
          <p:txBody>
            <a:bodyPr wrap="square" lIns="0" tIns="0" rIns="0" bIns="0" rtlCol="0" anchor="t">
              <a:spAutoFit/>
            </a:bodyPr>
            <a:lstStyle/>
            <a:p>
              <a:pPr algn="just" defTabSz="1371600">
                <a:spcBef>
                  <a:spcPct val="0"/>
                </a:spcBef>
                <a:defRPr/>
              </a:pPr>
              <a:r>
                <a:rPr lang="en-US" sz="6000" dirty="0">
                  <a:solidFill>
                    <a:srgbClr val="000000"/>
                  </a:solidFill>
                  <a:latin typeface="Cambria"/>
                </a:rPr>
                <a:t>VD: </a:t>
              </a:r>
              <a:r>
                <a:rPr lang="en-US" sz="6000" dirty="0" err="1">
                  <a:solidFill>
                    <a:srgbClr val="000000"/>
                  </a:solidFill>
                  <a:latin typeface="Cambria"/>
                </a:rPr>
                <a:t>Sử</a:t>
              </a:r>
              <a:r>
                <a:rPr lang="en-US" sz="6000" dirty="0">
                  <a:solidFill>
                    <a:srgbClr val="000000"/>
                  </a:solidFill>
                  <a:latin typeface="Cambria"/>
                </a:rPr>
                <a:t> </a:t>
              </a:r>
              <a:r>
                <a:rPr lang="en-US" sz="6000" dirty="0" err="1">
                  <a:solidFill>
                    <a:srgbClr val="000000"/>
                  </a:solidFill>
                  <a:latin typeface="Cambria"/>
                </a:rPr>
                <a:t>dụng</a:t>
              </a:r>
              <a:r>
                <a:rPr lang="en-US" sz="6000" dirty="0">
                  <a:solidFill>
                    <a:srgbClr val="000000"/>
                  </a:solidFill>
                  <a:latin typeface="Cambria"/>
                </a:rPr>
                <a:t> </a:t>
              </a:r>
              <a:r>
                <a:rPr lang="en-US" sz="6000" dirty="0" err="1">
                  <a:solidFill>
                    <a:srgbClr val="000000"/>
                  </a:solidFill>
                  <a:latin typeface="Cambria"/>
                </a:rPr>
                <a:t>các</a:t>
              </a:r>
              <a:r>
                <a:rPr lang="en-US" sz="6000" dirty="0">
                  <a:solidFill>
                    <a:srgbClr val="000000"/>
                  </a:solidFill>
                  <a:latin typeface="Cambria"/>
                </a:rPr>
                <a:t> </a:t>
              </a:r>
              <a:r>
                <a:rPr lang="en-US" sz="6000" dirty="0" err="1">
                  <a:solidFill>
                    <a:srgbClr val="000000"/>
                  </a:solidFill>
                  <a:latin typeface="Cambria"/>
                </a:rPr>
                <a:t>sản</a:t>
              </a:r>
              <a:r>
                <a:rPr lang="en-US" sz="6000" dirty="0">
                  <a:solidFill>
                    <a:srgbClr val="000000"/>
                  </a:solidFill>
                  <a:latin typeface="Cambria"/>
                </a:rPr>
                <a:t> </a:t>
              </a:r>
              <a:r>
                <a:rPr lang="en-US" sz="6000" dirty="0" err="1">
                  <a:solidFill>
                    <a:srgbClr val="000000"/>
                  </a:solidFill>
                  <a:latin typeface="Cambria"/>
                </a:rPr>
                <a:t>phẩm</a:t>
              </a:r>
              <a:r>
                <a:rPr lang="en-US" sz="6000" dirty="0">
                  <a:solidFill>
                    <a:srgbClr val="000000"/>
                  </a:solidFill>
                  <a:latin typeface="Cambria"/>
                </a:rPr>
                <a:t> </a:t>
              </a:r>
              <a:r>
                <a:rPr lang="en-US" sz="6000" dirty="0" err="1">
                  <a:solidFill>
                    <a:srgbClr val="000000"/>
                  </a:solidFill>
                  <a:latin typeface="Cambria"/>
                </a:rPr>
                <a:t>có</a:t>
              </a:r>
              <a:r>
                <a:rPr lang="en-US" sz="6000" dirty="0">
                  <a:solidFill>
                    <a:srgbClr val="000000"/>
                  </a:solidFill>
                  <a:latin typeface="Cambria"/>
                </a:rPr>
                <a:t> </a:t>
              </a:r>
              <a:r>
                <a:rPr lang="en-US" sz="6000" dirty="0" err="1">
                  <a:solidFill>
                    <a:srgbClr val="000000"/>
                  </a:solidFill>
                  <a:latin typeface="Cambria"/>
                </a:rPr>
                <a:t>chất</a:t>
              </a:r>
              <a:r>
                <a:rPr lang="en-US" sz="6000" dirty="0">
                  <a:solidFill>
                    <a:srgbClr val="000000"/>
                  </a:solidFill>
                  <a:latin typeface="Cambria"/>
                </a:rPr>
                <a:t> </a:t>
              </a:r>
              <a:r>
                <a:rPr lang="en-US" sz="6000" dirty="0" err="1">
                  <a:solidFill>
                    <a:srgbClr val="000000"/>
                  </a:solidFill>
                  <a:latin typeface="Cambria"/>
                </a:rPr>
                <a:t>liệu</a:t>
              </a:r>
              <a:r>
                <a:rPr lang="en-US" sz="6000" dirty="0">
                  <a:solidFill>
                    <a:srgbClr val="000000"/>
                  </a:solidFill>
                  <a:latin typeface="Cambria"/>
                </a:rPr>
                <a:t> </a:t>
              </a:r>
              <a:r>
                <a:rPr lang="en-US" sz="6000" dirty="0" err="1">
                  <a:solidFill>
                    <a:srgbClr val="000000"/>
                  </a:solidFill>
                  <a:latin typeface="Cambria"/>
                </a:rPr>
                <a:t>từ</a:t>
              </a:r>
              <a:r>
                <a:rPr lang="en-US" sz="6000" dirty="0">
                  <a:solidFill>
                    <a:srgbClr val="000000"/>
                  </a:solidFill>
                  <a:latin typeface="Cambria"/>
                </a:rPr>
                <a:t> </a:t>
              </a:r>
              <a:r>
                <a:rPr lang="en-US" sz="6000" dirty="0" err="1">
                  <a:solidFill>
                    <a:srgbClr val="000000"/>
                  </a:solidFill>
                  <a:latin typeface="Cambria"/>
                </a:rPr>
                <a:t>thiên</a:t>
              </a:r>
              <a:r>
                <a:rPr lang="en-US" sz="6000" dirty="0">
                  <a:solidFill>
                    <a:srgbClr val="000000"/>
                  </a:solidFill>
                  <a:latin typeface="Cambria"/>
                </a:rPr>
                <a:t> </a:t>
              </a:r>
              <a:r>
                <a:rPr lang="en-US" sz="6000" dirty="0" err="1">
                  <a:solidFill>
                    <a:srgbClr val="000000"/>
                  </a:solidFill>
                  <a:latin typeface="Cambria"/>
                </a:rPr>
                <a:t>nhiên</a:t>
              </a:r>
              <a:r>
                <a:rPr lang="en-US" sz="6000" dirty="0">
                  <a:solidFill>
                    <a:srgbClr val="000000"/>
                  </a:solidFill>
                  <a:latin typeface="Cambria"/>
                </a:rPr>
                <a:t>, </a:t>
              </a:r>
              <a:r>
                <a:rPr lang="en-US" sz="6000" dirty="0" err="1">
                  <a:solidFill>
                    <a:srgbClr val="000000"/>
                  </a:solidFill>
                  <a:latin typeface="Cambria"/>
                </a:rPr>
                <a:t>hạn</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dùng</a:t>
              </a:r>
              <a:r>
                <a:rPr lang="en-US" sz="6000" dirty="0">
                  <a:solidFill>
                    <a:srgbClr val="000000"/>
                  </a:solidFill>
                  <a:latin typeface="Cambria"/>
                </a:rPr>
                <a:t> chai </a:t>
              </a:r>
              <a:r>
                <a:rPr lang="en-US" sz="6000" dirty="0" err="1">
                  <a:solidFill>
                    <a:srgbClr val="000000"/>
                  </a:solidFill>
                  <a:latin typeface="Cambria"/>
                </a:rPr>
                <a:t>nhựa</a:t>
              </a:r>
              <a:r>
                <a:rPr lang="en-US" sz="6000" dirty="0">
                  <a:solidFill>
                    <a:srgbClr val="000000"/>
                  </a:solidFill>
                  <a:latin typeface="Cambria"/>
                </a:rPr>
                <a:t>, </a:t>
              </a:r>
              <a:r>
                <a:rPr lang="en-US" sz="6000" dirty="0" err="1">
                  <a:solidFill>
                    <a:srgbClr val="000000"/>
                  </a:solidFill>
                  <a:latin typeface="Cambria"/>
                </a:rPr>
                <a:t>tích</a:t>
              </a:r>
              <a:r>
                <a:rPr lang="en-US" sz="6000" dirty="0">
                  <a:solidFill>
                    <a:srgbClr val="000000"/>
                  </a:solidFill>
                  <a:latin typeface="Cambria"/>
                </a:rPr>
                <a:t> </a:t>
              </a:r>
              <a:r>
                <a:rPr lang="en-US" sz="6000" dirty="0" err="1">
                  <a:solidFill>
                    <a:srgbClr val="000000"/>
                  </a:solidFill>
                  <a:latin typeface="Cambria"/>
                </a:rPr>
                <a:t>trồng</a:t>
              </a:r>
              <a:r>
                <a:rPr lang="en-US" sz="6000" dirty="0">
                  <a:solidFill>
                    <a:srgbClr val="000000"/>
                  </a:solidFill>
                  <a:latin typeface="Cambria"/>
                </a:rPr>
                <a:t> </a:t>
              </a:r>
              <a:r>
                <a:rPr lang="en-US" sz="6000" dirty="0" err="1">
                  <a:solidFill>
                    <a:srgbClr val="000000"/>
                  </a:solidFill>
                  <a:latin typeface="Cambria"/>
                </a:rPr>
                <a:t>cây</a:t>
              </a:r>
              <a:r>
                <a:rPr lang="en-US" sz="6000" dirty="0">
                  <a:solidFill>
                    <a:srgbClr val="000000"/>
                  </a:solidFill>
                  <a:latin typeface="Cambria"/>
                </a:rPr>
                <a:t> </a:t>
              </a:r>
              <a:r>
                <a:rPr lang="en-US" sz="6000" dirty="0" err="1">
                  <a:solidFill>
                    <a:srgbClr val="000000"/>
                  </a:solidFill>
                  <a:latin typeface="Cambria"/>
                </a:rPr>
                <a:t>xanh</a:t>
              </a:r>
              <a:r>
                <a:rPr lang="en-US" sz="6000" dirty="0">
                  <a:solidFill>
                    <a:srgbClr val="000000"/>
                  </a:solidFill>
                  <a:latin typeface="Cambria"/>
                </a:rPr>
                <a:t>, </a:t>
              </a:r>
              <a:r>
                <a:rPr lang="en-US" sz="6000" dirty="0" err="1">
                  <a:solidFill>
                    <a:srgbClr val="000000"/>
                  </a:solidFill>
                  <a:latin typeface="Cambria"/>
                </a:rPr>
                <a:t>phân</a:t>
              </a:r>
              <a:r>
                <a:rPr lang="en-US" sz="6000" dirty="0">
                  <a:solidFill>
                    <a:srgbClr val="000000"/>
                  </a:solidFill>
                  <a:latin typeface="Cambria"/>
                </a:rPr>
                <a:t> </a:t>
              </a:r>
              <a:r>
                <a:rPr lang="en-US" sz="6000" dirty="0" err="1">
                  <a:solidFill>
                    <a:srgbClr val="000000"/>
                  </a:solidFill>
                  <a:latin typeface="Cambria"/>
                </a:rPr>
                <a:t>loại</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Tái</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tham</a:t>
              </a:r>
              <a:r>
                <a:rPr lang="en-US" sz="6000" dirty="0">
                  <a:solidFill>
                    <a:srgbClr val="000000"/>
                  </a:solidFill>
                  <a:latin typeface="Cambria"/>
                </a:rPr>
                <a:t> </a:t>
              </a:r>
              <a:r>
                <a:rPr lang="en-US" sz="6000" dirty="0" err="1">
                  <a:solidFill>
                    <a:srgbClr val="000000"/>
                  </a:solidFill>
                  <a:latin typeface="Cambria"/>
                </a:rPr>
                <a:t>gia</a:t>
              </a:r>
              <a:r>
                <a:rPr lang="en-US" sz="6000" dirty="0">
                  <a:solidFill>
                    <a:srgbClr val="000000"/>
                  </a:solidFill>
                  <a:latin typeface="Cambria"/>
                </a:rPr>
                <a:t> </a:t>
              </a:r>
              <a:r>
                <a:rPr lang="en-US" sz="6000" dirty="0" err="1">
                  <a:solidFill>
                    <a:srgbClr val="000000"/>
                  </a:solidFill>
                  <a:latin typeface="Cambria"/>
                </a:rPr>
                <a:t>sự</a:t>
              </a:r>
              <a:r>
                <a:rPr lang="en-US" sz="6000" dirty="0">
                  <a:solidFill>
                    <a:srgbClr val="000000"/>
                  </a:solidFill>
                  <a:latin typeface="Cambria"/>
                </a:rPr>
                <a:t> </a:t>
              </a:r>
              <a:r>
                <a:rPr lang="en-US" sz="6000" dirty="0" err="1">
                  <a:solidFill>
                    <a:srgbClr val="000000"/>
                  </a:solidFill>
                  <a:latin typeface="Cambria"/>
                </a:rPr>
                <a:t>kiện</a:t>
              </a:r>
              <a:r>
                <a:rPr lang="en-US" sz="6000" dirty="0">
                  <a:solidFill>
                    <a:srgbClr val="000000"/>
                  </a:solidFill>
                  <a:latin typeface="Cambria"/>
                </a:rPr>
                <a:t> </a:t>
              </a:r>
              <a:r>
                <a:rPr lang="en-US" sz="6000" dirty="0" err="1">
                  <a:solidFill>
                    <a:srgbClr val="000000"/>
                  </a:solidFill>
                  <a:latin typeface="Cambria"/>
                </a:rPr>
                <a:t>giờ</a:t>
              </a:r>
              <a:r>
                <a:rPr lang="en-US" sz="6000" dirty="0">
                  <a:solidFill>
                    <a:srgbClr val="000000"/>
                  </a:solidFill>
                  <a:latin typeface="Cambria"/>
                </a:rPr>
                <a:t> </a:t>
              </a:r>
              <a:r>
                <a:rPr lang="en-US" sz="6000" dirty="0" err="1">
                  <a:solidFill>
                    <a:srgbClr val="000000"/>
                  </a:solidFill>
                  <a:latin typeface="Cambria"/>
                </a:rPr>
                <a:t>trái</a:t>
              </a:r>
              <a:r>
                <a:rPr lang="en-US" sz="6000" dirty="0">
                  <a:solidFill>
                    <a:srgbClr val="000000"/>
                  </a:solidFill>
                  <a:latin typeface="Cambria"/>
                </a:rPr>
                <a:t> </a:t>
              </a:r>
              <a:r>
                <a:rPr lang="en-US" sz="6000" dirty="0" err="1">
                  <a:solidFill>
                    <a:srgbClr val="000000"/>
                  </a:solidFill>
                  <a:latin typeface="Cambria"/>
                </a:rPr>
                <a:t>đất</a:t>
              </a:r>
              <a:r>
                <a:rPr lang="en-US" sz="6000" dirty="0">
                  <a:solidFill>
                    <a:srgbClr val="000000"/>
                  </a:solidFill>
                  <a:latin typeface="Cambria"/>
                </a:rPr>
                <a:t> </a:t>
              </a:r>
              <a:r>
                <a:rPr lang="en-US" sz="6000" dirty="0" err="1">
                  <a:solidFill>
                    <a:srgbClr val="000000"/>
                  </a:solidFill>
                  <a:latin typeface="Cambria"/>
                </a:rPr>
                <a:t>hàng</a:t>
              </a:r>
              <a:r>
                <a:rPr lang="en-US" sz="6000" dirty="0">
                  <a:solidFill>
                    <a:srgbClr val="000000"/>
                  </a:solidFill>
                  <a:latin typeface="Cambria"/>
                </a:rPr>
                <a:t> </a:t>
              </a:r>
              <a:r>
                <a:rPr lang="en-US" sz="6000" dirty="0" err="1">
                  <a:solidFill>
                    <a:srgbClr val="000000"/>
                  </a:solidFill>
                  <a:latin typeface="Cambria"/>
                </a:rPr>
                <a:t>năm</a:t>
              </a:r>
              <a:r>
                <a:rPr lang="en-US" sz="6000" dirty="0">
                  <a:solidFill>
                    <a:srgbClr val="000000"/>
                  </a:solidFill>
                  <a:latin typeface="Cambria"/>
                </a:rPr>
                <a:t>.</a:t>
              </a:r>
            </a:p>
          </p:txBody>
        </p:sp>
      </p:grpSp>
      <p:pic>
        <p:nvPicPr>
          <p:cNvPr id="12" name="Picture 11">
            <a:extLst>
              <a:ext uri="{FF2B5EF4-FFF2-40B4-BE49-F238E27FC236}">
                <a16:creationId xmlns:a16="http://schemas.microsoft.com/office/drawing/2014/main" xmlns="" id="{E8125A9B-BFA9-CB65-DC82-EE27134B851D}"/>
              </a:ext>
            </a:extLst>
          </p:cNvPr>
          <p:cNvPicPr>
            <a:picLocks noChangeAspect="1"/>
          </p:cNvPicPr>
          <p:nvPr/>
        </p:nvPicPr>
        <p:blipFill>
          <a:blip r:embed="rId6"/>
          <a:stretch>
            <a:fillRect/>
          </a:stretch>
        </p:blipFill>
        <p:spPr>
          <a:xfrm>
            <a:off x="1005741" y="1107887"/>
            <a:ext cx="2286198" cy="1426587"/>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776F79F1-2571-1682-EDBF-21840FDAE1C8}"/>
              </a:ext>
            </a:extLst>
          </p:cNvPr>
          <p:cNvGrpSpPr/>
          <p:nvPr/>
        </p:nvGrpSpPr>
        <p:grpSpPr>
          <a:xfrm>
            <a:off x="2590800" y="3368041"/>
            <a:ext cx="13182600" cy="4388729"/>
            <a:chOff x="2452306" y="2245360"/>
            <a:chExt cx="7287387" cy="2925819"/>
          </a:xfrm>
        </p:grpSpPr>
        <p:sp>
          <p:nvSpPr>
            <p:cNvPr id="7" name="Freeform 10">
              <a:extLst>
                <a:ext uri="{FF2B5EF4-FFF2-40B4-BE49-F238E27FC236}">
                  <a16:creationId xmlns:a16="http://schemas.microsoft.com/office/drawing/2014/main" xmlns=""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vi-VN" sz="2700">
                <a:solidFill>
                  <a:prstClr val="black"/>
                </a:solidFill>
                <a:latin typeface="Arial" panose="020B0604020202020204" pitchFamily="34" charset="0"/>
              </a:endParaRPr>
            </a:p>
          </p:txBody>
        </p:sp>
        <p:sp>
          <p:nvSpPr>
            <p:cNvPr id="21" name="TextBox 21"/>
            <p:cNvSpPr txBox="1"/>
            <p:nvPr/>
          </p:nvSpPr>
          <p:spPr>
            <a:xfrm>
              <a:off x="2705048" y="2631051"/>
              <a:ext cx="6908274" cy="2215991"/>
            </a:xfrm>
            <a:prstGeom prst="rect">
              <a:avLst/>
            </a:prstGeom>
          </p:spPr>
          <p:txBody>
            <a:bodyPr wrap="square" lIns="0" tIns="0" rIns="0" bIns="0" rtlCol="0" anchor="t">
              <a:spAutoFit/>
            </a:bodyPr>
            <a:lstStyle/>
            <a:p>
              <a:pPr algn="just" defTabSz="1371600"/>
              <a:r>
                <a:rPr lang="en-US" sz="5400" b="1" dirty="0" err="1">
                  <a:solidFill>
                    <a:prstClr val="black">
                      <a:lumMod val="75000"/>
                      <a:lumOff val="25000"/>
                    </a:prstClr>
                  </a:solidFill>
                  <a:latin typeface="Cambria"/>
                </a:rPr>
                <a:t>Bài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đọc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cung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cấp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tin </a:t>
              </a:r>
              <a:r>
                <a:rPr lang="en-US" sz="5400" b="1" dirty="0" err="1">
                  <a:solidFill>
                    <a:prstClr val="black">
                      <a:lumMod val="75000"/>
                      <a:lumOff val="25000"/>
                    </a:prstClr>
                  </a:solidFill>
                  <a:latin typeface="Cambria"/>
                </a:rPr>
                <a:t>về</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nghĩa</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điệp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chiến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dịch</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Giờ</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mang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lại</a:t>
              </a:r>
              <a:r>
                <a:rPr lang="en-US" sz="5400" b="1" dirty="0">
                  <a:solidFill>
                    <a:prstClr val="black">
                      <a:lumMod val="75000"/>
                      <a:lumOff val="25000"/>
                    </a:prstClr>
                  </a:solidFill>
                  <a:latin typeface="Cambria"/>
                </a:rPr>
                <a:t>. Qua </a:t>
              </a:r>
              <a:r>
                <a:rPr lang="en-US" sz="5400" b="1" dirty="0" err="1">
                  <a:solidFill>
                    <a:prstClr val="black">
                      <a:lumMod val="75000"/>
                      <a:lumOff val="25000"/>
                    </a:prstClr>
                  </a:solidFill>
                  <a:latin typeface="Cambria"/>
                </a:rPr>
                <a:t>đó</a:t>
              </a:r>
              <a:r>
                <a:rPr lang="en-US" sz="5400" b="1" dirty="0">
                  <a:solidFill>
                    <a:prstClr val="black">
                      <a:lumMod val="75000"/>
                      <a:lumOff val="25000"/>
                    </a:prstClr>
                  </a:solidFill>
                  <a:latin typeface="Cambria"/>
                </a:rPr>
                <a:t>, con </a:t>
              </a:r>
              <a:r>
                <a:rPr lang="en-US" sz="5400" b="1" dirty="0" err="1">
                  <a:solidFill>
                    <a:prstClr val="black">
                      <a:lumMod val="75000"/>
                      <a:lumOff val="25000"/>
                    </a:prstClr>
                  </a:solidFill>
                  <a:latin typeface="Cambria"/>
                </a:rPr>
                <a:t>người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cần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có</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thức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bảo</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vệ</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a:t>
              </a:r>
            </a:p>
          </p:txBody>
        </p:sp>
      </p:grpSp>
      <p:pic>
        <p:nvPicPr>
          <p:cNvPr id="5" name="Hình ảnh 4">
            <a:extLst>
              <a:ext uri="{FF2B5EF4-FFF2-40B4-BE49-F238E27FC236}">
                <a16:creationId xmlns:a16="http://schemas.microsoft.com/office/drawing/2014/main" xmlns="" id="{D5B52D1E-65A5-4AC9-A32E-9E9328580D35}"/>
              </a:ext>
            </a:extLst>
          </p:cNvPr>
          <p:cNvPicPr>
            <a:picLocks noChangeAspect="1"/>
          </p:cNvPicPr>
          <p:nvPr/>
        </p:nvPicPr>
        <p:blipFill>
          <a:blip r:embed="rId2"/>
          <a:stretch>
            <a:fillRect/>
          </a:stretch>
        </p:blipFill>
        <p:spPr>
          <a:xfrm>
            <a:off x="5943600" y="1028700"/>
            <a:ext cx="7014056"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2805BA2A-48EC-B984-E6DA-69E8450ADD01}"/>
              </a:ext>
            </a:extLst>
          </p:cNvPr>
          <p:cNvPicPr>
            <a:picLocks noChangeAspect="1"/>
          </p:cNvPicPr>
          <p:nvPr/>
        </p:nvPicPr>
        <p:blipFill>
          <a:blip r:embed="rId2"/>
          <a:stretch>
            <a:fillRect/>
          </a:stretch>
        </p:blipFill>
        <p:spPr>
          <a:xfrm>
            <a:off x="6151868" y="3538589"/>
            <a:ext cx="11266385" cy="3209822"/>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776F79F1-2571-1682-EDBF-21840FDAE1C8}"/>
              </a:ext>
            </a:extLst>
          </p:cNvPr>
          <p:cNvGrpSpPr/>
          <p:nvPr/>
        </p:nvGrpSpPr>
        <p:grpSpPr>
          <a:xfrm>
            <a:off x="1417320" y="1706880"/>
            <a:ext cx="16017240" cy="6049889"/>
            <a:chOff x="2452306" y="2245360"/>
            <a:chExt cx="7287387" cy="2925819"/>
          </a:xfrm>
        </p:grpSpPr>
        <p:sp>
          <p:nvSpPr>
            <p:cNvPr id="7" name="Freeform 10">
              <a:extLst>
                <a:ext uri="{FF2B5EF4-FFF2-40B4-BE49-F238E27FC236}">
                  <a16:creationId xmlns:a16="http://schemas.microsoft.com/office/drawing/2014/main" xmlns=""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defRPr/>
              </a:pPr>
              <a:endParaRPr lang="vi-VN" sz="2700">
                <a:solidFill>
                  <a:prstClr val="black"/>
                </a:solidFill>
                <a:latin typeface="Arial" panose="020B0604020202020204" pitchFamily="34" charset="0"/>
              </a:endParaRPr>
            </a:p>
          </p:txBody>
        </p:sp>
        <p:sp>
          <p:nvSpPr>
            <p:cNvPr id="21" name="TextBox 21"/>
            <p:cNvSpPr txBox="1"/>
            <p:nvPr/>
          </p:nvSpPr>
          <p:spPr>
            <a:xfrm>
              <a:off x="2774239" y="2336239"/>
              <a:ext cx="6616826" cy="2527644"/>
            </a:xfrm>
            <a:prstGeom prst="rect">
              <a:avLst/>
            </a:prstGeom>
          </p:spPr>
          <p:txBody>
            <a:bodyPr wrap="square" lIns="0" tIns="0" rIns="0" bIns="0" rtlCol="0" anchor="t">
              <a:spAutoFit/>
            </a:bodyPr>
            <a:lstStyle/>
            <a:p>
              <a:pPr algn="ctr" defTabSz="1371600">
                <a:lnSpc>
                  <a:spcPct val="120000"/>
                </a:lnSpc>
              </a:pPr>
              <a:r>
                <a:rPr lang="nl-NL" sz="7200" b="1" dirty="0">
                  <a:solidFill>
                    <a:srgbClr val="FF0000"/>
                  </a:solidFill>
                  <a:latin typeface="Cambria" panose="02040503050406030204" pitchFamily="18" charset="0"/>
                  <a:ea typeface="Cambria" panose="02040503050406030204" pitchFamily="18" charset="0"/>
                </a:rPr>
                <a:t>Hướng dẫn cách đọc diễn cảm:</a:t>
              </a:r>
              <a:endParaRPr lang="en-US" sz="7200" b="1" dirty="0">
                <a:solidFill>
                  <a:srgbClr val="FF0000"/>
                </a:solidFill>
                <a:latin typeface="Cambria" panose="02040503050406030204" pitchFamily="18" charset="0"/>
                <a:ea typeface="Cambria" panose="02040503050406030204" pitchFamily="18" charset="0"/>
              </a:endParaRPr>
            </a:p>
            <a:p>
              <a:pPr defTabSz="1371600">
                <a:lnSpc>
                  <a:spcPct val="120000"/>
                </a:lnSpc>
                <a:tabLst>
                  <a:tab pos="561975" algn="l"/>
                </a:tabLst>
              </a:pPr>
              <a:r>
                <a:rPr lang="nl-NL" sz="5400" b="1" dirty="0">
                  <a:solidFill>
                    <a:prstClr val="black"/>
                  </a:solidFill>
                  <a:latin typeface="Cambria" panose="02040503050406030204" pitchFamily="18" charset="0"/>
                  <a:ea typeface="Cambria" panose="02040503050406030204" pitchFamily="18" charset="0"/>
                </a:rPr>
                <a:t>+ Đọc diễn cảm cả bài, với ngữ điệu chung: rõ ràng, rành mạch và sôi nổi. Chú ý nhấn giọng ở các từ ngữ và con số thể hiện ý nghĩa tầm quan trọng của sự kiện Giờ Trái Đất.</a:t>
              </a:r>
              <a:endParaRPr lang="en-US" sz="54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51E2555-55A7-7774-4656-AD80497FB957}"/>
              </a:ext>
            </a:extLst>
          </p:cNvPr>
          <p:cNvSpPr/>
          <p:nvPr/>
        </p:nvSpPr>
        <p:spPr>
          <a:xfrm>
            <a:off x="2847071" y="648206"/>
            <a:ext cx="12479570" cy="1384995"/>
          </a:xfrm>
          <a:prstGeom prst="rect">
            <a:avLst/>
          </a:prstGeom>
          <a:noFill/>
        </p:spPr>
        <p:txBody>
          <a:bodyPr wrap="none" lIns="137160" tIns="68580" rIns="137160" bIns="68580">
            <a:spAutoFit/>
          </a:bodyPr>
          <a:lstStyle/>
          <a:p>
            <a:pPr algn="ctr" defTabSz="1371600"/>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TIÊU CHÍ ĐỌC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và</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nhận</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xét</a:t>
            </a:r>
            <a:endParaRPr lang="en-US"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F3314E1D-00C0-E41D-74F3-3C237EC2C1C5}"/>
              </a:ext>
            </a:extLst>
          </p:cNvPr>
          <p:cNvSpPr/>
          <p:nvPr/>
        </p:nvSpPr>
        <p:spPr>
          <a:xfrm>
            <a:off x="852591" y="3233396"/>
            <a:ext cx="7948509" cy="1634157"/>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Đọc</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tiếng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p>
          <a:p>
            <a:pPr algn="ctr" defTabSz="1371600"/>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a:t>
            </a:r>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ưu</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loát</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mạch</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lạc</a:t>
            </a:r>
            <a:endParaRPr lang="en-US"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xmlns="" id="{D84A622C-C0AA-D659-61EF-09F3B9F07868}"/>
              </a:ext>
            </a:extLst>
          </p:cNvPr>
          <p:cNvSpPr/>
          <p:nvPr/>
        </p:nvSpPr>
        <p:spPr>
          <a:xfrm>
            <a:off x="1014429" y="5318639"/>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cụm</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rõ</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nghĩa</a:t>
            </a:r>
            <a:endPar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xmlns="" id="{6DF31BB2-6242-A4E5-57F8-5777B0DC63B9}"/>
              </a:ext>
            </a:extLst>
          </p:cNvPr>
          <p:cNvSpPr/>
          <p:nvPr/>
        </p:nvSpPr>
        <p:spPr>
          <a:xfrm>
            <a:off x="852591" y="7395543"/>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xmlns="" id="{659431D0-A316-D93D-916D-B76D5CE41296}"/>
              </a:ext>
            </a:extLst>
          </p:cNvPr>
          <p:cNvSpPr txBox="1"/>
          <p:nvPr/>
        </p:nvSpPr>
        <p:spPr>
          <a:xfrm>
            <a:off x="2512537" y="2376775"/>
            <a:ext cx="4229099" cy="830997"/>
          </a:xfrm>
          <a:prstGeom prst="rect">
            <a:avLst/>
          </a:prstGeom>
          <a:noFill/>
        </p:spPr>
        <p:txBody>
          <a:bodyPr wrap="square" lIns="0" tIns="0" rIns="0" bIns="0" rtlCol="0">
            <a:spAutoFit/>
          </a:bodyPr>
          <a:lstStyle/>
          <a:p>
            <a:pPr algn="ctr" defTabSz="1371600"/>
            <a:r>
              <a:rPr lang="en-SG" sz="54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54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xmlns="" id="{7EBDE2F5-4721-55B1-FB99-AD5FDF7DD6A3}"/>
              </a:ext>
            </a:extLst>
          </p:cNvPr>
          <p:cNvGrpSpPr/>
          <p:nvPr/>
        </p:nvGrpSpPr>
        <p:grpSpPr>
          <a:xfrm>
            <a:off x="8296367" y="2481637"/>
            <a:ext cx="8977205" cy="6998852"/>
            <a:chOff x="5530911" y="1654424"/>
            <a:chExt cx="5984803" cy="4665901"/>
          </a:xfrm>
        </p:grpSpPr>
        <p:sp>
          <p:nvSpPr>
            <p:cNvPr id="8" name="TextBox 7">
              <a:extLst>
                <a:ext uri="{FF2B5EF4-FFF2-40B4-BE49-F238E27FC236}">
                  <a16:creationId xmlns:a16="http://schemas.microsoft.com/office/drawing/2014/main" xmlns="" id="{73F21699-D6FC-97F8-A1C4-1436BD61742B}"/>
                </a:ext>
              </a:extLst>
            </p:cNvPr>
            <p:cNvSpPr txBox="1"/>
            <p:nvPr/>
          </p:nvSpPr>
          <p:spPr>
            <a:xfrm>
              <a:off x="5530911" y="1654424"/>
              <a:ext cx="2819399" cy="430887"/>
            </a:xfrm>
            <a:prstGeom prst="rect">
              <a:avLst/>
            </a:prstGeom>
            <a:noFill/>
          </p:spPr>
          <p:txBody>
            <a:bodyPr wrap="square" lIns="0" tIns="0" rIns="0" bIns="0" rtlCol="0">
              <a:spAutoFit/>
            </a:bodyPr>
            <a:lstStyle/>
            <a:p>
              <a:pPr algn="ctr" defTabSz="1371600"/>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42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42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42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xmlns="" id="{03B8B93E-6898-CC75-157B-8ED20E794994}"/>
                </a:ext>
              </a:extLst>
            </p:cNvPr>
            <p:cNvSpPr txBox="1"/>
            <p:nvPr/>
          </p:nvSpPr>
          <p:spPr>
            <a:xfrm>
              <a:off x="8197910" y="1687159"/>
              <a:ext cx="1249679"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xmlns="" id="{E71727F2-BEAB-8199-A77D-E3DA43FBDF53}"/>
                </a:ext>
              </a:extLst>
            </p:cNvPr>
            <p:cNvSpPr txBox="1"/>
            <p:nvPr/>
          </p:nvSpPr>
          <p:spPr>
            <a:xfrm>
              <a:off x="9569510" y="1654424"/>
              <a:ext cx="1946204"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xmlns="" id="{A2459DD0-80DB-8DC3-D7B7-7B13111ABE57}"/>
                </a:ext>
              </a:extLst>
            </p:cNvPr>
            <p:cNvGrpSpPr/>
            <p:nvPr/>
          </p:nvGrpSpPr>
          <p:grpSpPr>
            <a:xfrm>
              <a:off x="5867400" y="1885571"/>
              <a:ext cx="1604010" cy="1727395"/>
              <a:chOff x="5867400" y="1885571"/>
              <a:chExt cx="1604010" cy="1727395"/>
            </a:xfrm>
          </p:grpSpPr>
          <p:pic>
            <p:nvPicPr>
              <p:cNvPr id="36" name="Picture 2" descr="Cartoon dandelion Images, Stock Photos &amp;amp; Vectors | Shutterstock">
                <a:extLst>
                  <a:ext uri="{FF2B5EF4-FFF2-40B4-BE49-F238E27FC236}">
                    <a16:creationId xmlns:a16="http://schemas.microsoft.com/office/drawing/2014/main" xmlns="" id="{BB2395AB-8D75-0921-BD3B-0868075AE9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1F64D82C-4D23-4C83-BF9C-286FE2BBDE8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xmlns="" id="{A3C7B7D1-FCDE-4E17-ACB2-B8D4780E719A}"/>
                </a:ext>
              </a:extLst>
            </p:cNvPr>
            <p:cNvGrpSpPr/>
            <p:nvPr/>
          </p:nvGrpSpPr>
          <p:grpSpPr>
            <a:xfrm>
              <a:off x="7965500" y="1885571"/>
              <a:ext cx="1604010" cy="1727395"/>
              <a:chOff x="5867400" y="1885571"/>
              <a:chExt cx="1604010" cy="1727395"/>
            </a:xfrm>
          </p:grpSpPr>
          <p:pic>
            <p:nvPicPr>
              <p:cNvPr id="34" name="Picture 2" descr="Cartoon dandelion Images, Stock Photos &amp;amp; Vectors | Shutterstock">
                <a:extLst>
                  <a:ext uri="{FF2B5EF4-FFF2-40B4-BE49-F238E27FC236}">
                    <a16:creationId xmlns:a16="http://schemas.microsoft.com/office/drawing/2014/main" xmlns="" id="{318DB0F3-496C-F9D4-9B91-C8E6281FA5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CDABD0BC-B9EB-DB4A-91FD-498C814A6840}"/>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xmlns="" id="{9C9475E3-976D-323E-0D2F-04B0AEBB88BC}"/>
                </a:ext>
              </a:extLst>
            </p:cNvPr>
            <p:cNvGrpSpPr/>
            <p:nvPr/>
          </p:nvGrpSpPr>
          <p:grpSpPr>
            <a:xfrm>
              <a:off x="9691431" y="1885571"/>
              <a:ext cx="1604010" cy="1727395"/>
              <a:chOff x="5867400" y="1885571"/>
              <a:chExt cx="1604010" cy="1727395"/>
            </a:xfrm>
          </p:grpSpPr>
          <p:pic>
            <p:nvPicPr>
              <p:cNvPr id="32" name="Picture 2" descr="Cartoon dandelion Images, Stock Photos &amp;amp; Vectors | Shutterstock">
                <a:extLst>
                  <a:ext uri="{FF2B5EF4-FFF2-40B4-BE49-F238E27FC236}">
                    <a16:creationId xmlns:a16="http://schemas.microsoft.com/office/drawing/2014/main" xmlns="" id="{56F3B364-E982-81E4-08BA-466EBCE8BD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B17FE304-916A-B408-CBCD-D07AD3EEDE7C}"/>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F93712D4-E5E5-AA27-39D5-5A134C0CC067}"/>
                </a:ext>
              </a:extLst>
            </p:cNvPr>
            <p:cNvGrpSpPr/>
            <p:nvPr/>
          </p:nvGrpSpPr>
          <p:grpSpPr>
            <a:xfrm>
              <a:off x="5867400" y="3202967"/>
              <a:ext cx="1604010" cy="1727395"/>
              <a:chOff x="5867400" y="1885571"/>
              <a:chExt cx="1604010" cy="1727395"/>
            </a:xfrm>
          </p:grpSpPr>
          <p:pic>
            <p:nvPicPr>
              <p:cNvPr id="30" name="Picture 2" descr="Cartoon dandelion Images, Stock Photos &amp;amp; Vectors | Shutterstock">
                <a:extLst>
                  <a:ext uri="{FF2B5EF4-FFF2-40B4-BE49-F238E27FC236}">
                    <a16:creationId xmlns:a16="http://schemas.microsoft.com/office/drawing/2014/main" xmlns="" id="{CB6542DF-F82A-C5E1-5227-1C71CFB262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688FCA94-1B55-CB19-B402-E63D1E6ABD2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xmlns="" id="{7A82FC95-1AE6-2284-8B80-54F7551C00D3}"/>
                </a:ext>
              </a:extLst>
            </p:cNvPr>
            <p:cNvGrpSpPr/>
            <p:nvPr/>
          </p:nvGrpSpPr>
          <p:grpSpPr>
            <a:xfrm>
              <a:off x="7965500" y="3202967"/>
              <a:ext cx="1604010" cy="1727395"/>
              <a:chOff x="5867400" y="1885571"/>
              <a:chExt cx="1604010" cy="1727395"/>
            </a:xfrm>
          </p:grpSpPr>
          <p:pic>
            <p:nvPicPr>
              <p:cNvPr id="28" name="Picture 2" descr="Cartoon dandelion Images, Stock Photos &amp;amp; Vectors | Shutterstock">
                <a:extLst>
                  <a:ext uri="{FF2B5EF4-FFF2-40B4-BE49-F238E27FC236}">
                    <a16:creationId xmlns:a16="http://schemas.microsoft.com/office/drawing/2014/main" xmlns="" id="{839D6B57-511E-329E-2D37-1F29AF0B2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E02CF0CB-79BC-3868-687A-A86F24CF3265}"/>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xmlns="" id="{2B96C24D-2B5E-9EC6-D0A8-A419FCABACA7}"/>
                </a:ext>
              </a:extLst>
            </p:cNvPr>
            <p:cNvGrpSpPr/>
            <p:nvPr/>
          </p:nvGrpSpPr>
          <p:grpSpPr>
            <a:xfrm>
              <a:off x="9691431" y="3202967"/>
              <a:ext cx="1604010" cy="1727395"/>
              <a:chOff x="5867400" y="1885571"/>
              <a:chExt cx="1604010" cy="1727395"/>
            </a:xfrm>
          </p:grpSpPr>
          <p:pic>
            <p:nvPicPr>
              <p:cNvPr id="26" name="Picture 2" descr="Cartoon dandelion Images, Stock Photos &amp;amp; Vectors | Shutterstock">
                <a:extLst>
                  <a:ext uri="{FF2B5EF4-FFF2-40B4-BE49-F238E27FC236}">
                    <a16:creationId xmlns:a16="http://schemas.microsoft.com/office/drawing/2014/main" xmlns="" id="{D9324B9F-66DE-2EA8-198E-AC302270CD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4C9F641C-C225-F389-FFF4-59F01BCAC8DE}"/>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5A4EB983-B167-2E4F-0FFE-A97A4906372C}"/>
                </a:ext>
              </a:extLst>
            </p:cNvPr>
            <p:cNvGrpSpPr/>
            <p:nvPr/>
          </p:nvGrpSpPr>
          <p:grpSpPr>
            <a:xfrm>
              <a:off x="5873799" y="4592930"/>
              <a:ext cx="1604010" cy="1727395"/>
              <a:chOff x="5867400" y="1885571"/>
              <a:chExt cx="1604010" cy="1727395"/>
            </a:xfrm>
          </p:grpSpPr>
          <p:pic>
            <p:nvPicPr>
              <p:cNvPr id="24" name="Picture 2" descr="Cartoon dandelion Images, Stock Photos &amp;amp; Vectors | Shutterstock">
                <a:extLst>
                  <a:ext uri="{FF2B5EF4-FFF2-40B4-BE49-F238E27FC236}">
                    <a16:creationId xmlns:a16="http://schemas.microsoft.com/office/drawing/2014/main" xmlns="" id="{8704C56E-7520-562A-FF88-78C381413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961C55B1-D397-0842-E415-C5B25804E1C3}"/>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xmlns="" id="{6860C0AD-F4D9-3E58-E754-93079B52DF6B}"/>
                </a:ext>
              </a:extLst>
            </p:cNvPr>
            <p:cNvGrpSpPr/>
            <p:nvPr/>
          </p:nvGrpSpPr>
          <p:grpSpPr>
            <a:xfrm>
              <a:off x="7971899" y="4592930"/>
              <a:ext cx="1604010" cy="1727395"/>
              <a:chOff x="5867400" y="1885571"/>
              <a:chExt cx="1604010" cy="1727395"/>
            </a:xfrm>
          </p:grpSpPr>
          <p:pic>
            <p:nvPicPr>
              <p:cNvPr id="22" name="Picture 2" descr="Cartoon dandelion Images, Stock Photos &amp;amp; Vectors | Shutterstock">
                <a:extLst>
                  <a:ext uri="{FF2B5EF4-FFF2-40B4-BE49-F238E27FC236}">
                    <a16:creationId xmlns:a16="http://schemas.microsoft.com/office/drawing/2014/main" xmlns="" id="{98B6DE66-EE4D-5BC2-440E-0CC733F399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D027DE83-B4EF-4ECC-94F7-385C8E34B35A}"/>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5D3B5842-51F1-2995-70C7-5EFE8EA653B2}"/>
                </a:ext>
              </a:extLst>
            </p:cNvPr>
            <p:cNvGrpSpPr/>
            <p:nvPr/>
          </p:nvGrpSpPr>
          <p:grpSpPr>
            <a:xfrm>
              <a:off x="9697830" y="4592930"/>
              <a:ext cx="1604010" cy="1727395"/>
              <a:chOff x="5867400" y="1885571"/>
              <a:chExt cx="1604010" cy="1727395"/>
            </a:xfrm>
          </p:grpSpPr>
          <p:pic>
            <p:nvPicPr>
              <p:cNvPr id="20" name="Picture 2" descr="Cartoon dandelion Images, Stock Photos &amp;amp; Vectors | Shutterstock">
                <a:extLst>
                  <a:ext uri="{FF2B5EF4-FFF2-40B4-BE49-F238E27FC236}">
                    <a16:creationId xmlns:a16="http://schemas.microsoft.com/office/drawing/2014/main" xmlns="" id="{5D8BE562-FEB8-4D42-998A-9ED5EA2090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A0FBD076-A34C-EB27-789A-8EA81C88AA71}"/>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2272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xmlns=""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867" y="4029347"/>
            <a:ext cx="9629466" cy="2533107"/>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xmlns="" id="{31545F4A-3761-862C-1363-B1AB1B4201A8}"/>
              </a:ext>
            </a:extLst>
          </p:cNvPr>
          <p:cNvSpPr>
            <a:spLocks/>
          </p:cNvSpPr>
          <p:nvPr/>
        </p:nvSpPr>
        <p:spPr>
          <a:xfrm>
            <a:off x="237319" y="243847"/>
            <a:ext cx="17060081"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BBA62936-9DF0-138F-0AC5-867F2B16711E}"/>
              </a:ext>
            </a:extLst>
          </p:cNvPr>
          <p:cNvSpPr txBox="1"/>
          <p:nvPr/>
        </p:nvSpPr>
        <p:spPr>
          <a:xfrm>
            <a:off x="838200" y="266700"/>
            <a:ext cx="16460817"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Lý do nào khiến ông Uyn - tơn bay sang Tiệp Khắc vào một ngày của tháng mười 12 năm 1938?</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xmlns=""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xmlns=""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xmlns=""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xmlns=""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xmlns=""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xmlns=""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xmlns=""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xmlns=""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xmlns=""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xmlns=""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xmlns=""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xmlns=""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xmlns=""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xmlns=""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xmlns=""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xmlns=""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xmlns=""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xmlns=""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xmlns=""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xmlns=""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xmlns="" id="{ACD9C7E2-1EA5-5B16-5251-937ABDE3DDE4}"/>
              </a:ext>
            </a:extLst>
          </p:cNvPr>
          <p:cNvSpPr>
            <a:spLocks/>
          </p:cNvSpPr>
          <p:nvPr/>
        </p:nvSpPr>
        <p:spPr>
          <a:xfrm>
            <a:off x="235225" y="2240237"/>
            <a:ext cx="17813363" cy="284082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Một người bạn nhờ ông tìm cách đưa những đứa trẻ Do Thái từ Pra - ha sang Anh.Vì chiến tranh chắc chắn sẽ nổ ra cơ hội cho những người Do Thái trốn thoát khỏi thành phố hầu như không có đặc biệt là với trẻ em.</a:t>
            </a:r>
            <a:endParaRPr lang="en-US" sz="4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81400" y="1181100"/>
            <a:ext cx="13133484" cy="923330"/>
          </a:xfrm>
          <a:prstGeom prst="rect">
            <a:avLst/>
          </a:prstGeom>
        </p:spPr>
        <p:txBody>
          <a:bodyPr lIns="0" tIns="0" rIns="0" bIns="0" rtlCol="0" anchor="t">
            <a:spAutoFit/>
          </a:bodyPr>
          <a:lstStyle/>
          <a:p>
            <a:pPr algn="just" defTabSz="1371600"/>
            <a:r>
              <a:rPr lang="vi-VN" sz="6000" b="1" dirty="0">
                <a:solidFill>
                  <a:srgbClr val="231F20"/>
                </a:solidFill>
                <a:latin typeface="Cambria"/>
              </a:rPr>
              <a:t>Nêu nghĩa của mỗi từ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xmlns="" id="{491A33E1-C2A9-ACEB-E7FB-F2EE776EB8DF}"/>
              </a:ext>
            </a:extLst>
          </p:cNvPr>
          <p:cNvPicPr>
            <a:picLocks noChangeAspect="1"/>
          </p:cNvPicPr>
          <p:nvPr/>
        </p:nvPicPr>
        <p:blipFill>
          <a:blip r:embed="rId2"/>
          <a:stretch>
            <a:fillRect/>
          </a:stretch>
        </p:blipFill>
        <p:spPr>
          <a:xfrm>
            <a:off x="765778" y="755642"/>
            <a:ext cx="2679425" cy="1993565"/>
          </a:xfrm>
          <a:prstGeom prst="rect">
            <a:avLst/>
          </a:prstGeom>
        </p:spPr>
      </p:pic>
      <p:pic>
        <p:nvPicPr>
          <p:cNvPr id="4" name="Picture 3">
            <a:extLst>
              <a:ext uri="{FF2B5EF4-FFF2-40B4-BE49-F238E27FC236}">
                <a16:creationId xmlns:a16="http://schemas.microsoft.com/office/drawing/2014/main" xmlns="" id="{B5012D60-47F6-ACDF-6C15-5F469F40AA4C}"/>
              </a:ext>
            </a:extLst>
          </p:cNvPr>
          <p:cNvPicPr>
            <a:picLocks noChangeAspect="1"/>
          </p:cNvPicPr>
          <p:nvPr/>
        </p:nvPicPr>
        <p:blipFill>
          <a:blip r:embed="rId3"/>
          <a:stretch>
            <a:fillRect/>
          </a:stretch>
        </p:blipFill>
        <p:spPr>
          <a:xfrm>
            <a:off x="3429000" y="2781300"/>
            <a:ext cx="12112040" cy="4495800"/>
          </a:xfrm>
          <a:prstGeom prst="rect">
            <a:avLst/>
          </a:prstGeom>
        </p:spPr>
      </p:pic>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B75867F-A37C-C77C-6BE8-5D0296C6A23E}"/>
              </a:ext>
            </a:extLst>
          </p:cNvPr>
          <p:cNvGraphicFramePr>
            <a:graphicFrameLocks noGrp="1"/>
          </p:cNvGraphicFramePr>
          <p:nvPr>
            <p:extLst>
              <p:ext uri="{D42A27DB-BD31-4B8C-83A1-F6EECF244321}">
                <p14:modId xmlns:p14="http://schemas.microsoft.com/office/powerpoint/2010/main" val="2245342060"/>
              </p:ext>
            </p:extLst>
          </p:nvPr>
        </p:nvGraphicFramePr>
        <p:xfrm>
          <a:off x="1600200" y="1562101"/>
          <a:ext cx="15163800" cy="6810562"/>
        </p:xfrm>
        <a:graphic>
          <a:graphicData uri="http://schemas.openxmlformats.org/drawingml/2006/table">
            <a:tbl>
              <a:tblPr firstRow="1" firstCol="1" bandRow="1">
                <a:tableStyleId>{5C22544A-7EE6-4342-B048-85BDC9FD1C3A}</a:tableStyleId>
              </a:tblPr>
              <a:tblGrid>
                <a:gridCol w="4848812">
                  <a:extLst>
                    <a:ext uri="{9D8B030D-6E8A-4147-A177-3AD203B41FA5}">
                      <a16:colId xmlns:a16="http://schemas.microsoft.com/office/drawing/2014/main" xmlns="" val="1697867037"/>
                    </a:ext>
                  </a:extLst>
                </a:gridCol>
                <a:gridCol w="10314988">
                  <a:extLst>
                    <a:ext uri="{9D8B030D-6E8A-4147-A177-3AD203B41FA5}">
                      <a16:colId xmlns:a16="http://schemas.microsoft.com/office/drawing/2014/main" xmlns="" val="1504147150"/>
                    </a:ext>
                  </a:extLst>
                </a:gridCol>
              </a:tblGrid>
              <a:tr h="461592">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Nghĩa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30819973"/>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ca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Là</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bài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hát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chính</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thức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một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dùng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những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nghi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lễ</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trọng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thể</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28814491"/>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khánh</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Lễ chính thức lớn nhất của một nước thường là kỷ niệm ngày thành lập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41313825"/>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ngữ</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Tiếng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nói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chung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cả</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98016734"/>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Nước, nhà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67157022"/>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kỳ</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Cờ</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tượng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trưng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cho</a:t>
                      </a:r>
                      <a:r>
                        <a:rPr lang="en-US" sz="4000" kern="0" dirty="0">
                          <a:solidFill>
                            <a:srgbClr val="002060"/>
                          </a:solidFill>
                          <a:effectLst/>
                          <a:latin typeface="Cambria" panose="02040503050406030204" pitchFamily="18" charset="0"/>
                          <a:ea typeface="Cambria" panose="02040503050406030204" pitchFamily="18" charset="0"/>
                        </a:rPr>
                        <a:t> 1 </a:t>
                      </a:r>
                      <a:r>
                        <a:rPr lang="en-US" sz="4000" kern="0" dirty="0" err="1">
                          <a:solidFill>
                            <a:srgbClr val="002060"/>
                          </a:solidFill>
                          <a:effectLst/>
                          <a:latin typeface="Cambria" panose="02040503050406030204" pitchFamily="18" charset="0"/>
                          <a:ea typeface="Cambria" panose="02040503050406030204" pitchFamily="18" charset="0"/>
                        </a:rPr>
                        <a:t>nước</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48076043"/>
                  </a:ext>
                </a:extLst>
              </a:tr>
              <a:tr h="95840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tế</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Các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trên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thế</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quan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hệ</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với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nhau</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79847598"/>
                  </a:ext>
                </a:extLst>
              </a:tr>
            </a:tbl>
          </a:graphicData>
        </a:graphic>
      </p:graphicFrame>
    </p:spTree>
    <p:extLst>
      <p:ext uri="{BB962C8B-B14F-4D97-AF65-F5344CB8AC3E}">
        <p14:creationId xmlns:p14="http://schemas.microsoft.com/office/powerpoint/2010/main" val="2997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Chọn từ ở bài tập 1 thay cho bông hoa trong đoạn văn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xmlns=""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xmlns="" id="{8EBCF627-C463-FFBE-7D7B-03E6F8AB0B41}"/>
              </a:ext>
            </a:extLst>
          </p:cNvPr>
          <p:cNvGrpSpPr/>
          <p:nvPr/>
        </p:nvGrpSpPr>
        <p:grpSpPr>
          <a:xfrm>
            <a:off x="967742" y="3483818"/>
            <a:ext cx="16315962" cy="5431580"/>
            <a:chOff x="685801" y="4821906"/>
            <a:chExt cx="10877308" cy="1612747"/>
          </a:xfrm>
        </p:grpSpPr>
        <p:sp>
          <p:nvSpPr>
            <p:cNvPr id="4" name="Freeform 21">
              <a:extLst>
                <a:ext uri="{FF2B5EF4-FFF2-40B4-BE49-F238E27FC236}">
                  <a16:creationId xmlns:a16="http://schemas.microsoft.com/office/drawing/2014/main" xmlns=""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xmlns="" id="{A5B2C8F8-E663-1D91-4822-A230B68C7328}"/>
                </a:ext>
              </a:extLst>
            </p:cNvPr>
            <p:cNvSpPr txBox="1"/>
            <p:nvPr/>
          </p:nvSpPr>
          <p:spPr>
            <a:xfrm>
              <a:off x="847321" y="4969214"/>
              <a:ext cx="10552200" cy="1096622"/>
            </a:xfrm>
            <a:prstGeom prst="rect">
              <a:avLst/>
            </a:prstGeom>
          </p:spPr>
          <p:txBody>
            <a:bodyPr wrap="square" lIns="0" tIns="0" rIns="0" bIns="0" rtlCol="0" anchor="t">
              <a:spAutoFit/>
            </a:bodyPr>
            <a:lstStyle/>
            <a:p>
              <a:pPr algn="just"/>
              <a:r>
                <a:rPr lang="vi-VN" sz="4800" b="0" i="0" baseline="30000" dirty="0">
                  <a:solidFill>
                    <a:srgbClr val="000000"/>
                  </a:solidFill>
                  <a:effectLst/>
                  <a:latin typeface="Cambria" panose="02040503050406030204" pitchFamily="18" charset="0"/>
                  <a:ea typeface="Cambria" panose="02040503050406030204" pitchFamily="18" charset="0"/>
                </a:rPr>
                <a:t>  (1) </a:t>
              </a:r>
              <a:r>
                <a:rPr lang="vi-VN" sz="4800" b="0" i="0" dirty="0">
                  <a:solidFill>
                    <a:srgbClr val="000000"/>
                  </a:solidFill>
                  <a:effectLst/>
                  <a:latin typeface="Cambria" panose="02040503050406030204" pitchFamily="18" charset="0"/>
                  <a:ea typeface="Cambria" panose="02040503050406030204" pitchFamily="18" charset="0"/>
                </a:rPr>
                <a:t>Việt Nam là một </a:t>
              </a:r>
              <a:r>
                <a:rPr lang="vi-VN" sz="4800" b="1" i="0" dirty="0">
                  <a:solidFill>
                    <a:srgbClr val="000000"/>
                  </a:solidFill>
                  <a:effectLst/>
                  <a:latin typeface="Cambria" panose="02040503050406030204" pitchFamily="18" charset="0"/>
                  <a:ea typeface="Cambria" panose="02040503050406030204" pitchFamily="18" charset="0"/>
                </a:rPr>
                <a:t>quốc gia</a:t>
              </a:r>
              <a:r>
                <a:rPr lang="vi-VN" sz="4800" b="0" i="0" dirty="0">
                  <a:solidFill>
                    <a:srgbClr val="000000"/>
                  </a:solidFill>
                  <a:effectLst/>
                  <a:latin typeface="Cambria" panose="02040503050406030204" pitchFamily="18" charset="0"/>
                  <a:ea typeface="Cambria" panose="02040503050406030204" pitchFamily="18" charset="0"/>
                </a:rPr>
                <a:t> thành viên của Liên hợp quốc. </a:t>
              </a:r>
              <a:r>
                <a:rPr lang="vi-VN" sz="4800" b="0" i="0" baseline="30000" dirty="0">
                  <a:solidFill>
                    <a:srgbClr val="000000"/>
                  </a:solidFill>
                  <a:effectLst/>
                  <a:latin typeface="Cambria" panose="02040503050406030204" pitchFamily="18" charset="0"/>
                  <a:ea typeface="Cambria" panose="02040503050406030204" pitchFamily="18" charset="0"/>
                </a:rPr>
                <a:t>(2)</a:t>
              </a:r>
              <a:r>
                <a:rPr lang="vi-VN" sz="4800" b="0" i="0" dirty="0">
                  <a:solidFill>
                    <a:srgbClr val="000000"/>
                  </a:solidFill>
                  <a:effectLst/>
                  <a:latin typeface="Cambria" panose="02040503050406030204" pitchFamily="18" charset="0"/>
                  <a:ea typeface="Cambria" panose="02040503050406030204" pitchFamily="18" charset="0"/>
                </a:rPr>
                <a:t> Ngày 2 tháng 9 là ngày </a:t>
              </a:r>
              <a:r>
                <a:rPr lang="vi-VN" sz="4800" b="1" i="0" dirty="0">
                  <a:solidFill>
                    <a:srgbClr val="000000"/>
                  </a:solidFill>
                  <a:effectLst/>
                  <a:latin typeface="Cambria" panose="02040503050406030204" pitchFamily="18" charset="0"/>
                  <a:ea typeface="Cambria" panose="02040503050406030204" pitchFamily="18" charset="0"/>
                </a:rPr>
                <a:t>quốc khánh</a:t>
              </a:r>
              <a:r>
                <a:rPr lang="vi-VN" sz="4800" b="0" i="0" dirty="0">
                  <a:solidFill>
                    <a:srgbClr val="000000"/>
                  </a:solidFill>
                  <a:effectLst/>
                  <a:latin typeface="Cambria" panose="02040503050406030204" pitchFamily="18" charset="0"/>
                  <a:ea typeface="Cambria" panose="02040503050406030204" pitchFamily="18" charset="0"/>
                </a:rPr>
                <a:t> của Việt Nam. </a:t>
              </a:r>
              <a:r>
                <a:rPr lang="vi-VN" sz="4800" b="0" i="0" baseline="30000" dirty="0">
                  <a:solidFill>
                    <a:srgbClr val="000000"/>
                  </a:solidFill>
                  <a:effectLst/>
                  <a:latin typeface="Cambria" panose="02040503050406030204" pitchFamily="18" charset="0"/>
                  <a:ea typeface="Cambria" panose="02040503050406030204" pitchFamily="18" charset="0"/>
                </a:rPr>
                <a:t>(3)</a:t>
              </a:r>
              <a:r>
                <a:rPr lang="vi-VN" sz="4800" b="0" i="0" dirty="0">
                  <a:solidFill>
                    <a:srgbClr val="000000"/>
                  </a:solidFill>
                  <a:effectLst/>
                  <a:latin typeface="Cambria" panose="02040503050406030204" pitchFamily="18" charset="0"/>
                  <a:ea typeface="Cambria" panose="02040503050406030204" pitchFamily="18" charset="0"/>
                </a:rPr>
                <a:t> </a:t>
              </a:r>
              <a:r>
                <a:rPr lang="vi-VN" sz="4800" b="1" i="0" dirty="0">
                  <a:solidFill>
                    <a:srgbClr val="000000"/>
                  </a:solidFill>
                  <a:effectLst/>
                  <a:latin typeface="Cambria" panose="02040503050406030204" pitchFamily="18" charset="0"/>
                  <a:ea typeface="Cambria" panose="02040503050406030204" pitchFamily="18" charset="0"/>
                </a:rPr>
                <a:t>Quốc kì</a:t>
              </a:r>
              <a:r>
                <a:rPr lang="vi-VN" sz="4800" b="0" i="0" dirty="0">
                  <a:solidFill>
                    <a:srgbClr val="000000"/>
                  </a:solidFill>
                  <a:effectLst/>
                  <a:latin typeface="Cambria" panose="02040503050406030204" pitchFamily="18" charset="0"/>
                  <a:ea typeface="Cambria" panose="02040503050406030204" pitchFamily="18" charset="0"/>
                </a:rPr>
                <a:t> của Việt Nam là lá cờ đỏ sao vàng năm cánh và </a:t>
              </a:r>
              <a:r>
                <a:rPr lang="vi-VN" sz="4800" b="1" i="0" dirty="0">
                  <a:solidFill>
                    <a:srgbClr val="000000"/>
                  </a:solidFill>
                  <a:effectLst/>
                  <a:latin typeface="Cambria" panose="02040503050406030204" pitchFamily="18" charset="0"/>
                  <a:ea typeface="Cambria" panose="02040503050406030204" pitchFamily="18" charset="0"/>
                </a:rPr>
                <a:t>quốc ca</a:t>
              </a:r>
              <a:r>
                <a:rPr lang="vi-VN" sz="4800" b="0" i="0" dirty="0">
                  <a:solidFill>
                    <a:srgbClr val="000000"/>
                  </a:solidFill>
                  <a:effectLst/>
                  <a:latin typeface="Cambria" panose="02040503050406030204" pitchFamily="18" charset="0"/>
                  <a:ea typeface="Cambria" panose="02040503050406030204" pitchFamily="18" charset="0"/>
                </a:rPr>
                <a:t> của Việt Nam là bài hát </a:t>
              </a:r>
              <a:r>
                <a:rPr lang="vi-VN" sz="4800" b="0" i="1" dirty="0">
                  <a:solidFill>
                    <a:srgbClr val="000000"/>
                  </a:solidFill>
                  <a:effectLst/>
                  <a:latin typeface="Cambria" panose="02040503050406030204" pitchFamily="18" charset="0"/>
                  <a:ea typeface="Cambria" panose="02040503050406030204" pitchFamily="18" charset="0"/>
                </a:rPr>
                <a:t>Tiến quân ca</a:t>
              </a:r>
              <a:r>
                <a:rPr lang="vi-VN" sz="4800" b="0" i="0" dirty="0">
                  <a:solidFill>
                    <a:srgbClr val="000000"/>
                  </a:solidFill>
                  <a:effectLst/>
                  <a:latin typeface="Cambria" panose="02040503050406030204" pitchFamily="18" charset="0"/>
                  <a:ea typeface="Cambria" panose="02040503050406030204" pitchFamily="18" charset="0"/>
                </a:rPr>
                <a:t>.</a:t>
              </a:r>
            </a:p>
            <a:p>
              <a:pPr algn="r"/>
              <a:r>
                <a:rPr lang="vi-VN" sz="4800" b="0" i="0" dirty="0">
                  <a:solidFill>
                    <a:srgbClr val="000000"/>
                  </a:solidFill>
                  <a:effectLst/>
                  <a:latin typeface="Cambria" panose="02040503050406030204" pitchFamily="18" charset="0"/>
                  <a:ea typeface="Cambria" panose="02040503050406030204" pitchFamily="18" charset="0"/>
                </a:rPr>
                <a:t>(Ngọc Phương)</a:t>
              </a:r>
            </a:p>
          </p:txBody>
        </p:sp>
      </p:grpSp>
      <p:pic>
        <p:nvPicPr>
          <p:cNvPr id="2050" name="Picture 2" descr="Hình ảnh Một Bông Hoa PNG, Vector, PSD, và biểu tượng để tải về miễn phí |  pngtree">
            <a:extLst>
              <a:ext uri="{FF2B5EF4-FFF2-40B4-BE49-F238E27FC236}">
                <a16:creationId xmlns:a16="http://schemas.microsoft.com/office/drawing/2014/main" xmlns="" id="{7D66BADF-85E4-5A43-29CC-2D0581B15D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086100"/>
            <a:ext cx="34290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PNG, Vector, PSD, và biểu tượng để tải về miễn phí |  pngtree">
            <a:extLst>
              <a:ext uri="{FF2B5EF4-FFF2-40B4-BE49-F238E27FC236}">
                <a16:creationId xmlns:a16="http://schemas.microsoft.com/office/drawing/2014/main" xmlns="" id="{B2B71618-DD2B-113A-4CEB-F868F04BE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0" y="4381500"/>
            <a:ext cx="51054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Một Bông Hoa PNG, Vector, PSD, và biểu tượng để tải về miễn phí |  pngtree">
            <a:extLst>
              <a:ext uri="{FF2B5EF4-FFF2-40B4-BE49-F238E27FC236}">
                <a16:creationId xmlns:a16="http://schemas.microsoft.com/office/drawing/2014/main" xmlns="" id="{C2784BA8-C1AD-20DF-6713-8CE0BEA2C4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5219700"/>
            <a:ext cx="3429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Bông Hoa PNG, Vector, PSD, và biểu tượng để tải về miễn phí |  pngtree">
            <a:extLst>
              <a:ext uri="{FF2B5EF4-FFF2-40B4-BE49-F238E27FC236}">
                <a16:creationId xmlns:a16="http://schemas.microsoft.com/office/drawing/2014/main" xmlns="" id="{F0613692-04F8-150F-4E37-DC7D5D5899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6057900"/>
            <a:ext cx="3429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pink text on a black background&#10;&#10;Description automatically generated">
            <a:extLst>
              <a:ext uri="{FF2B5EF4-FFF2-40B4-BE49-F238E27FC236}">
                <a16:creationId xmlns:a16="http://schemas.microsoft.com/office/drawing/2014/main" xmlns="" id="{3AEAFBA1-23D8-560A-086D-862828333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390900"/>
            <a:ext cx="9455716" cy="3176291"/>
          </a:xfrm>
          <a:prstGeom prst="rect">
            <a:avLst/>
          </a:prstGeom>
        </p:spPr>
      </p:pic>
    </p:spTree>
    <p:extLst>
      <p:ext uri="{BB962C8B-B14F-4D97-AF65-F5344CB8AC3E}">
        <p14:creationId xmlns:p14="http://schemas.microsoft.com/office/powerpoint/2010/main" val="27598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3476632" y="891971"/>
            <a:ext cx="13683608" cy="2215991"/>
          </a:xfrm>
          <a:prstGeom prst="rect">
            <a:avLst/>
          </a:prstGeom>
        </p:spPr>
        <p:txBody>
          <a:bodyPr wrap="square" lIns="0" tIns="0" rIns="0" bIns="0" rtlCol="0" anchor="t">
            <a:spAutoFit/>
          </a:bodyPr>
          <a:lstStyle/>
          <a:p>
            <a:pPr lvl="0" algn="just" defTabSz="1371600"/>
            <a:r>
              <a:rPr lang="vi-VN" sz="7200" b="1" dirty="0">
                <a:solidFill>
                  <a:srgbClr val="231F20"/>
                </a:solidFill>
                <a:latin typeface="Cambria"/>
              </a:rPr>
              <a:t>Em rút ra được điều gì từ bài Giờ Trái Đất?</a:t>
            </a:r>
            <a:endParaRPr kumimoji="0" lang="vi-VN" sz="7200" b="1" i="0" u="none" strike="noStrike" kern="1200" cap="none" spc="0" normalizeH="0" baseline="0" noProof="0" dirty="0">
              <a:ln>
                <a:noFill/>
              </a:ln>
              <a:solidFill>
                <a:srgbClr val="231F20"/>
              </a:solidFill>
              <a:effectLst/>
              <a:uLnTx/>
              <a:uFillTx/>
              <a:latin typeface="Cambria"/>
            </a:endParaRPr>
          </a:p>
        </p:txBody>
      </p:sp>
      <p:grpSp>
        <p:nvGrpSpPr>
          <p:cNvPr id="2" name="Nhóm 3">
            <a:extLst>
              <a:ext uri="{FF2B5EF4-FFF2-40B4-BE49-F238E27FC236}">
                <a16:creationId xmlns:a16="http://schemas.microsoft.com/office/drawing/2014/main" xmlns="" id="{BC1E2C22-C9FC-B913-6F32-9490DB3C8BAF}"/>
              </a:ext>
            </a:extLst>
          </p:cNvPr>
          <p:cNvGrpSpPr/>
          <p:nvPr/>
        </p:nvGrpSpPr>
        <p:grpSpPr>
          <a:xfrm>
            <a:off x="3192782" y="3438100"/>
            <a:ext cx="13891259" cy="5507780"/>
            <a:chOff x="685801" y="4821906"/>
            <a:chExt cx="10877308" cy="1582346"/>
          </a:xfrm>
        </p:grpSpPr>
        <p:sp>
          <p:nvSpPr>
            <p:cNvPr id="3" name="Freeform 21">
              <a:extLst>
                <a:ext uri="{FF2B5EF4-FFF2-40B4-BE49-F238E27FC236}">
                  <a16:creationId xmlns:a16="http://schemas.microsoft.com/office/drawing/2014/main" xmlns=""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xmlns="" id="{9F917B16-B4FB-5058-1475-35AF69B0B952}"/>
                </a:ext>
              </a:extLst>
            </p:cNvPr>
            <p:cNvSpPr txBox="1"/>
            <p:nvPr/>
          </p:nvSpPr>
          <p:spPr>
            <a:xfrm>
              <a:off x="847320" y="4969214"/>
              <a:ext cx="10552199" cy="1167171"/>
            </a:xfrm>
            <a:prstGeom prst="rect">
              <a:avLst/>
            </a:prstGeom>
          </p:spPr>
          <p:txBody>
            <a:bodyPr wrap="square" lIns="0" tIns="0" rIns="0" bIns="0" rtlCol="0" anchor="t">
              <a:spAutoFit/>
            </a:bodyPr>
            <a:lstStyle/>
            <a:p>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VD: </a:t>
              </a:r>
              <a:r>
                <a:rPr lang="vi-VN" sz="4400" dirty="0">
                  <a:latin typeface="Cambria" panose="02040503050406030204" pitchFamily="18" charset="0"/>
                  <a:ea typeface="Cambria" panose="02040503050406030204" pitchFamily="18" charset="0"/>
                </a:rPr>
                <a:t>Bảo vệ môi trường là nhiệm vụ của tất cả mọi người. Dù là ai, ở vị trí nào thì cũng đều phải có trách nhiệm với môi trường. Việc bảo vệ môi trường được thể hiện ngay từ việc làm nhỏ bé nhất: Không lãng phí thức ăn, không lãng phí giấy viết. Bởi hiện tượng ô nhiễm đất, ô nhiễm nước có thể trầm trọng hơn từ chính sự lãng phí đó. </a:t>
              </a:r>
              <a:endParaRPr lang="en-US" sz="4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90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xmlns="" id="{A17BF529-F54A-D9CD-1CA0-4646FD9CF1BE}"/>
              </a:ext>
            </a:extLst>
          </p:cNvPr>
          <p:cNvGrpSpPr/>
          <p:nvPr/>
        </p:nvGrpSpPr>
        <p:grpSpPr>
          <a:xfrm>
            <a:off x="2941604" y="3569627"/>
            <a:ext cx="5221175" cy="4128995"/>
            <a:chOff x="1487457" y="2405052"/>
            <a:chExt cx="3480783" cy="2752663"/>
          </a:xfrm>
        </p:grpSpPr>
        <p:grpSp>
          <p:nvGrpSpPr>
            <p:cNvPr id="12" name="Nhóm 11">
              <a:extLst>
                <a:ext uri="{FF2B5EF4-FFF2-40B4-BE49-F238E27FC236}">
                  <a16:creationId xmlns:a16="http://schemas.microsoft.com/office/drawing/2014/main" xmlns=""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xmlns=""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xmlns=""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8" name="TextBox 11">
                  <a:extLst>
                    <a:ext uri="{FF2B5EF4-FFF2-40B4-BE49-F238E27FC236}">
                      <a16:creationId xmlns:a16="http://schemas.microsoft.com/office/drawing/2014/main" xmlns="" id="{AFD81A31-6B96-26DF-3135-60FC78E64C11}"/>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0" name="Freeform 13">
                <a:extLst>
                  <a:ext uri="{FF2B5EF4-FFF2-40B4-BE49-F238E27FC236}">
                    <a16:creationId xmlns:a16="http://schemas.microsoft.com/office/drawing/2014/main" xmlns=""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3" name="Hộp Văn bản 12">
              <a:extLst>
                <a:ext uri="{FF2B5EF4-FFF2-40B4-BE49-F238E27FC236}">
                  <a16:creationId xmlns:a16="http://schemas.microsoft.com/office/drawing/2014/main" xmlns="" id="{46615E0F-DD19-2C9E-1D56-15C8FB734A01}"/>
                </a:ext>
              </a:extLst>
            </p:cNvPr>
            <p:cNvSpPr txBox="1"/>
            <p:nvPr/>
          </p:nvSpPr>
          <p:spPr>
            <a:xfrm>
              <a:off x="1850093" y="3255998"/>
              <a:ext cx="2914948" cy="1354217"/>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Chia sẻ nội dung bài học với người thân</a:t>
              </a:r>
              <a:endParaRPr lang="vi-VN" sz="4200" b="1">
                <a:solidFill>
                  <a:prstClr val="black"/>
                </a:solidFill>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xmlns="" id="{64BA7E08-9BDE-B664-ACEB-5FFC8AA93709}"/>
              </a:ext>
            </a:extLst>
          </p:cNvPr>
          <p:cNvGrpSpPr/>
          <p:nvPr/>
        </p:nvGrpSpPr>
        <p:grpSpPr>
          <a:xfrm>
            <a:off x="10125223" y="3569627"/>
            <a:ext cx="5221175" cy="4128995"/>
            <a:chOff x="1487457" y="2405052"/>
            <a:chExt cx="3480783" cy="2752663"/>
          </a:xfrm>
        </p:grpSpPr>
        <p:grpSp>
          <p:nvGrpSpPr>
            <p:cNvPr id="16" name="Nhóm 15">
              <a:extLst>
                <a:ext uri="{FF2B5EF4-FFF2-40B4-BE49-F238E27FC236}">
                  <a16:creationId xmlns:a16="http://schemas.microsoft.com/office/drawing/2014/main" xmlns=""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xmlns=""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xmlns=""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22" name="TextBox 11">
                  <a:extLst>
                    <a:ext uri="{FF2B5EF4-FFF2-40B4-BE49-F238E27FC236}">
                      <a16:creationId xmlns:a16="http://schemas.microsoft.com/office/drawing/2014/main" xmlns="" id="{89F82BF2-7790-3B49-FB6B-351AD6277E86}"/>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9" name="Freeform 13">
                <a:extLst>
                  <a:ext uri="{FF2B5EF4-FFF2-40B4-BE49-F238E27FC236}">
                    <a16:creationId xmlns:a16="http://schemas.microsoft.com/office/drawing/2014/main" xmlns=""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7" name="Hộp Văn bản 16">
              <a:extLst>
                <a:ext uri="{FF2B5EF4-FFF2-40B4-BE49-F238E27FC236}">
                  <a16:creationId xmlns:a16="http://schemas.microsoft.com/office/drawing/2014/main" xmlns="" id="{56A6ACEA-60E9-FBFA-2220-1336ADCCAE6A}"/>
                </a:ext>
              </a:extLst>
            </p:cNvPr>
            <p:cNvSpPr txBox="1"/>
            <p:nvPr/>
          </p:nvSpPr>
          <p:spPr>
            <a:xfrm>
              <a:off x="1922089" y="3471441"/>
              <a:ext cx="2914948" cy="923330"/>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Chuẩn bị nội dung bài mới.</a:t>
              </a:r>
              <a:endParaRPr lang="vi-VN" sz="4200" b="1">
                <a:solidFill>
                  <a:prstClr val="black"/>
                </a:solidFill>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xmlns="" id="{F0ADF100-69A9-3744-21CD-5233520E94BB}"/>
              </a:ext>
            </a:extLst>
          </p:cNvPr>
          <p:cNvPicPr>
            <a:picLocks noChangeAspect="1"/>
          </p:cNvPicPr>
          <p:nvPr/>
        </p:nvPicPr>
        <p:blipFill>
          <a:blip r:embed="rId2"/>
          <a:stretch>
            <a:fillRect/>
          </a:stretch>
        </p:blipFill>
        <p:spPr>
          <a:xfrm>
            <a:off x="6190232" y="1269240"/>
            <a:ext cx="5907536" cy="2670279"/>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EE8326D3-2562-A28B-B036-0515F2B83867}"/>
              </a:ext>
            </a:extLst>
          </p:cNvPr>
          <p:cNvPicPr>
            <a:picLocks noChangeAspect="1"/>
          </p:cNvPicPr>
          <p:nvPr/>
        </p:nvPicPr>
        <p:blipFill>
          <a:blip r:embed="rId2"/>
          <a:stretch>
            <a:fillRect/>
          </a:stretch>
        </p:blipFill>
        <p:spPr>
          <a:xfrm>
            <a:off x="3746523" y="2301767"/>
            <a:ext cx="11914146" cy="5577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xmlns="" id="{31545F4A-3761-862C-1363-B1AB1B4201A8}"/>
              </a:ext>
            </a:extLst>
          </p:cNvPr>
          <p:cNvSpPr>
            <a:spLocks/>
          </p:cNvSpPr>
          <p:nvPr/>
        </p:nvSpPr>
        <p:spPr>
          <a:xfrm>
            <a:off x="237318" y="243847"/>
            <a:ext cx="175934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E0BA8ACF-39C0-E722-FB73-C86D16259963}"/>
              </a:ext>
            </a:extLst>
          </p:cNvPr>
          <p:cNvSpPr txBox="1"/>
          <p:nvPr/>
        </p:nvSpPr>
        <p:spPr>
          <a:xfrm>
            <a:off x="228601" y="342900"/>
            <a:ext cx="17373600"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Ông Uyn-tơn đã  giải cứu những đứa trẻ Do Thái sang Anh. Việc làm đó có ý nghĩa gì?</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xmlns=""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xmlns=""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xmlns=""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xmlns=""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xmlns=""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xmlns=""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xmlns=""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xmlns=""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xmlns=""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xmlns=""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xmlns=""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xmlns=""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xmlns=""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xmlns=""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xmlns=""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xmlns=""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xmlns=""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xmlns=""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xmlns=""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xmlns=""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xmlns=""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Cứu những đứa trẻ thoát khỏi cái chết.</a:t>
            </a:r>
            <a:r>
              <a:rPr lang="en-US" sz="4400" b="1" dirty="0">
                <a:solidFill>
                  <a:srgbClr val="0000FF"/>
                </a:solidFill>
                <a:latin typeface="Cambria" panose="02040503050406030204" pitchFamily="18" charset="0"/>
                <a:ea typeface="Cambria" panose="02040503050406030204" pitchFamily="18" charset="0"/>
              </a:rPr>
              <a:t> </a:t>
            </a:r>
            <a:r>
              <a:rPr lang="vi-VN" sz="4400" b="1" dirty="0">
                <a:solidFill>
                  <a:srgbClr val="0000FF"/>
                </a:solidFill>
                <a:latin typeface="Cambria" panose="02040503050406030204" pitchFamily="18" charset="0"/>
                <a:ea typeface="Cambria" panose="02040503050406030204" pitchFamily="18" charset="0"/>
              </a:rPr>
              <a:t>S</a:t>
            </a:r>
            <a:r>
              <a:rPr lang="en-US" sz="4400" b="1" dirty="0">
                <a:solidFill>
                  <a:srgbClr val="0000FF"/>
                </a:solidFill>
                <a:latin typeface="Cambria" panose="02040503050406030204" pitchFamily="18" charset="0"/>
                <a:ea typeface="Cambria" panose="02040503050406030204" pitchFamily="18" charset="0"/>
              </a:rPr>
              <a:t>ẵ</a:t>
            </a:r>
            <a:r>
              <a:rPr lang="vi-VN" sz="4400" b="1" dirty="0">
                <a:solidFill>
                  <a:srgbClr val="0000FF"/>
                </a:solidFill>
                <a:latin typeface="Cambria" panose="02040503050406030204" pitchFamily="18" charset="0"/>
                <a:ea typeface="Cambria" panose="02040503050406030204" pitchFamily="18" charset="0"/>
              </a:rPr>
              <a:t>n sàng làm mọi việc không tiếc tiền bạc thời gian</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Việc</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làm</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đó</a:t>
            </a:r>
            <a:r>
              <a:rPr lang="en-US" sz="4400" b="1" dirty="0">
                <a:solidFill>
                  <a:srgbClr val="0000FF"/>
                </a:solidFill>
                <a:latin typeface="Cambria" panose="02040503050406030204" pitchFamily="18" charset="0"/>
                <a:ea typeface="Cambria" panose="02040503050406030204" pitchFamily="18" charset="0"/>
              </a:rPr>
              <a:t> t</a:t>
            </a:r>
            <a:r>
              <a:rPr lang="vi-VN" sz="4400" b="1" dirty="0">
                <a:solidFill>
                  <a:srgbClr val="0000FF"/>
                </a:solidFill>
                <a:latin typeface="Cambria" panose="02040503050406030204" pitchFamily="18" charset="0"/>
                <a:ea typeface="Cambria" panose="02040503050406030204" pitchFamily="18" charset="0"/>
              </a:rPr>
              <a:t>hể hiện tình yêu thương tấm lòng nhân ái của ông đối với trẻ em.</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xmlns=""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E0BA8ACF-39C0-E722-FB73-C86D16259963}"/>
              </a:ext>
            </a:extLst>
          </p:cNvPr>
          <p:cNvSpPr txBox="1"/>
          <p:nvPr/>
        </p:nvSpPr>
        <p:spPr>
          <a:xfrm>
            <a:off x="990600" y="342900"/>
            <a:ext cx="16306799" cy="1446550"/>
          </a:xfrm>
          <a:prstGeom prst="rect">
            <a:avLst/>
          </a:prstGeom>
          <a:noFill/>
        </p:spPr>
        <p:txBody>
          <a:bodyPr wrap="square" rtlCol="0">
            <a:spAutoFit/>
          </a:bodyPr>
          <a:lstStyle/>
          <a:p>
            <a:pPr algn="ctr" defTabSz="1371600">
              <a:defRPr/>
            </a:pPr>
            <a:r>
              <a:rPr lang="vi-VN"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 những suy nghĩ của em về chi tiết ông Uyn -tơn chưa một lần kể với ai những việc làm giải cứu trẻ em Do Thái.</a:t>
            </a:r>
            <a:endParaRPr lang="en-US"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xmlns=""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xmlns=""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xmlns=""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xmlns=""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xmlns=""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xmlns=""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xmlns=""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xmlns=""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xmlns=""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xmlns=""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xmlns=""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xmlns=""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xmlns=""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xmlns=""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xmlns=""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xmlns=""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xmlns=""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xmlns=""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xmlns=""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xmlns=""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xmlns=""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5400" b="1" dirty="0">
                <a:solidFill>
                  <a:srgbClr val="0000FF"/>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xmlns=""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E0BA8ACF-39C0-E722-FB73-C86D16259963}"/>
              </a:ext>
            </a:extLst>
          </p:cNvPr>
          <p:cNvSpPr txBox="1"/>
          <p:nvPr/>
        </p:nvSpPr>
        <p:spPr>
          <a:xfrm>
            <a:off x="990600" y="571500"/>
            <a:ext cx="16306799"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Nêu</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nội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dung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học</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người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hùng</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thầm</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lặng</a:t>
            </a:r>
            <a:endPar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xmlns=""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xmlns=""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xmlns=""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xmlns=""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xmlns=""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xmlns=""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xmlns=""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xmlns=""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xmlns=""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xmlns=""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xmlns=""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xmlns=""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xmlns=""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xmlns=""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xmlns=""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xmlns=""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xmlns=""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xmlns=""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xmlns=""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xmlns=""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xmlns=""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5400" b="1" dirty="0">
                <a:solidFill>
                  <a:srgbClr val="0000FF"/>
                </a:solidFill>
                <a:latin typeface="Cambria" panose="02040503050406030204" pitchFamily="18" charset="0"/>
                <a:ea typeface="Cambria" panose="02040503050406030204" pitchFamily="18" charset="0"/>
              </a:rPr>
              <a:t>Trong cuộc sống còn có rất nhiều người gặp khó khăn xung quanh ta. Chúng ta hãy mở rộng tấm lòng giúp đỡ họ trong lúc hoạn nạn. Đó là một nghĩa cử cao đẹp.</a:t>
            </a:r>
          </a:p>
        </p:txBody>
      </p:sp>
    </p:spTree>
    <p:extLst>
      <p:ext uri="{BB962C8B-B14F-4D97-AF65-F5344CB8AC3E}">
        <p14:creationId xmlns:p14="http://schemas.microsoft.com/office/powerpoint/2010/main" val="296188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xmlns=""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xmlns=""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4568013" y="4562853"/>
            <a:ext cx="9329016" cy="5128392"/>
          </a:xfrm>
          <a:prstGeom prst="rect">
            <a:avLst/>
          </a:prstGeom>
        </p:spPr>
      </p:pic>
      <p:sp>
        <p:nvSpPr>
          <p:cNvPr id="11" name="TextBox 10">
            <a:extLst>
              <a:ext uri="{FF2B5EF4-FFF2-40B4-BE49-F238E27FC236}">
                <a16:creationId xmlns:a16="http://schemas.microsoft.com/office/drawing/2014/main" xmlns="" id="{A8600F11-96D2-DA5C-2EF8-F82D08DBF16A}"/>
              </a:ext>
            </a:extLst>
          </p:cNvPr>
          <p:cNvSpPr txBox="1"/>
          <p:nvPr/>
        </p:nvSpPr>
        <p:spPr>
          <a:xfrm>
            <a:off x="5285490" y="5823452"/>
            <a:ext cx="9146658" cy="2308324"/>
          </a:xfrm>
          <a:prstGeom prst="rect">
            <a:avLst/>
          </a:prstGeom>
          <a:noFill/>
        </p:spPr>
        <p:txBody>
          <a:bodyPr wrap="square">
            <a:spAutoFit/>
          </a:bodyPr>
          <a:lstStyle/>
          <a:p>
            <a:pPr defTabSz="1371600">
              <a:defRPr/>
            </a:pPr>
            <a:r>
              <a:rPr lang="en-US" sz="7200" b="1" dirty="0" err="1">
                <a:solidFill>
                  <a:prstClr val="white"/>
                </a:solidFill>
                <a:latin typeface="Aptos" panose="02110004020202020204"/>
              </a:rPr>
              <a:t>Cảm</a:t>
            </a:r>
            <a:r>
              <a:rPr lang="en-US" sz="7200" b="1" dirty="0">
                <a:solidFill>
                  <a:prstClr val="white"/>
                </a:solidFill>
                <a:latin typeface="Aptos" panose="02110004020202020204"/>
              </a:rPr>
              <a:t> </a:t>
            </a:r>
            <a:r>
              <a:rPr lang="en-US" sz="7200" b="1" dirty="0" err="1">
                <a:solidFill>
                  <a:prstClr val="white"/>
                </a:solidFill>
                <a:latin typeface="Aptos" panose="02110004020202020204"/>
              </a:rPr>
              <a:t>ơn</a:t>
            </a:r>
            <a:r>
              <a:rPr lang="en-US" sz="7200" b="1" dirty="0">
                <a:solidFill>
                  <a:prstClr val="white"/>
                </a:solidFill>
                <a:latin typeface="Aptos" panose="02110004020202020204"/>
              </a:rPr>
              <a:t> </a:t>
            </a:r>
            <a:r>
              <a:rPr lang="en-US" sz="7200" b="1" dirty="0" err="1">
                <a:solidFill>
                  <a:prstClr val="white"/>
                </a:solidFill>
                <a:latin typeface="Aptos" panose="02110004020202020204"/>
              </a:rPr>
              <a:t>các</a:t>
            </a:r>
            <a:r>
              <a:rPr lang="en-US" sz="7200" b="1" dirty="0">
                <a:solidFill>
                  <a:prstClr val="white"/>
                </a:solidFill>
                <a:latin typeface="Aptos" panose="02110004020202020204"/>
              </a:rPr>
              <a:t> </a:t>
            </a:r>
            <a:r>
              <a:rPr lang="en-US" sz="7200" b="1" dirty="0" err="1">
                <a:solidFill>
                  <a:prstClr val="white"/>
                </a:solidFill>
                <a:latin typeface="Aptos" panose="02110004020202020204"/>
              </a:rPr>
              <a:t>bạn</a:t>
            </a:r>
            <a:r>
              <a:rPr lang="en-US" sz="7200" b="1" dirty="0">
                <a:solidFill>
                  <a:prstClr val="white"/>
                </a:solidFill>
                <a:latin typeface="Aptos" panose="02110004020202020204"/>
              </a:rPr>
              <a:t> </a:t>
            </a:r>
            <a:r>
              <a:rPr lang="en-US" sz="7200" b="1" dirty="0" err="1">
                <a:solidFill>
                  <a:prstClr val="white"/>
                </a:solidFill>
                <a:latin typeface="Aptos" panose="02110004020202020204"/>
              </a:rPr>
              <a:t>đã</a:t>
            </a:r>
            <a:r>
              <a:rPr lang="en-US" sz="7200" b="1" dirty="0">
                <a:solidFill>
                  <a:prstClr val="white"/>
                </a:solidFill>
                <a:latin typeface="Aptos" panose="02110004020202020204"/>
              </a:rPr>
              <a:t> </a:t>
            </a:r>
            <a:r>
              <a:rPr lang="en-US" sz="7200" b="1" dirty="0" err="1">
                <a:solidFill>
                  <a:prstClr val="white"/>
                </a:solidFill>
                <a:latin typeface="Aptos" panose="02110004020202020204"/>
              </a:rPr>
              <a:t>giúp</a:t>
            </a:r>
            <a:r>
              <a:rPr lang="en-US" sz="7200" b="1" dirty="0">
                <a:solidFill>
                  <a:prstClr val="white"/>
                </a:solidFill>
                <a:latin typeface="Aptos" panose="02110004020202020204"/>
              </a:rPr>
              <a:t> </a:t>
            </a:r>
            <a:r>
              <a:rPr lang="en-US" sz="7200" b="1" dirty="0" err="1">
                <a:solidFill>
                  <a:prstClr val="white"/>
                </a:solidFill>
                <a:latin typeface="Aptos" panose="02110004020202020204"/>
              </a:rPr>
              <a:t>heo</a:t>
            </a:r>
            <a:r>
              <a:rPr lang="en-US" sz="7200" b="1" dirty="0">
                <a:solidFill>
                  <a:prstClr val="white"/>
                </a:solidFill>
                <a:latin typeface="Aptos" panose="02110004020202020204"/>
              </a:rPr>
              <a:t> con </a:t>
            </a:r>
            <a:r>
              <a:rPr lang="en-US" sz="7200" b="1" dirty="0" err="1">
                <a:solidFill>
                  <a:prstClr val="white"/>
                </a:solidFill>
                <a:latin typeface="Aptos" panose="02110004020202020204"/>
              </a:rPr>
              <a:t>nhé</a:t>
            </a:r>
            <a:r>
              <a:rPr lang="en-US" sz="7200" b="1" dirty="0">
                <a:solidFill>
                  <a:prstClr val="white"/>
                </a:solidFill>
                <a:latin typeface="Aptos" panose="02110004020202020204"/>
              </a:rPr>
              <a:t>!!!</a:t>
            </a:r>
          </a:p>
        </p:txBody>
      </p:sp>
      <p:pic>
        <p:nvPicPr>
          <p:cNvPr id="2" name="8-bit-arcade-138828">
            <a:hlinkClick r:id="" action="ppaction://media"/>
            <a:extLst>
              <a:ext uri="{FF2B5EF4-FFF2-40B4-BE49-F238E27FC236}">
                <a16:creationId xmlns:a16="http://schemas.microsoft.com/office/drawing/2014/main" xmlns=""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727479" y="133793"/>
            <a:ext cx="609600" cy="609600"/>
          </a:xfrm>
          <a:prstGeom prst="rect">
            <a:avLst/>
          </a:prstGeom>
        </p:spPr>
      </p:pic>
      <p:pic>
        <p:nvPicPr>
          <p:cNvPr id="6" name="Picture 5">
            <a:extLst>
              <a:ext uri="{FF2B5EF4-FFF2-40B4-BE49-F238E27FC236}">
                <a16:creationId xmlns:a16="http://schemas.microsoft.com/office/drawing/2014/main" xmlns="" id="{B7772018-5A2C-BDCF-4B1D-BB9709017D9B}"/>
              </a:ext>
            </a:extLst>
          </p:cNvPr>
          <p:cNvPicPr>
            <a:picLocks noChangeAspect="1"/>
          </p:cNvPicPr>
          <p:nvPr/>
        </p:nvPicPr>
        <p:blipFill>
          <a:blip r:embed="rId8"/>
          <a:stretch>
            <a:fillRect/>
          </a:stretch>
        </p:blipFill>
        <p:spPr>
          <a:xfrm>
            <a:off x="1768825" y="743393"/>
            <a:ext cx="12446063" cy="4142591"/>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2C59DF6-2222-987D-85EC-EE52ACC52D45}"/>
              </a:ext>
            </a:extLst>
          </p:cNvPr>
          <p:cNvPicPr>
            <a:picLocks noChangeAspect="1"/>
          </p:cNvPicPr>
          <p:nvPr/>
        </p:nvPicPr>
        <p:blipFill>
          <a:blip r:embed="rId2"/>
          <a:stretch>
            <a:fillRect/>
          </a:stretch>
        </p:blipFill>
        <p:spPr>
          <a:xfrm>
            <a:off x="2971800" y="952500"/>
            <a:ext cx="12844530" cy="6477000"/>
          </a:xfrm>
          <a:prstGeom prst="rect">
            <a:avLst/>
          </a:prstGeom>
        </p:spPr>
      </p:pic>
      <p:sp>
        <p:nvSpPr>
          <p:cNvPr id="4" name="TextBox 3">
            <a:extLst>
              <a:ext uri="{FF2B5EF4-FFF2-40B4-BE49-F238E27FC236}">
                <a16:creationId xmlns:a16="http://schemas.microsoft.com/office/drawing/2014/main" xmlns="" id="{2847560C-CB15-0517-E605-F320098D40DE}"/>
              </a:ext>
            </a:extLst>
          </p:cNvPr>
          <p:cNvSpPr txBox="1"/>
          <p:nvPr/>
        </p:nvSpPr>
        <p:spPr>
          <a:xfrm>
            <a:off x="2819400" y="7886700"/>
            <a:ext cx="13716000" cy="1754326"/>
          </a:xfrm>
          <a:prstGeom prst="rect">
            <a:avLst/>
          </a:prstGeom>
          <a:noFill/>
        </p:spPr>
        <p:txBody>
          <a:bodyPr wrap="square" rtlCol="0">
            <a:spAutoFit/>
          </a:bodyPr>
          <a:lstStyle/>
          <a:p>
            <a:pPr algn="ctr"/>
            <a:r>
              <a:rPr lang="en-US" sz="5400" b="0" i="0" dirty="0">
                <a:solidFill>
                  <a:srgbClr val="000000"/>
                </a:solidFill>
                <a:effectLst/>
                <a:latin typeface="Cambria" panose="02040503050406030204" pitchFamily="18" charset="0"/>
                <a:ea typeface="Cambria" panose="02040503050406030204" pitchFamily="18" charset="0"/>
              </a:rPr>
              <a:t>Q</a:t>
            </a:r>
            <a:r>
              <a:rPr lang="vi-VN" sz="5400" b="0" i="0" dirty="0">
                <a:solidFill>
                  <a:srgbClr val="000000"/>
                </a:solidFill>
                <a:effectLst/>
                <a:latin typeface="Cambria" panose="02040503050406030204" pitchFamily="18" charset="0"/>
                <a:ea typeface="Cambria" panose="02040503050406030204" pitchFamily="18" charset="0"/>
              </a:rPr>
              <a:t>uan sát và cho biết bức tranh dưới đây thể hiện điều gì.</a:t>
            </a:r>
            <a:endParaRPr 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10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a:off x="8663036" y="-24977"/>
            <a:ext cx="6885061" cy="4680739"/>
          </a:xfrm>
          <a:custGeom>
            <a:avLst/>
            <a:gdLst/>
            <a:ahLst/>
            <a:cxnLst/>
            <a:rect l="l" t="t" r="r" b="b"/>
            <a:pathLst>
              <a:path w="6885061" h="4680739">
                <a:moveTo>
                  <a:pt x="0" y="0"/>
                </a:moveTo>
                <a:lnTo>
                  <a:pt x="6885061" y="0"/>
                </a:lnTo>
                <a:lnTo>
                  <a:pt x="6885061" y="4680739"/>
                </a:lnTo>
                <a:lnTo>
                  <a:pt x="0" y="4680739"/>
                </a:lnTo>
                <a:lnTo>
                  <a:pt x="0" y="0"/>
                </a:lnTo>
                <a:close/>
              </a:path>
            </a:pathLst>
          </a:custGeom>
          <a:blipFill>
            <a:blip r:embed="rId3"/>
            <a:stretch>
              <a:fillRect r="-10994"/>
            </a:stretch>
          </a:blipFill>
        </p:spPr>
        <p:txBody>
          <a:bodyPr/>
          <a:lstStyle/>
          <a:p>
            <a:endParaRPr lang="en-US"/>
          </a:p>
        </p:txBody>
      </p:sp>
      <p:sp>
        <p:nvSpPr>
          <p:cNvPr id="4" name="Freeform 4"/>
          <p:cNvSpPr/>
          <p:nvPr/>
        </p:nvSpPr>
        <p:spPr>
          <a:xfrm flipH="1">
            <a:off x="2728199" y="-252038"/>
            <a:ext cx="4646190" cy="3158666"/>
          </a:xfrm>
          <a:custGeom>
            <a:avLst/>
            <a:gdLst/>
            <a:ahLst/>
            <a:cxnLst/>
            <a:rect l="l" t="t" r="r" b="b"/>
            <a:pathLst>
              <a:path w="4646190" h="3158666">
                <a:moveTo>
                  <a:pt x="4646191" y="0"/>
                </a:moveTo>
                <a:lnTo>
                  <a:pt x="0" y="0"/>
                </a:lnTo>
                <a:lnTo>
                  <a:pt x="0" y="3158665"/>
                </a:lnTo>
                <a:lnTo>
                  <a:pt x="4646191" y="3158665"/>
                </a:lnTo>
                <a:lnTo>
                  <a:pt x="4646191" y="0"/>
                </a:lnTo>
                <a:close/>
              </a:path>
            </a:pathLst>
          </a:custGeom>
          <a:blipFill>
            <a:blip r:embed="rId3"/>
            <a:stretch>
              <a:fillRect r="-10994"/>
            </a:stretch>
          </a:blipFill>
        </p:spPr>
        <p:txBody>
          <a:bodyPr/>
          <a:lstStyle/>
          <a:p>
            <a:endParaRPr lang="en-US"/>
          </a:p>
        </p:txBody>
      </p:sp>
      <p:sp>
        <p:nvSpPr>
          <p:cNvPr id="5" name="Freeform 5"/>
          <p:cNvSpPr/>
          <p:nvPr/>
        </p:nvSpPr>
        <p:spPr>
          <a:xfrm>
            <a:off x="-3047018" y="3326221"/>
            <a:ext cx="12719277" cy="5999571"/>
          </a:xfrm>
          <a:custGeom>
            <a:avLst/>
            <a:gdLst/>
            <a:ahLst/>
            <a:cxnLst/>
            <a:rect l="l" t="t" r="r" b="b"/>
            <a:pathLst>
              <a:path w="12719277" h="5999571">
                <a:moveTo>
                  <a:pt x="0" y="0"/>
                </a:moveTo>
                <a:lnTo>
                  <a:pt x="12719277" y="0"/>
                </a:lnTo>
                <a:lnTo>
                  <a:pt x="12719277" y="5999570"/>
                </a:lnTo>
                <a:lnTo>
                  <a:pt x="0" y="5999570"/>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6395068" y="3517709"/>
            <a:ext cx="9223212" cy="9724005"/>
          </a:xfrm>
          <a:custGeom>
            <a:avLst/>
            <a:gdLst/>
            <a:ahLst/>
            <a:cxnLst/>
            <a:rect l="l" t="t" r="r" b="b"/>
            <a:pathLst>
              <a:path w="9223212" h="9724005">
                <a:moveTo>
                  <a:pt x="0" y="0"/>
                </a:moveTo>
                <a:lnTo>
                  <a:pt x="9223213" y="0"/>
                </a:lnTo>
                <a:lnTo>
                  <a:pt x="9223213" y="9724005"/>
                </a:lnTo>
                <a:lnTo>
                  <a:pt x="0" y="9724005"/>
                </a:lnTo>
                <a:lnTo>
                  <a:pt x="0" y="0"/>
                </a:lnTo>
                <a:close/>
              </a:path>
            </a:pathLst>
          </a:custGeom>
          <a:blipFill>
            <a:blip r:embed="rId6"/>
            <a:stretch>
              <a:fillRect b="-23448"/>
            </a:stretch>
          </a:blipFill>
        </p:spPr>
        <p:txBody>
          <a:bodyPr/>
          <a:lstStyle/>
          <a:p>
            <a:endParaRPr lang="en-US"/>
          </a:p>
        </p:txBody>
      </p:sp>
      <p:sp>
        <p:nvSpPr>
          <p:cNvPr id="7" name="Freeform 7"/>
          <p:cNvSpPr/>
          <p:nvPr/>
        </p:nvSpPr>
        <p:spPr>
          <a:xfrm>
            <a:off x="9535995" y="2952810"/>
            <a:ext cx="12719277" cy="5999571"/>
          </a:xfrm>
          <a:custGeom>
            <a:avLst/>
            <a:gdLst/>
            <a:ahLst/>
            <a:cxnLst/>
            <a:rect l="l" t="t" r="r" b="b"/>
            <a:pathLst>
              <a:path w="12719277" h="5999571">
                <a:moveTo>
                  <a:pt x="0" y="0"/>
                </a:moveTo>
                <a:lnTo>
                  <a:pt x="12719277" y="0"/>
                </a:lnTo>
                <a:lnTo>
                  <a:pt x="12719277" y="5999571"/>
                </a:lnTo>
                <a:lnTo>
                  <a:pt x="0" y="5999571"/>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a:off x="9846632" y="-3890224"/>
            <a:ext cx="12098003" cy="12754888"/>
          </a:xfrm>
          <a:custGeom>
            <a:avLst/>
            <a:gdLst/>
            <a:ahLst/>
            <a:cxnLst/>
            <a:rect l="l" t="t" r="r" b="b"/>
            <a:pathLst>
              <a:path w="12098003" h="12754888">
                <a:moveTo>
                  <a:pt x="12098003" y="0"/>
                </a:moveTo>
                <a:lnTo>
                  <a:pt x="0" y="0"/>
                </a:lnTo>
                <a:lnTo>
                  <a:pt x="0" y="12754888"/>
                </a:lnTo>
                <a:lnTo>
                  <a:pt x="12098003" y="12754888"/>
                </a:lnTo>
                <a:lnTo>
                  <a:pt x="12098003" y="0"/>
                </a:lnTo>
                <a:close/>
              </a:path>
            </a:pathLst>
          </a:custGeom>
          <a:blipFill>
            <a:blip r:embed="rId6"/>
            <a:stretch>
              <a:fillRect b="-23448"/>
            </a:stretch>
          </a:blipFill>
        </p:spPr>
        <p:txBody>
          <a:bodyPr/>
          <a:lstStyle/>
          <a:p>
            <a:endParaRPr lang="en-US"/>
          </a:p>
        </p:txBody>
      </p:sp>
      <p:sp>
        <p:nvSpPr>
          <p:cNvPr id="9" name="Freeform 9"/>
          <p:cNvSpPr/>
          <p:nvPr/>
        </p:nvSpPr>
        <p:spPr>
          <a:xfrm>
            <a:off x="14299033" y="-3351543"/>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5805929" y="-3890224"/>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8"/>
            <a:stretch>
              <a:fillRect/>
            </a:stretch>
          </a:blipFill>
        </p:spPr>
        <p:txBody>
          <a:bodyPr/>
          <a:lstStyle/>
          <a:p>
            <a:endParaRPr lang="en-US"/>
          </a:p>
        </p:txBody>
      </p:sp>
      <p:sp>
        <p:nvSpPr>
          <p:cNvPr id="12" name="Freeform 12"/>
          <p:cNvSpPr/>
          <p:nvPr/>
        </p:nvSpPr>
        <p:spPr>
          <a:xfrm>
            <a:off x="7165691" y="6944626"/>
            <a:ext cx="3956619" cy="2381165"/>
          </a:xfrm>
          <a:custGeom>
            <a:avLst/>
            <a:gdLst/>
            <a:ahLst/>
            <a:cxnLst/>
            <a:rect l="l" t="t" r="r" b="b"/>
            <a:pathLst>
              <a:path w="3956619" h="2381165">
                <a:moveTo>
                  <a:pt x="0" y="0"/>
                </a:moveTo>
                <a:lnTo>
                  <a:pt x="3956618" y="0"/>
                </a:lnTo>
                <a:lnTo>
                  <a:pt x="3956618" y="2381165"/>
                </a:lnTo>
                <a:lnTo>
                  <a:pt x="0" y="23811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8"/>
            <a:stretch>
              <a:fillRect/>
            </a:stretch>
          </a:blipFill>
        </p:spPr>
        <p:txBody>
          <a:bodyPr/>
          <a:lstStyle/>
          <a:p>
            <a:endParaRPr lang="en-US"/>
          </a:p>
        </p:txBody>
      </p:sp>
      <p:sp>
        <p:nvSpPr>
          <p:cNvPr id="14" name="Freeform 14"/>
          <p:cNvSpPr/>
          <p:nvPr/>
        </p:nvSpPr>
        <p:spPr>
          <a:xfrm flipH="1">
            <a:off x="12685006" y="2315392"/>
            <a:ext cx="7234538" cy="8890369"/>
          </a:xfrm>
          <a:custGeom>
            <a:avLst/>
            <a:gdLst/>
            <a:ahLst/>
            <a:cxnLst/>
            <a:rect l="l" t="t" r="r" b="b"/>
            <a:pathLst>
              <a:path w="7234538" h="8890369">
                <a:moveTo>
                  <a:pt x="7234537" y="0"/>
                </a:moveTo>
                <a:lnTo>
                  <a:pt x="0" y="0"/>
                </a:lnTo>
                <a:lnTo>
                  <a:pt x="0" y="8890369"/>
                </a:lnTo>
                <a:lnTo>
                  <a:pt x="7234537" y="8890369"/>
                </a:lnTo>
                <a:lnTo>
                  <a:pt x="7234537" y="0"/>
                </a:lnTo>
                <a:close/>
              </a:path>
            </a:pathLst>
          </a:custGeom>
          <a:blipFill>
            <a:blip r:embed="rId11"/>
            <a:stretch>
              <a:fillRect/>
            </a:stretch>
          </a:blipFill>
        </p:spPr>
        <p:txBody>
          <a:bodyPr/>
          <a:lstStyle/>
          <a:p>
            <a:endParaRPr lang="en-US"/>
          </a:p>
        </p:txBody>
      </p:sp>
      <p:sp>
        <p:nvSpPr>
          <p:cNvPr id="15" name="Freeform 15"/>
          <p:cNvSpPr/>
          <p:nvPr/>
        </p:nvSpPr>
        <p:spPr>
          <a:xfrm flipH="1">
            <a:off x="-1972821" y="2538711"/>
            <a:ext cx="7024115" cy="7892264"/>
          </a:xfrm>
          <a:custGeom>
            <a:avLst/>
            <a:gdLst/>
            <a:ahLst/>
            <a:cxnLst/>
            <a:rect l="l" t="t" r="r" b="b"/>
            <a:pathLst>
              <a:path w="7024115" h="7892264">
                <a:moveTo>
                  <a:pt x="7024116" y="0"/>
                </a:moveTo>
                <a:lnTo>
                  <a:pt x="0" y="0"/>
                </a:lnTo>
                <a:lnTo>
                  <a:pt x="0" y="7892265"/>
                </a:lnTo>
                <a:lnTo>
                  <a:pt x="7024116" y="7892265"/>
                </a:lnTo>
                <a:lnTo>
                  <a:pt x="7024116" y="0"/>
                </a:lnTo>
                <a:close/>
              </a:path>
            </a:pathLst>
          </a:custGeom>
          <a:blipFill>
            <a:blip r:embed="rId12"/>
            <a:stretch>
              <a:fillRect/>
            </a:stretch>
          </a:blipFill>
        </p:spPr>
        <p:txBody>
          <a:bodyPr/>
          <a:lstStyle/>
          <a:p>
            <a:endParaRPr lang="en-US"/>
          </a:p>
        </p:txBody>
      </p:sp>
      <p:sp>
        <p:nvSpPr>
          <p:cNvPr id="16" name="Freeform 16"/>
          <p:cNvSpPr/>
          <p:nvPr/>
        </p:nvSpPr>
        <p:spPr>
          <a:xfrm flipH="1">
            <a:off x="-1783462" y="8380791"/>
            <a:ext cx="5096082" cy="2246182"/>
          </a:xfrm>
          <a:custGeom>
            <a:avLst/>
            <a:gdLst/>
            <a:ahLst/>
            <a:cxnLst/>
            <a:rect l="l" t="t" r="r" b="b"/>
            <a:pathLst>
              <a:path w="5096082" h="2246182">
                <a:moveTo>
                  <a:pt x="5096082" y="0"/>
                </a:moveTo>
                <a:lnTo>
                  <a:pt x="0" y="0"/>
                </a:lnTo>
                <a:lnTo>
                  <a:pt x="0" y="2246182"/>
                </a:lnTo>
                <a:lnTo>
                  <a:pt x="5096082" y="2246182"/>
                </a:lnTo>
                <a:lnTo>
                  <a:pt x="5096082" y="0"/>
                </a:lnTo>
                <a:close/>
              </a:path>
            </a:pathLst>
          </a:custGeom>
          <a:blipFill>
            <a:blip r:embed="rId13"/>
            <a:stretch>
              <a:fillRect/>
            </a:stretch>
          </a:blipFill>
        </p:spPr>
        <p:txBody>
          <a:bodyPr/>
          <a:lstStyle/>
          <a:p>
            <a:endParaRPr lang="en-US"/>
          </a:p>
        </p:txBody>
      </p:sp>
      <p:sp>
        <p:nvSpPr>
          <p:cNvPr id="17" name="Freeform 17"/>
          <p:cNvSpPr/>
          <p:nvPr/>
        </p:nvSpPr>
        <p:spPr>
          <a:xfrm>
            <a:off x="11661244" y="8097834"/>
            <a:ext cx="6380013" cy="2812096"/>
          </a:xfrm>
          <a:custGeom>
            <a:avLst/>
            <a:gdLst/>
            <a:ahLst/>
            <a:cxnLst/>
            <a:rect l="l" t="t" r="r" b="b"/>
            <a:pathLst>
              <a:path w="6380013" h="2812096">
                <a:moveTo>
                  <a:pt x="0" y="0"/>
                </a:moveTo>
                <a:lnTo>
                  <a:pt x="6380012" y="0"/>
                </a:lnTo>
                <a:lnTo>
                  <a:pt x="6380012" y="2812096"/>
                </a:lnTo>
                <a:lnTo>
                  <a:pt x="0" y="2812096"/>
                </a:lnTo>
                <a:lnTo>
                  <a:pt x="0" y="0"/>
                </a:lnTo>
                <a:close/>
              </a:path>
            </a:pathLst>
          </a:custGeom>
          <a:blipFill>
            <a:blip r:embed="rId13"/>
            <a:stretch>
              <a:fillRect/>
            </a:stretch>
          </a:blipFill>
        </p:spPr>
        <p:txBody>
          <a:bodyPr/>
          <a:lstStyle/>
          <a:p>
            <a:endParaRPr lang="en-US"/>
          </a:p>
        </p:txBody>
      </p:sp>
      <p:sp>
        <p:nvSpPr>
          <p:cNvPr id="20" name="Freeform 20"/>
          <p:cNvSpPr/>
          <p:nvPr/>
        </p:nvSpPr>
        <p:spPr>
          <a:xfrm flipH="1">
            <a:off x="1371600" y="647700"/>
            <a:ext cx="1693287" cy="1286692"/>
          </a:xfrm>
          <a:custGeom>
            <a:avLst/>
            <a:gdLst/>
            <a:ahLst/>
            <a:cxnLst/>
            <a:rect l="l" t="t" r="r" b="b"/>
            <a:pathLst>
              <a:path w="1693287" h="1286692">
                <a:moveTo>
                  <a:pt x="1693288" y="0"/>
                </a:moveTo>
                <a:lnTo>
                  <a:pt x="0" y="0"/>
                </a:lnTo>
                <a:lnTo>
                  <a:pt x="0" y="1286693"/>
                </a:lnTo>
                <a:lnTo>
                  <a:pt x="1693288" y="1286693"/>
                </a:lnTo>
                <a:lnTo>
                  <a:pt x="1693288" y="0"/>
                </a:lnTo>
                <a:close/>
              </a:path>
            </a:pathLst>
          </a:custGeom>
          <a:blipFill>
            <a:blip r:embed="rId14"/>
            <a:stretch>
              <a:fillRect/>
            </a:stretch>
          </a:blipFill>
        </p:spPr>
        <p:txBody>
          <a:bodyPr/>
          <a:lstStyle/>
          <a:p>
            <a:endParaRPr lang="en-US"/>
          </a:p>
        </p:txBody>
      </p:sp>
      <p:sp>
        <p:nvSpPr>
          <p:cNvPr id="21" name="Freeform 21"/>
          <p:cNvSpPr/>
          <p:nvPr/>
        </p:nvSpPr>
        <p:spPr>
          <a:xfrm>
            <a:off x="9672259" y="-4072899"/>
            <a:ext cx="9221833" cy="5740591"/>
          </a:xfrm>
          <a:custGeom>
            <a:avLst/>
            <a:gdLst/>
            <a:ahLst/>
            <a:cxnLst/>
            <a:rect l="l" t="t" r="r" b="b"/>
            <a:pathLst>
              <a:path w="9221833" h="5740591">
                <a:moveTo>
                  <a:pt x="0" y="0"/>
                </a:moveTo>
                <a:lnTo>
                  <a:pt x="9221832" y="0"/>
                </a:lnTo>
                <a:lnTo>
                  <a:pt x="9221832" y="5740591"/>
                </a:lnTo>
                <a:lnTo>
                  <a:pt x="0" y="5740591"/>
                </a:lnTo>
                <a:lnTo>
                  <a:pt x="0" y="0"/>
                </a:lnTo>
                <a:close/>
              </a:path>
            </a:pathLst>
          </a:custGeom>
          <a:blipFill>
            <a:blip r:embed="rId15"/>
            <a:stretch>
              <a:fillRect/>
            </a:stretch>
          </a:blipFill>
        </p:spPr>
        <p:txBody>
          <a:bodyPr/>
          <a:lstStyle/>
          <a:p>
            <a:endParaRPr lang="en-US"/>
          </a:p>
        </p:txBody>
      </p:sp>
      <p:sp>
        <p:nvSpPr>
          <p:cNvPr id="22" name="Freeform 22"/>
          <p:cNvSpPr/>
          <p:nvPr/>
        </p:nvSpPr>
        <p:spPr>
          <a:xfrm rot="-5400000">
            <a:off x="-342101" y="-1849901"/>
            <a:ext cx="5863209" cy="3649848"/>
          </a:xfrm>
          <a:custGeom>
            <a:avLst/>
            <a:gdLst/>
            <a:ahLst/>
            <a:cxnLst/>
            <a:rect l="l" t="t" r="r" b="b"/>
            <a:pathLst>
              <a:path w="5863209" h="3649848">
                <a:moveTo>
                  <a:pt x="0" y="0"/>
                </a:moveTo>
                <a:lnTo>
                  <a:pt x="5863209" y="0"/>
                </a:lnTo>
                <a:lnTo>
                  <a:pt x="5863209" y="3649848"/>
                </a:lnTo>
                <a:lnTo>
                  <a:pt x="0" y="3649848"/>
                </a:lnTo>
                <a:lnTo>
                  <a:pt x="0" y="0"/>
                </a:lnTo>
                <a:close/>
              </a:path>
            </a:pathLst>
          </a:custGeom>
          <a:blipFill>
            <a:blip r:embed="rId15"/>
            <a:stretch>
              <a:fillRect/>
            </a:stretch>
          </a:blipFill>
        </p:spPr>
        <p:txBody>
          <a:bodyPr/>
          <a:lstStyle/>
          <a:p>
            <a:endParaRPr lang="en-US"/>
          </a:p>
        </p:txBody>
      </p:sp>
      <p:sp>
        <p:nvSpPr>
          <p:cNvPr id="23" name="Freeform 23"/>
          <p:cNvSpPr/>
          <p:nvPr/>
        </p:nvSpPr>
        <p:spPr>
          <a:xfrm>
            <a:off x="8322608" y="8663748"/>
            <a:ext cx="5096082" cy="2246182"/>
          </a:xfrm>
          <a:custGeom>
            <a:avLst/>
            <a:gdLst/>
            <a:ahLst/>
            <a:cxnLst/>
            <a:rect l="l" t="t" r="r" b="b"/>
            <a:pathLst>
              <a:path w="5096082" h="2246182">
                <a:moveTo>
                  <a:pt x="0" y="0"/>
                </a:moveTo>
                <a:lnTo>
                  <a:pt x="5096082" y="0"/>
                </a:lnTo>
                <a:lnTo>
                  <a:pt x="5096082" y="2246182"/>
                </a:lnTo>
                <a:lnTo>
                  <a:pt x="0" y="2246182"/>
                </a:lnTo>
                <a:lnTo>
                  <a:pt x="0" y="0"/>
                </a:lnTo>
                <a:close/>
              </a:path>
            </a:pathLst>
          </a:custGeom>
          <a:blipFill>
            <a:blip r:embed="rId13"/>
            <a:stretch>
              <a:fillRect/>
            </a:stretch>
          </a:blipFill>
        </p:spPr>
        <p:txBody>
          <a:bodyPr/>
          <a:lstStyle/>
          <a:p>
            <a:endParaRPr lang="en-US"/>
          </a:p>
        </p:txBody>
      </p:sp>
      <p:pic>
        <p:nvPicPr>
          <p:cNvPr id="25" name="Picture 24">
            <a:extLst>
              <a:ext uri="{FF2B5EF4-FFF2-40B4-BE49-F238E27FC236}">
                <a16:creationId xmlns:a16="http://schemas.microsoft.com/office/drawing/2014/main" xmlns="" id="{58F0A664-398B-8AD3-FFF7-1F554481E9A0}"/>
              </a:ext>
            </a:extLst>
          </p:cNvPr>
          <p:cNvPicPr>
            <a:picLocks noChangeAspect="1"/>
          </p:cNvPicPr>
          <p:nvPr/>
        </p:nvPicPr>
        <p:blipFill>
          <a:blip r:embed="rId16"/>
          <a:stretch>
            <a:fillRect/>
          </a:stretch>
        </p:blipFill>
        <p:spPr>
          <a:xfrm rot="20731872">
            <a:off x="5322039" y="125063"/>
            <a:ext cx="8528042" cy="4036606"/>
          </a:xfrm>
          <a:prstGeom prst="rect">
            <a:avLst/>
          </a:prstGeom>
        </p:spPr>
      </p:pic>
      <p:pic>
        <p:nvPicPr>
          <p:cNvPr id="28" name="Picture 27">
            <a:extLst>
              <a:ext uri="{FF2B5EF4-FFF2-40B4-BE49-F238E27FC236}">
                <a16:creationId xmlns:a16="http://schemas.microsoft.com/office/drawing/2014/main" xmlns="" id="{D28DAE84-AE5B-0406-F733-4486A728F98E}"/>
              </a:ext>
            </a:extLst>
          </p:cNvPr>
          <p:cNvPicPr>
            <a:picLocks noChangeAspect="1"/>
          </p:cNvPicPr>
          <p:nvPr/>
        </p:nvPicPr>
        <p:blipFill>
          <a:blip r:embed="rId17"/>
          <a:stretch>
            <a:fillRect/>
          </a:stretch>
        </p:blipFill>
        <p:spPr>
          <a:xfrm>
            <a:off x="2133600" y="3009900"/>
            <a:ext cx="13924471"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1310</Words>
  <Application>Microsoft Office PowerPoint</Application>
  <PresentationFormat>Custom</PresentationFormat>
  <Paragraphs>83</Paragraphs>
  <Slides>36</Slides>
  <Notes>1</Notes>
  <HiddenSlides>0</HiddenSlides>
  <MMClips>6</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#9Slide07 IcielHoneyCream</vt:lpstr>
      <vt:lpstr>Aptos</vt:lpstr>
      <vt:lpstr>Aptos Display</vt:lpstr>
      <vt:lpstr>Arial</vt:lpstr>
      <vt:lpstr>AvantGarde</vt:lpstr>
      <vt:lpstr>Calibri</vt:lpstr>
      <vt:lpstr>Cambria</vt:lpstr>
      <vt:lpstr>Roboto</vt:lpstr>
      <vt:lpstr>Times New Roman</vt:lpstr>
      <vt:lpstr>Office Theme</vt:lpstr>
      <vt:lpstr>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Microsoft</cp:lastModifiedBy>
  <cp:revision>21</cp:revision>
  <dcterms:created xsi:type="dcterms:W3CDTF">2006-08-16T00:00:00Z</dcterms:created>
  <dcterms:modified xsi:type="dcterms:W3CDTF">2025-04-10T09:41:58Z</dcterms:modified>
  <dc:identifier>DAGU8QCx2sU</dc:identifier>
</cp:coreProperties>
</file>