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sldIdLst>
    <p:sldId id="258" r:id="rId4"/>
    <p:sldId id="256" r:id="rId5"/>
    <p:sldId id="259" r:id="rId6"/>
    <p:sldId id="515" r:id="rId7"/>
    <p:sldId id="260" r:id="rId8"/>
    <p:sldId id="261" r:id="rId9"/>
    <p:sldId id="516" r:id="rId10"/>
    <p:sldId id="263" r:id="rId11"/>
    <p:sldId id="517" r:id="rId12"/>
    <p:sldId id="518" r:id="rId13"/>
    <p:sldId id="519" r:id="rId14"/>
    <p:sldId id="520" r:id="rId15"/>
    <p:sldId id="521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25"/>
    <a:srgbClr val="FFF9BF"/>
    <a:srgbClr val="0AB7F2"/>
    <a:srgbClr val="FADAE9"/>
    <a:srgbClr val="C4EAFD"/>
    <a:srgbClr val="DEE0CA"/>
    <a:srgbClr val="F1F5DE"/>
    <a:srgbClr val="2A7F5B"/>
    <a:srgbClr val="B73F3F"/>
    <a:srgbClr val="4A6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8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729377-0BDB-6FAF-C9A4-2F37C70FD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54E4C3-0327-02FC-09DB-9D1AAC35D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AB6CC3-0EF6-63EF-B96D-C504C40B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59C8B6-1D06-3FD9-9C76-48674655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E5174B-BBA2-82E5-9FFE-FFEACB1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1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14B47E-7173-174D-7BEA-6E6B63C8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768FBD-417E-DE59-ADC0-6786006C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4FC174-2D2C-062D-9BCE-64D20B2F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621B1B-B318-CBBA-D7DC-6C7A51B9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47CB15-60FA-60AF-2DD6-C3A37AD7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8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BB166E1-D383-14FB-63FD-1EE72B339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6A0F18B-5154-1EC9-2388-1CC2635E6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75939-976D-7C2A-37C3-9B06FFD4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A80BA5-EC15-4D99-2F4D-7DA1EE7F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8EF6D4-BD92-D43E-2F9B-D8CF9209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7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466277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534420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07860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92608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663601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260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5559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A0FCE83-4B66-BE67-FFAF-BA75675F6241}"/>
              </a:ext>
            </a:extLst>
          </p:cNvPr>
          <p:cNvSpPr/>
          <p:nvPr userDrawn="1"/>
        </p:nvSpPr>
        <p:spPr>
          <a:xfrm>
            <a:off x="328246" y="304800"/>
            <a:ext cx="11488616" cy="6236677"/>
          </a:xfrm>
          <a:custGeom>
            <a:avLst/>
            <a:gdLst>
              <a:gd name="connsiteX0" fmla="*/ 0 w 11488616"/>
              <a:gd name="connsiteY0" fmla="*/ 0 h 6236677"/>
              <a:gd name="connsiteX1" fmla="*/ 11488616 w 11488616"/>
              <a:gd name="connsiteY1" fmla="*/ 0 h 6236677"/>
              <a:gd name="connsiteX2" fmla="*/ 11488616 w 11488616"/>
              <a:gd name="connsiteY2" fmla="*/ 6236677 h 6236677"/>
              <a:gd name="connsiteX3" fmla="*/ 0 w 11488616"/>
              <a:gd name="connsiteY3" fmla="*/ 6236677 h 6236677"/>
              <a:gd name="connsiteX4" fmla="*/ 0 w 11488616"/>
              <a:gd name="connsiteY4" fmla="*/ 0 h 62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sd="21494597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32528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4872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01893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418641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30F87C67-2C2F-BF6B-1878-B5050DC70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-1" y="0"/>
            <a:ext cx="12238333" cy="6857999"/>
          </a:xfrm>
          <a:prstGeom prst="rect">
            <a:avLst/>
          </a:prstGeom>
        </p:spPr>
      </p:pic>
      <p:pic>
        <p:nvPicPr>
          <p:cNvPr id="7" name="Đồ họa 6">
            <a:extLst>
              <a:ext uri="{FF2B5EF4-FFF2-40B4-BE49-F238E27FC236}">
                <a16:creationId xmlns:a16="http://schemas.microsoft.com/office/drawing/2014/main" id="{0F3CE0C8-C103-671A-14CC-C16AA9C9B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0" y="837268"/>
            <a:ext cx="10744200" cy="602073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FDEFB16-C22F-C3F0-C118-D601E4BE22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638" y="0"/>
            <a:ext cx="12261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9D012-0BD8-FCC7-319D-32C55009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DA5AE6-389D-2E52-696E-FB554FC80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1B5C811-400C-5FA8-CAC9-BEBD09F62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372D35-2E92-6058-F772-9B8BFF59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A259F6-A294-0E14-FA99-8AE9CB00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B7CF15-D2AB-4AFD-0086-FFA83A98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4E3FD0-C258-625C-85C3-A868FB41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920851-29E4-EAB6-DACA-FF975A42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6C40AC-CF3B-46A2-DCC8-F17F686CD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115845-02FE-1BF3-B21C-0C546E63A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BB97FA8-B7F1-CA6F-550F-E6565734D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4F49005-B0D7-F19C-6E1E-9EA4B7E4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DA3EF5-DFB9-6EC4-00CE-6D4984DE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706977-A3F2-F0CC-C654-47F0E088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1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B47529-5F65-C969-A708-D9EDB901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D12C37C-8BDA-E108-BFC0-D43E901B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48027FC-40D1-5084-08A3-6296F609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68F1EA-B072-C0DC-E876-371B0CC2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948C7B-308A-4667-A493-C1D3F83C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67E867E-88B0-4FFF-9783-4C3CAEFA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0BF4D6-41B8-6BA2-82F2-1383952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5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55A758-EF39-E5C6-37A4-3AFB8BE3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D04C7C-3A67-B51D-7267-1F415EE29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0C7DD7-9191-0DDB-1FAF-2174CDB0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6DFC66-783B-EF26-E537-479CECE6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ADA5BD-38B7-5F8E-09B3-3562EA10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531B7EC-30AA-AA77-2A98-66AD5F31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186D9-18AB-5915-D04E-48FC6CB8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0F74723-AFC5-B2C3-1007-6CD4E5DC4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303D04-6B89-8C38-D201-0ADC11DD6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A7DC95-7526-66A3-4FE0-C473B672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266875-7683-0A83-6BF3-A016827E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9896-AAE2-BF40-5ED6-B2387FD4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AF4BD557-2718-87EA-F97E-EDC3E1B13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8A8694-CB93-BD47-F984-B69DE5F3AA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6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1EA872-2259-487D-A98D-8CECF763C3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2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9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AD5F759-2351-6B48-F98F-935ADEAD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278598"/>
            <a:ext cx="6462320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452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DEBCA-6698-E44F-1EDB-2E93A5D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72" y="497205"/>
            <a:ext cx="9706928" cy="55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674F38A-A85A-7D4F-D4DF-E57FD3FC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70" y="387199"/>
            <a:ext cx="6423971" cy="51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67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D534C8-E50A-F6FF-663B-6A0EB2EFD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7034" y="761988"/>
            <a:ext cx="6096012" cy="6096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817AC-4D2D-ED4C-F880-64BFF5868CF6}"/>
              </a:ext>
            </a:extLst>
          </p:cNvPr>
          <p:cNvSpPr txBox="1"/>
          <p:nvPr/>
        </p:nvSpPr>
        <p:spPr>
          <a:xfrm>
            <a:off x="4317357" y="1145894"/>
            <a:ext cx="71300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qua hình thức vẽ tranh hoặc viết thư, hãy mô tả lại một hoạt động bảo vệ môi trường mà em đã tham gia.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93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0D31B1-E621-80DB-EC2F-466F75C99667}"/>
              </a:ext>
            </a:extLst>
          </p:cNvPr>
          <p:cNvSpPr txBox="1"/>
          <p:nvPr/>
        </p:nvSpPr>
        <p:spPr>
          <a:xfrm>
            <a:off x="685800" y="811530"/>
            <a:ext cx="52120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Một hoạt động bảo vệ môi trường mà em đã tham gia: tham gia vào chiến dịch Giờ Trái Đất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Gia đình tắt đèn điện và các thiết bị điện không ảnh hưởng lớn đến sinh hoạt trong một giờ đồng hồ vào tối ngày thứ 7 cuối cùng trong tháng 3 hàng năm.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Mục đích: tiết kiệm điện năng, giảm thiểu khí thải CO2, giảm hiệu ứng nhà kính, chống biến đổi khí hậu.</a:t>
            </a:r>
          </a:p>
        </p:txBody>
      </p:sp>
      <p:pic>
        <p:nvPicPr>
          <p:cNvPr id="1026" name="Picture 2" descr="Hoạt động hưởng ứng chiến dịch Giờ Trái đất">
            <a:extLst>
              <a:ext uri="{FF2B5EF4-FFF2-40B4-BE49-F238E27FC236}">
                <a16:creationId xmlns:a16="http://schemas.microsoft.com/office/drawing/2014/main" id="{CDCA552C-E269-C00B-ED99-9BCD1B51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455205"/>
            <a:ext cx="5646420" cy="40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5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40C3B8CA-A30B-5D96-8743-FBB86B945EB3}"/>
              </a:ext>
            </a:extLst>
          </p:cNvPr>
          <p:cNvGrpSpPr/>
          <p:nvPr/>
        </p:nvGrpSpPr>
        <p:grpSpPr>
          <a:xfrm>
            <a:off x="2407009" y="2587989"/>
            <a:ext cx="8795101" cy="880463"/>
            <a:chOff x="2673226" y="2843317"/>
            <a:chExt cx="8795101" cy="880463"/>
          </a:xfrm>
        </p:grpSpPr>
        <p:pic>
          <p:nvPicPr>
            <p:cNvPr id="7" name="Đồ họa 6">
              <a:extLst>
                <a:ext uri="{FF2B5EF4-FFF2-40B4-BE49-F238E27FC236}">
                  <a16:creationId xmlns:a16="http://schemas.microsoft.com/office/drawing/2014/main" id="{2609EFD3-9DA8-4D23-B325-5C1528B0C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73226" y="2843317"/>
              <a:ext cx="880463" cy="880463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F114DF-37FD-AAF0-9F10-BB75684719A4}"/>
                </a:ext>
              </a:extLst>
            </p:cNvPr>
            <p:cNvSpPr txBox="1"/>
            <p:nvPr/>
          </p:nvSpPr>
          <p:spPr>
            <a:xfrm>
              <a:off x="3699160" y="2960382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ker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nội dung đã học</a:t>
              </a:r>
              <a:endParaRPr lang="vi-VN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246FDB37-2C80-48B7-4579-0B0184D8F91B}"/>
              </a:ext>
            </a:extLst>
          </p:cNvPr>
          <p:cNvGrpSpPr/>
          <p:nvPr/>
        </p:nvGrpSpPr>
        <p:grpSpPr>
          <a:xfrm>
            <a:off x="2407009" y="3807533"/>
            <a:ext cx="8795101" cy="880463"/>
            <a:chOff x="2673227" y="4093341"/>
            <a:chExt cx="8795101" cy="880463"/>
          </a:xfrm>
        </p:grpSpPr>
        <p:pic>
          <p:nvPicPr>
            <p:cNvPr id="10" name="Đồ họa 9">
              <a:extLst>
                <a:ext uri="{FF2B5EF4-FFF2-40B4-BE49-F238E27FC236}">
                  <a16:creationId xmlns:a16="http://schemas.microsoft.com/office/drawing/2014/main" id="{FC4C8710-0A2C-0380-1BB3-442D5BE62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73227" y="4093341"/>
              <a:ext cx="880463" cy="880463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A81C773-31FC-36FE-B171-C411EB84A4FC}"/>
                </a:ext>
              </a:extLst>
            </p:cNvPr>
            <p:cNvSpPr txBox="1"/>
            <p:nvPr/>
          </p:nvSpPr>
          <p:spPr>
            <a:xfrm>
              <a:off x="3699161" y="4327473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ker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  <a:endParaRPr lang="vi-VN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C0A2A62-B03E-A039-6EE3-883116BD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40" y="732141"/>
            <a:ext cx="470652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35DD5A3-2822-4D1A-3B0B-051BA6AD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8" y="938160"/>
            <a:ext cx="8913124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B67E-B23D-59B4-8B33-2217FE2F4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75C13-7578-8E89-8EE4-CA1B2CD0C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child in a garden&#10;&#10;Description automatically generated">
            <a:extLst>
              <a:ext uri="{FF2B5EF4-FFF2-40B4-BE49-F238E27FC236}">
                <a16:creationId xmlns:a16="http://schemas.microsoft.com/office/drawing/2014/main" id="{C39BF53A-7F52-B9E3-BADB-029210E2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CAB84-B92E-DA66-3161-F5F0EC7E2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757" y="92938"/>
            <a:ext cx="6035563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E11A1-D4C4-EC8A-AC31-2CC8E73EB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461" y="1770700"/>
            <a:ext cx="8382727" cy="3432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FB74DC-16EE-249A-9171-EC1347FF0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813" y="4641295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5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3FE5C9A-08E6-4729-C053-DFF8E0BB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904868"/>
            <a:ext cx="646232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742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F7A04-97EC-4328-8ADD-D93F6674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1" b="94083" l="10000" r="90000">
                        <a14:foregroundMark x1="49024" y1="22308" x2="51341" y2="49952"/>
                        <a14:foregroundMark x1="56463" y1="21435" x2="50854" y2="41610"/>
                        <a14:foregroundMark x1="54878" y1="23957" x2="50610" y2="38021"/>
                        <a14:foregroundMark x1="58049" y1="24830" x2="53780" y2="38021"/>
                        <a14:foregroundMark x1="57439" y1="28807" x2="49756" y2="36372"/>
                        <a14:foregroundMark x1="49756" y1="36372" x2="46341" y2="38021"/>
                        <a14:foregroundMark x1="46098" y1="24636" x2="43537" y2="37827"/>
                        <a14:foregroundMark x1="40000" y1="26673" x2="45610" y2="43647"/>
                        <a14:foregroundMark x1="53537" y1="74006" x2="61707" y2="91077"/>
                        <a14:foregroundMark x1="61707" y1="91077" x2="63537" y2="91756"/>
                        <a14:foregroundMark x1="67561" y1="85936" x2="61463" y2="91174"/>
                        <a14:foregroundMark x1="66951" y1="86324" x2="64390" y2="93695"/>
                        <a14:foregroundMark x1="67317" y1="91174" x2="60610" y2="92241"/>
                        <a14:foregroundMark x1="51463" y1="10475" x2="64634" y2="19108"/>
                        <a14:foregroundMark x1="63537" y1="14258" x2="75244" y2="25606"/>
                        <a14:foregroundMark x1="66707" y1="15519" x2="73537" y2="26867"/>
                        <a14:foregroundMark x1="73537" y1="21048" x2="55366" y2="38700"/>
                        <a14:foregroundMark x1="46098" y1="46460" x2="44756" y2="62367"/>
                        <a14:foregroundMark x1="58049" y1="9699" x2="43171" y2="19981"/>
                        <a14:foregroundMark x1="48780" y1="10766" x2="34024" y2="20175"/>
                        <a14:foregroundMark x1="42439" y1="12803" x2="39512" y2="16586"/>
                        <a14:foregroundMark x1="53780" y1="7177" x2="46098" y2="9408"/>
                        <a14:foregroundMark x1="49512" y1="7759" x2="40244" y2="10960"/>
                        <a14:foregroundMark x1="60610" y1="13288" x2="69634" y2="28322"/>
                        <a14:foregroundMark x1="69634" y1="28322" x2="71220" y2="27740"/>
                        <a14:foregroundMark x1="76463" y1="19496" x2="75976" y2="27934"/>
                        <a14:foregroundMark x1="75976" y1="24830" x2="76220" y2="29583"/>
                        <a14:foregroundMark x1="25488" y1="30650" x2="27927" y2="40349"/>
                        <a14:foregroundMark x1="79146" y1="51309" x2="68780" y2="58390"/>
                        <a14:foregroundMark x1="23902" y1="70126" x2="25488" y2="72745"/>
                        <a14:foregroundMark x1="56951" y1="17653" x2="52927" y2="39670"/>
                        <a14:foregroundMark x1="60976" y1="92047" x2="61220" y2="94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4907" y="1248032"/>
            <a:ext cx="4694474" cy="6017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325FFC-3B0D-469A-A24D-9EDE63E4843F}"/>
              </a:ext>
            </a:extLst>
          </p:cNvPr>
          <p:cNvSpPr txBox="1"/>
          <p:nvPr/>
        </p:nvSpPr>
        <p:spPr>
          <a:xfrm>
            <a:off x="3407446" y="2951542"/>
            <a:ext cx="7824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#9Slide05 Pattaya" panose="00000500000000000000" pitchFamily="2" charset="-34"/>
                <a:ea typeface="Calibri" panose="020F0502020204030204" pitchFamily="34" charset="0"/>
                <a:cs typeface="#9Slide05 Pattaya" panose="00000500000000000000" pitchFamily="2" charset="-34"/>
              </a:rPr>
              <a:t>Biện pháp xây dựng thế giới xanh – sạch – đẹp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Pattaya" panose="00000500000000000000" pitchFamily="2" charset="-34"/>
              <a:ea typeface="Calibri" panose="020F0502020204030204" pitchFamily="34" charset="0"/>
              <a:cs typeface="#9Slide05 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4815E-AA5A-B024-9514-8620B4F41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896" y="1696646"/>
            <a:ext cx="520033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8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D59B2-9A49-9BC4-0A48-2D2D0970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6" y="4320540"/>
            <a:ext cx="4556448" cy="191832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3D46716-99C5-9328-9B08-3F4FE65D8F37}"/>
              </a:ext>
            </a:extLst>
          </p:cNvPr>
          <p:cNvSpPr/>
          <p:nvPr/>
        </p:nvSpPr>
        <p:spPr>
          <a:xfrm>
            <a:off x="392229" y="1718221"/>
            <a:ext cx="4682691" cy="2187134"/>
          </a:xfrm>
          <a:custGeom>
            <a:avLst/>
            <a:gdLst>
              <a:gd name="connsiteX0" fmla="*/ 0 w 4682691"/>
              <a:gd name="connsiteY0" fmla="*/ 364530 h 2187134"/>
              <a:gd name="connsiteX1" fmla="*/ 364530 w 4682691"/>
              <a:gd name="connsiteY1" fmla="*/ 0 h 2187134"/>
              <a:gd name="connsiteX2" fmla="*/ 4318161 w 4682691"/>
              <a:gd name="connsiteY2" fmla="*/ 0 h 2187134"/>
              <a:gd name="connsiteX3" fmla="*/ 4682691 w 4682691"/>
              <a:gd name="connsiteY3" fmla="*/ 364530 h 2187134"/>
              <a:gd name="connsiteX4" fmla="*/ 4682691 w 4682691"/>
              <a:gd name="connsiteY4" fmla="*/ 1822604 h 2187134"/>
              <a:gd name="connsiteX5" fmla="*/ 4318161 w 4682691"/>
              <a:gd name="connsiteY5" fmla="*/ 2187134 h 2187134"/>
              <a:gd name="connsiteX6" fmla="*/ 364530 w 4682691"/>
              <a:gd name="connsiteY6" fmla="*/ 2187134 h 2187134"/>
              <a:gd name="connsiteX7" fmla="*/ 0 w 4682691"/>
              <a:gd name="connsiteY7" fmla="*/ 1822604 h 2187134"/>
              <a:gd name="connsiteX8" fmla="*/ 0 w 4682691"/>
              <a:gd name="connsiteY8" fmla="*/ 364530 h 218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2691" h="2187134" fill="none" extrusionOk="0">
                <a:moveTo>
                  <a:pt x="0" y="364530"/>
                </a:moveTo>
                <a:cubicBezTo>
                  <a:pt x="33004" y="147620"/>
                  <a:pt x="175473" y="22710"/>
                  <a:pt x="364530" y="0"/>
                </a:cubicBezTo>
                <a:cubicBezTo>
                  <a:pt x="1536418" y="46331"/>
                  <a:pt x="3562937" y="-116014"/>
                  <a:pt x="4318161" y="0"/>
                </a:cubicBezTo>
                <a:cubicBezTo>
                  <a:pt x="4532494" y="27453"/>
                  <a:pt x="4679955" y="178585"/>
                  <a:pt x="4682691" y="364530"/>
                </a:cubicBezTo>
                <a:cubicBezTo>
                  <a:pt x="4646059" y="724670"/>
                  <a:pt x="4614408" y="1546285"/>
                  <a:pt x="4682691" y="1822604"/>
                </a:cubicBezTo>
                <a:cubicBezTo>
                  <a:pt x="4705990" y="2029494"/>
                  <a:pt x="4523948" y="2180619"/>
                  <a:pt x="4318161" y="2187134"/>
                </a:cubicBezTo>
                <a:cubicBezTo>
                  <a:pt x="3024859" y="2144908"/>
                  <a:pt x="2217228" y="2093648"/>
                  <a:pt x="364530" y="2187134"/>
                </a:cubicBezTo>
                <a:cubicBezTo>
                  <a:pt x="181529" y="2184884"/>
                  <a:pt x="5634" y="2026397"/>
                  <a:pt x="0" y="1822604"/>
                </a:cubicBezTo>
                <a:cubicBezTo>
                  <a:pt x="-85799" y="1556811"/>
                  <a:pt x="-34311" y="967593"/>
                  <a:pt x="0" y="364530"/>
                </a:cubicBezTo>
                <a:close/>
              </a:path>
              <a:path w="4682691" h="2187134" stroke="0" extrusionOk="0">
                <a:moveTo>
                  <a:pt x="0" y="364530"/>
                </a:moveTo>
                <a:cubicBezTo>
                  <a:pt x="2820" y="151137"/>
                  <a:pt x="153673" y="-5139"/>
                  <a:pt x="364530" y="0"/>
                </a:cubicBezTo>
                <a:cubicBezTo>
                  <a:pt x="1771656" y="122108"/>
                  <a:pt x="3382834" y="-106165"/>
                  <a:pt x="4318161" y="0"/>
                </a:cubicBezTo>
                <a:cubicBezTo>
                  <a:pt x="4506476" y="-2395"/>
                  <a:pt x="4704469" y="188994"/>
                  <a:pt x="4682691" y="364530"/>
                </a:cubicBezTo>
                <a:cubicBezTo>
                  <a:pt x="4609115" y="617285"/>
                  <a:pt x="4709245" y="1507956"/>
                  <a:pt x="4682691" y="1822604"/>
                </a:cubicBezTo>
                <a:cubicBezTo>
                  <a:pt x="4695231" y="2030606"/>
                  <a:pt x="4506256" y="2176375"/>
                  <a:pt x="4318161" y="2187134"/>
                </a:cubicBezTo>
                <a:cubicBezTo>
                  <a:pt x="3901650" y="2209308"/>
                  <a:pt x="863188" y="2150051"/>
                  <a:pt x="364530" y="2187134"/>
                </a:cubicBezTo>
                <a:cubicBezTo>
                  <a:pt x="124415" y="2185078"/>
                  <a:pt x="-609" y="1996018"/>
                  <a:pt x="0" y="1822604"/>
                </a:cubicBezTo>
                <a:cubicBezTo>
                  <a:pt x="-5403" y="1384056"/>
                  <a:pt x="33122" y="622233"/>
                  <a:pt x="0" y="36453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A2442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748172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tin, em hãy đề xuất một số biện pháp để xây dựng thế giới xanh-sạch-đẹp.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9A2EA-20BA-9443-1CC2-C694A8BA7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766" y="1931670"/>
            <a:ext cx="6610324" cy="27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80F398-6955-452C-9E5C-DE67BFCFAED1}"/>
              </a:ext>
            </a:extLst>
          </p:cNvPr>
          <p:cNvSpPr txBox="1"/>
          <p:nvPr/>
        </p:nvSpPr>
        <p:spPr>
          <a:xfrm>
            <a:off x="537210" y="994410"/>
            <a:ext cx="111328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biện pháp để xây dựng thế giới xanh – sạch – đẹp là: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Hạn chế sử dụng túi ni lông, sử dụng các vật dụng có chất liệu từ thiên nhiên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Vứt rác đúng nơi quy định, không xả rác bừa bãi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Không xả nước thải ra sông, hồ,..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Tiết kiệm điện, nước khi không sử dụng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các phương tiện công cộng để di chuyển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04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text&#10;&#10;Description automatically generated">
            <a:extLst>
              <a:ext uri="{FF2B5EF4-FFF2-40B4-BE49-F238E27FC236}">
                <a16:creationId xmlns:a16="http://schemas.microsoft.com/office/drawing/2014/main" id="{9A0FFE6D-384A-6109-06E9-14579401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802587"/>
            <a:ext cx="8294370" cy="40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7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25"/>
            <a:ext cx="12192000" cy="6874635"/>
          </a:xfrm>
        </p:spPr>
      </p:pic>
      <p:pic>
        <p:nvPicPr>
          <p:cNvPr id="8" name="Picture 2" descr="Bé Tập Làm Cô Giáo - KhoThietKe.Net">
            <a:extLst>
              <a:ext uri="{FF2B5EF4-FFF2-40B4-BE49-F238E27FC236}">
                <a16:creationId xmlns:a16="http://schemas.microsoft.com/office/drawing/2014/main" id="{B6A8F6F6-C1E1-4CD8-98D3-F029B517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6" y="895543"/>
            <a:ext cx="2633592" cy="57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40FF0C5C-1FCD-4BFF-814D-842FF33AF2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2106591" y="1090425"/>
            <a:ext cx="10984755" cy="3515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7502FF-E669-4AE6-BC92-3CF042E45A75}"/>
              </a:ext>
            </a:extLst>
          </p:cNvPr>
          <p:cNvSpPr txBox="1"/>
          <p:nvPr/>
        </p:nvSpPr>
        <p:spPr>
          <a:xfrm>
            <a:off x="3983146" y="2024882"/>
            <a:ext cx="71585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750"/>
              </a:spcBef>
            </a:pPr>
            <a:r>
              <a:rPr lang="en-US" altLang="zh-CN" sz="4400" b="1" dirty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vi-VN" altLang="zh-CN" sz="4400" b="1" dirty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ẽ sơ đồ một số vấn đề môi trường trên thế giới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12700" dist="38100" dir="240000" algn="tl">
                  <a:srgbClr val="4F81BD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4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64E0F-283E-1242-77C2-920FB9CF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12" y="680720"/>
            <a:ext cx="7447686" cy="49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247</Words>
  <Application>Microsoft Office PowerPoint</Application>
  <PresentationFormat>Widescreen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#9Slide05 Pattaya</vt:lpstr>
      <vt:lpstr>Aptos</vt:lpstr>
      <vt:lpstr>Arial</vt:lpstr>
      <vt:lpstr>Calibri</vt:lpstr>
      <vt:lpstr>Cambria</vt:lpstr>
      <vt:lpstr>Chủ đề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Huong Thao - 0972115126</dc:creator>
  <cp:lastModifiedBy>thanhtrangsmallsun@gmail.com</cp:lastModifiedBy>
  <cp:revision>15</cp:revision>
  <dcterms:created xsi:type="dcterms:W3CDTF">2024-12-27T13:48:19Z</dcterms:created>
  <dcterms:modified xsi:type="dcterms:W3CDTF">2025-05-18T16:56:14Z</dcterms:modified>
</cp:coreProperties>
</file>