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6.xml" ContentType="application/vnd.openxmlformats-officedocument.theme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  <p:sldMasterId id="2147483797" r:id="rId5"/>
  </p:sldMasterIdLst>
  <p:notesMasterIdLst>
    <p:notesMasterId r:id="rId23"/>
  </p:notesMasterIdLst>
  <p:sldIdLst>
    <p:sldId id="258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309" r:id="rId14"/>
    <p:sldId id="310" r:id="rId15"/>
    <p:sldId id="303" r:id="rId16"/>
    <p:sldId id="295" r:id="rId17"/>
    <p:sldId id="311" r:id="rId18"/>
    <p:sldId id="313" r:id="rId19"/>
    <p:sldId id="312" r:id="rId20"/>
    <p:sldId id="300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6FCD79-9E58-914F-7E10-6ECD1C9760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6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slide" Target="slide6.xml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FFC2-314A-2C26-896A-8886D15F47B7}"/>
              </a:ext>
            </a:extLst>
          </p:cNvPr>
          <p:cNvSpPr txBox="1"/>
          <p:nvPr/>
        </p:nvSpPr>
        <p:spPr>
          <a:xfrm>
            <a:off x="467833" y="2009553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B522C-2DBC-9271-738A-8203B98652FD}"/>
              </a:ext>
            </a:extLst>
          </p:cNvPr>
          <p:cNvSpPr txBox="1"/>
          <p:nvPr/>
        </p:nvSpPr>
        <p:spPr>
          <a:xfrm>
            <a:off x="425303" y="3604437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0F3C-8485-2E95-E89E-5E9C627AA0F7}"/>
              </a:ext>
            </a:extLst>
          </p:cNvPr>
          <p:cNvSpPr txBox="1"/>
          <p:nvPr/>
        </p:nvSpPr>
        <p:spPr>
          <a:xfrm>
            <a:off x="6847368" y="1924493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85E1-EF49-19FB-45E1-AEA87F3F7CB2}"/>
              </a:ext>
            </a:extLst>
          </p:cNvPr>
          <p:cNvSpPr txBox="1"/>
          <p:nvPr/>
        </p:nvSpPr>
        <p:spPr>
          <a:xfrm>
            <a:off x="6900531" y="3551274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F6C52-F9CF-EF8D-9AB2-02A03A4FBE0C}"/>
              </a:ext>
            </a:extLst>
          </p:cNvPr>
          <p:cNvSpPr txBox="1"/>
          <p:nvPr/>
        </p:nvSpPr>
        <p:spPr>
          <a:xfrm>
            <a:off x="457201" y="2732567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8E1AF-AC7D-507A-74A4-3466FE0C9571}"/>
              </a:ext>
            </a:extLst>
          </p:cNvPr>
          <p:cNvSpPr txBox="1"/>
          <p:nvPr/>
        </p:nvSpPr>
        <p:spPr>
          <a:xfrm>
            <a:off x="510364" y="4242390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AE92D7-0C5D-24BB-60DC-0C2FB63A2E85}"/>
              </a:ext>
            </a:extLst>
          </p:cNvPr>
          <p:cNvSpPr txBox="1"/>
          <p:nvPr/>
        </p:nvSpPr>
        <p:spPr>
          <a:xfrm>
            <a:off x="6836736" y="2594343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BF7AF-94D1-D1AE-4407-AB8BE9ED0FAE}"/>
              </a:ext>
            </a:extLst>
          </p:cNvPr>
          <p:cNvSpPr txBox="1"/>
          <p:nvPr/>
        </p:nvSpPr>
        <p:spPr>
          <a:xfrm>
            <a:off x="6847369" y="4104166"/>
            <a:ext cx="54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26" grpId="0"/>
      <p:bldP spid="27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62852" y="121059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7BAB-56B4-6308-AB9D-F1F6565DA0B3}"/>
              </a:ext>
            </a:extLst>
          </p:cNvPr>
          <p:cNvSpPr txBox="1"/>
          <p:nvPr/>
        </p:nvSpPr>
        <p:spPr>
          <a:xfrm>
            <a:off x="797442" y="2190307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3F2-D275-9CF4-52D8-28D79B4643CF}"/>
              </a:ext>
            </a:extLst>
          </p:cNvPr>
          <p:cNvSpPr txBox="1"/>
          <p:nvPr/>
        </p:nvSpPr>
        <p:spPr>
          <a:xfrm>
            <a:off x="5932968" y="3519377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B136-3E91-4943-E6FA-D2F16D16A099}"/>
              </a:ext>
            </a:extLst>
          </p:cNvPr>
          <p:cNvSpPr/>
          <p:nvPr/>
        </p:nvSpPr>
        <p:spPr>
          <a:xfrm>
            <a:off x="8601739" y="3498112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/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44" y="2073350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843C39-DB11-86B9-2343-C9E09D780A37}"/>
              </a:ext>
            </a:extLst>
          </p:cNvPr>
          <p:cNvSpPr/>
          <p:nvPr/>
        </p:nvSpPr>
        <p:spPr>
          <a:xfrm>
            <a:off x="8605283" y="3491023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115 km.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chiếc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A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</a:t>
            </a:r>
            <a:r>
              <a:rPr lang="en-US" sz="3000" b="1" dirty="0" err="1">
                <a:solidFill>
                  <a:prstClr val="black"/>
                </a:solidFill>
              </a:rPr>
              <a:t>với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vận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tốc</a:t>
            </a:r>
            <a:r>
              <a:rPr lang="en-US" sz="3000" b="1" dirty="0">
                <a:solidFill>
                  <a:prstClr val="black"/>
                </a:solidFill>
              </a:rPr>
              <a:t> 22 km/h. </a:t>
            </a:r>
            <a:r>
              <a:rPr lang="en-US" sz="3000" b="1" dirty="0" err="1">
                <a:solidFill>
                  <a:prstClr val="black"/>
                </a:solidFill>
              </a:rPr>
              <a:t>Hỏi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sau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khởi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hành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giờ</a:t>
            </a:r>
            <a:r>
              <a:rPr lang="en-US" sz="3000" b="1" dirty="0">
                <a:solidFill>
                  <a:prstClr val="black"/>
                </a:solidFill>
              </a:rPr>
              <a:t> 30 </a:t>
            </a:r>
            <a:r>
              <a:rPr lang="en-US" sz="3000" b="1" dirty="0" err="1">
                <a:solidFill>
                  <a:prstClr val="black"/>
                </a:solidFill>
              </a:rPr>
              <a:t>phút</a:t>
            </a:r>
            <a:r>
              <a:rPr lang="en-US" sz="3000" b="1" dirty="0">
                <a:solidFill>
                  <a:prstClr val="black"/>
                </a:solidFill>
              </a:rPr>
              <a:t>, </a:t>
            </a:r>
            <a:r>
              <a:rPr lang="en-US" sz="3000" b="1" dirty="0" err="1">
                <a:solidFill>
                  <a:prstClr val="black"/>
                </a:solidFill>
              </a:rPr>
              <a:t>tàu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còn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cách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bến</a:t>
            </a:r>
            <a:r>
              <a:rPr lang="en-US" sz="3000" b="1" dirty="0">
                <a:solidFill>
                  <a:prstClr val="black"/>
                </a:solidFill>
              </a:rPr>
              <a:t> B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ki-</a:t>
            </a:r>
            <a:r>
              <a:rPr lang="en-US" sz="3000" b="1" dirty="0" err="1">
                <a:solidFill>
                  <a:prstClr val="black"/>
                </a:solidFill>
              </a:rPr>
              <a:t>lô</a:t>
            </a:r>
            <a:r>
              <a:rPr lang="en-US" sz="3000" b="1" dirty="0">
                <a:solidFill>
                  <a:prstClr val="black"/>
                </a:solidFill>
              </a:rPr>
              <a:t>-</a:t>
            </a:r>
            <a:r>
              <a:rPr lang="en-US" sz="3000" b="1" dirty="0" err="1">
                <a:solidFill>
                  <a:prstClr val="black"/>
                </a:solidFill>
              </a:rPr>
              <a:t>mét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64" y="2328531"/>
            <a:ext cx="5007450" cy="264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17804-FC5A-6320-3F9A-9D504241D77C}"/>
              </a:ext>
            </a:extLst>
          </p:cNvPr>
          <p:cNvSpPr txBox="1"/>
          <p:nvPr/>
        </p:nvSpPr>
        <p:spPr>
          <a:xfrm>
            <a:off x="372140" y="2198263"/>
            <a:ext cx="6230680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4 755 + 2 368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7 132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7 122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9 871 – 685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9 185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32374"/>
            <a:chOff x="957103" y="4872764"/>
            <a:chExt cx="4561379" cy="11323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9 175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9 165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416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356 x 2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711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381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768 : 4 = 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190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193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B6367FE-F85E-B126-D3E4-739D2C2C8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8" y="2393244"/>
            <a:ext cx="6498827" cy="1709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15FAE-9222-C0B6-55E5-8605DBEDBD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9876" y="1361053"/>
            <a:ext cx="2871465" cy="12863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5EF44B-5D43-5357-D287-9314C947C2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325</Words>
  <Application>Microsoft Office PowerPoint</Application>
  <PresentationFormat>Widescreen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Arial</vt:lpstr>
      <vt:lpstr>Calibri</vt:lpstr>
      <vt:lpstr>Cambria</vt:lpstr>
      <vt:lpstr>Cambria Math</vt:lpstr>
      <vt:lpstr>Wingdings</vt:lpstr>
      <vt:lpstr>字魂35号-经典雅黑</vt:lpstr>
      <vt:lpstr>2_Office Theme</vt:lpstr>
      <vt:lpstr>5_Office 主题</vt:lpstr>
      <vt:lpstr>1_Office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47</cp:revision>
  <dcterms:created xsi:type="dcterms:W3CDTF">2021-06-29T06:58:36Z</dcterms:created>
  <dcterms:modified xsi:type="dcterms:W3CDTF">2025-04-06T03:19:03Z</dcterms:modified>
</cp:coreProperties>
</file>