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 id="2147483721" r:id="rId5"/>
    <p:sldMasterId id="2147483733" r:id="rId6"/>
  </p:sldMasterIdLst>
  <p:sldIdLst>
    <p:sldId id="279" r:id="rId7"/>
    <p:sldId id="260" r:id="rId8"/>
    <p:sldId id="259" r:id="rId9"/>
    <p:sldId id="283" r:id="rId10"/>
    <p:sldId id="274" r:id="rId11"/>
    <p:sldId id="282" r:id="rId12"/>
    <p:sldId id="286" r:id="rId13"/>
    <p:sldId id="401" r:id="rId14"/>
    <p:sldId id="278" r:id="rId15"/>
    <p:sldId id="304" r:id="rId16"/>
    <p:sldId id="296" r:id="rId17"/>
    <p:sldId id="402" r:id="rId18"/>
    <p:sldId id="403" r:id="rId19"/>
    <p:sldId id="404" r:id="rId20"/>
    <p:sldId id="405" r:id="rId21"/>
    <p:sldId id="406" r:id="rId22"/>
    <p:sldId id="407" r:id="rId23"/>
    <p:sldId id="408" r:id="rId24"/>
    <p:sldId id="342" r:id="rId25"/>
    <p:sldId id="423" r:id="rId26"/>
    <p:sldId id="295" r:id="rId27"/>
    <p:sldId id="27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E98BFF"/>
    <a:srgbClr val="FF0066"/>
    <a:srgbClr val="FFCCFF"/>
    <a:srgbClr val="41A4A9"/>
    <a:srgbClr val="FED80D"/>
    <a:srgbClr val="66FF66"/>
    <a:srgbClr val="FFF2CC"/>
    <a:srgbClr val="FFE5FF"/>
    <a:srgbClr val="FFE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89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www.facebook.com/groups/629898828017053" TargetMode="Externa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C9E84-EEEA-481B-9F4B-C63CCD11379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E9719B-2AD1-499E-B0F6-A2FF68EEEEB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0B41BA-6E2B-4279-9D41-AB2BE76A5E1F}"/>
              </a:ext>
            </a:extLst>
          </p:cNvPr>
          <p:cNvSpPr>
            <a:spLocks noGrp="1"/>
          </p:cNvSpPr>
          <p:nvPr>
            <p:ph type="dt" sz="half" idx="10"/>
          </p:nvPr>
        </p:nvSpPr>
        <p:spPr>
          <a:xfrm>
            <a:off x="838200" y="6356350"/>
            <a:ext cx="2743200" cy="365125"/>
          </a:xfrm>
          <a:prstGeom prst="rect">
            <a:avLst/>
          </a:prstGeom>
        </p:spPr>
        <p:txBody>
          <a:bodyPr/>
          <a:lstStyle/>
          <a:p>
            <a:fld id="{A94D1172-AA8B-471E-A40D-D9F554FA889F}" type="datetimeFigureOut">
              <a:rPr lang="en-US" smtClean="0"/>
              <a:t>6/4/2025</a:t>
            </a:fld>
            <a:endParaRPr lang="en-US"/>
          </a:p>
        </p:txBody>
      </p:sp>
      <p:sp>
        <p:nvSpPr>
          <p:cNvPr id="5" name="Footer Placeholder 4">
            <a:extLst>
              <a:ext uri="{FF2B5EF4-FFF2-40B4-BE49-F238E27FC236}">
                <a16:creationId xmlns:a16="http://schemas.microsoft.com/office/drawing/2014/main" id="{357DFEEF-05A9-4FF2-9A99-4852DD456E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F974BB-7202-4DA8-80E0-E0EF3854F592}"/>
              </a:ext>
            </a:extLst>
          </p:cNvPr>
          <p:cNvSpPr>
            <a:spLocks noGrp="1"/>
          </p:cNvSpPr>
          <p:nvPr>
            <p:ph type="sldNum" sz="quarter" idx="12"/>
          </p:nvPr>
        </p:nvSpPr>
        <p:spPr>
          <a:xfrm>
            <a:off x="8610600" y="6356350"/>
            <a:ext cx="2743200" cy="365125"/>
          </a:xfrm>
          <a:prstGeom prst="rect">
            <a:avLst/>
          </a:prstGeom>
        </p:spPr>
        <p:txBody>
          <a:bodyPr/>
          <a:lstStyle/>
          <a:p>
            <a:fld id="{F8D83294-65D8-49B0-9048-9A33BC896251}" type="slidenum">
              <a:rPr lang="en-US" smtClean="0"/>
              <a:t>‹#›</a:t>
            </a:fld>
            <a:endParaRPr lang="en-US"/>
          </a:p>
        </p:txBody>
      </p:sp>
    </p:spTree>
    <p:extLst>
      <p:ext uri="{BB962C8B-B14F-4D97-AF65-F5344CB8AC3E}">
        <p14:creationId xmlns:p14="http://schemas.microsoft.com/office/powerpoint/2010/main" val="3645578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4E0B9-6A3F-44F1-AFA2-41A0C4D7D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11A288-CC9A-4143-84CD-3C573CE7196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39BFEC-F00F-4820-B2AB-C29883C4A1E5}"/>
              </a:ext>
            </a:extLst>
          </p:cNvPr>
          <p:cNvSpPr>
            <a:spLocks noGrp="1"/>
          </p:cNvSpPr>
          <p:nvPr>
            <p:ph type="dt" sz="half" idx="10"/>
          </p:nvPr>
        </p:nvSpPr>
        <p:spPr>
          <a:xfrm>
            <a:off x="838200" y="6356350"/>
            <a:ext cx="2743200" cy="365125"/>
          </a:xfrm>
          <a:prstGeom prst="rect">
            <a:avLst/>
          </a:prstGeom>
        </p:spPr>
        <p:txBody>
          <a:bodyPr/>
          <a:lstStyle/>
          <a:p>
            <a:fld id="{A94D1172-AA8B-471E-A40D-D9F554FA889F}" type="datetimeFigureOut">
              <a:rPr lang="en-US" smtClean="0"/>
              <a:t>6/4/2025</a:t>
            </a:fld>
            <a:endParaRPr lang="en-US"/>
          </a:p>
        </p:txBody>
      </p:sp>
      <p:sp>
        <p:nvSpPr>
          <p:cNvPr id="5" name="Footer Placeholder 4">
            <a:extLst>
              <a:ext uri="{FF2B5EF4-FFF2-40B4-BE49-F238E27FC236}">
                <a16:creationId xmlns:a16="http://schemas.microsoft.com/office/drawing/2014/main" id="{9A70AD0F-F609-460A-8DA2-7D1EF56226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8504B0-8129-40FA-A8FA-938BBB517CAD}"/>
              </a:ext>
            </a:extLst>
          </p:cNvPr>
          <p:cNvSpPr>
            <a:spLocks noGrp="1"/>
          </p:cNvSpPr>
          <p:nvPr>
            <p:ph type="sldNum" sz="quarter" idx="12"/>
          </p:nvPr>
        </p:nvSpPr>
        <p:spPr>
          <a:xfrm>
            <a:off x="8610600" y="6356350"/>
            <a:ext cx="2743200" cy="365125"/>
          </a:xfrm>
          <a:prstGeom prst="rect">
            <a:avLst/>
          </a:prstGeom>
        </p:spPr>
        <p:txBody>
          <a:bodyPr/>
          <a:lstStyle/>
          <a:p>
            <a:fld id="{F8D83294-65D8-49B0-9048-9A33BC896251}" type="slidenum">
              <a:rPr lang="en-US" smtClean="0"/>
              <a:t>‹#›</a:t>
            </a:fld>
            <a:endParaRPr lang="en-US"/>
          </a:p>
        </p:txBody>
      </p:sp>
    </p:spTree>
    <p:extLst>
      <p:ext uri="{BB962C8B-B14F-4D97-AF65-F5344CB8AC3E}">
        <p14:creationId xmlns:p14="http://schemas.microsoft.com/office/powerpoint/2010/main" val="35391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DB86DF-7E65-4115-A1F5-F264135D309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9E0EEA-3ADA-4386-8768-D545058E667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77D20-C4D0-4281-ADBB-71FCBD80828B}"/>
              </a:ext>
            </a:extLst>
          </p:cNvPr>
          <p:cNvSpPr>
            <a:spLocks noGrp="1"/>
          </p:cNvSpPr>
          <p:nvPr>
            <p:ph type="dt" sz="half" idx="10"/>
          </p:nvPr>
        </p:nvSpPr>
        <p:spPr>
          <a:xfrm>
            <a:off x="838200" y="6356350"/>
            <a:ext cx="2743200" cy="365125"/>
          </a:xfrm>
          <a:prstGeom prst="rect">
            <a:avLst/>
          </a:prstGeom>
        </p:spPr>
        <p:txBody>
          <a:bodyPr/>
          <a:lstStyle/>
          <a:p>
            <a:fld id="{A94D1172-AA8B-471E-A40D-D9F554FA889F}" type="datetimeFigureOut">
              <a:rPr lang="en-US" smtClean="0"/>
              <a:t>6/4/2025</a:t>
            </a:fld>
            <a:endParaRPr lang="en-US"/>
          </a:p>
        </p:txBody>
      </p:sp>
      <p:sp>
        <p:nvSpPr>
          <p:cNvPr id="5" name="Footer Placeholder 4">
            <a:extLst>
              <a:ext uri="{FF2B5EF4-FFF2-40B4-BE49-F238E27FC236}">
                <a16:creationId xmlns:a16="http://schemas.microsoft.com/office/drawing/2014/main" id="{8AA94779-17D5-4DE0-8BF3-6C9267CF1C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42B00A-D88D-47A9-9EE0-9295C4CA1AF5}"/>
              </a:ext>
            </a:extLst>
          </p:cNvPr>
          <p:cNvSpPr>
            <a:spLocks noGrp="1"/>
          </p:cNvSpPr>
          <p:nvPr>
            <p:ph type="sldNum" sz="quarter" idx="12"/>
          </p:nvPr>
        </p:nvSpPr>
        <p:spPr>
          <a:xfrm>
            <a:off x="8610600" y="6356350"/>
            <a:ext cx="2743200" cy="365125"/>
          </a:xfrm>
          <a:prstGeom prst="rect">
            <a:avLst/>
          </a:prstGeom>
        </p:spPr>
        <p:txBody>
          <a:bodyPr/>
          <a:lstStyle/>
          <a:p>
            <a:fld id="{F8D83294-65D8-49B0-9048-9A33BC896251}" type="slidenum">
              <a:rPr lang="en-US" smtClean="0"/>
              <a:t>‹#›</a:t>
            </a:fld>
            <a:endParaRPr lang="en-US"/>
          </a:p>
        </p:txBody>
      </p:sp>
    </p:spTree>
    <p:extLst>
      <p:ext uri="{BB962C8B-B14F-4D97-AF65-F5344CB8AC3E}">
        <p14:creationId xmlns:p14="http://schemas.microsoft.com/office/powerpoint/2010/main" val="3622416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72282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19442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46468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28480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15873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4704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14086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38091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8E8D7-8DF2-42CB-A62E-8CF156631D6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B5CCC11-93DE-4011-A729-677589E3E5E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2C8B15-A801-406E-9F29-1D4D752BBE4E}"/>
              </a:ext>
            </a:extLst>
          </p:cNvPr>
          <p:cNvSpPr>
            <a:spLocks noGrp="1"/>
          </p:cNvSpPr>
          <p:nvPr>
            <p:ph type="dt" sz="half" idx="10"/>
          </p:nvPr>
        </p:nvSpPr>
        <p:spPr>
          <a:xfrm>
            <a:off x="838200" y="6356350"/>
            <a:ext cx="2743200" cy="365125"/>
          </a:xfrm>
          <a:prstGeom prst="rect">
            <a:avLst/>
          </a:prstGeom>
        </p:spPr>
        <p:txBody>
          <a:bodyPr/>
          <a:lstStyle/>
          <a:p>
            <a:fld id="{A94D1172-AA8B-471E-A40D-D9F554FA889F}" type="datetimeFigureOut">
              <a:rPr lang="en-US" smtClean="0"/>
              <a:t>6/4/2025</a:t>
            </a:fld>
            <a:endParaRPr lang="en-US"/>
          </a:p>
        </p:txBody>
      </p:sp>
      <p:sp>
        <p:nvSpPr>
          <p:cNvPr id="5" name="Footer Placeholder 4">
            <a:extLst>
              <a:ext uri="{FF2B5EF4-FFF2-40B4-BE49-F238E27FC236}">
                <a16:creationId xmlns:a16="http://schemas.microsoft.com/office/drawing/2014/main" id="{14EA0348-12CF-401F-BE29-7308994BBF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FA14BC-5FE6-4DB1-87C7-ABB511FA5DED}"/>
              </a:ext>
            </a:extLst>
          </p:cNvPr>
          <p:cNvSpPr>
            <a:spLocks noGrp="1"/>
          </p:cNvSpPr>
          <p:nvPr>
            <p:ph type="sldNum" sz="quarter" idx="12"/>
          </p:nvPr>
        </p:nvSpPr>
        <p:spPr>
          <a:xfrm>
            <a:off x="8610600" y="6356350"/>
            <a:ext cx="2743200" cy="365125"/>
          </a:xfrm>
          <a:prstGeom prst="rect">
            <a:avLst/>
          </a:prstGeom>
        </p:spPr>
        <p:txBody>
          <a:bodyPr/>
          <a:lstStyle/>
          <a:p>
            <a:fld id="{F8D83294-65D8-49B0-9048-9A33BC896251}" type="slidenum">
              <a:rPr lang="en-US" smtClean="0"/>
              <a:t>‹#›</a:t>
            </a:fld>
            <a:endParaRPr lang="en-US"/>
          </a:p>
        </p:txBody>
      </p:sp>
    </p:spTree>
    <p:extLst>
      <p:ext uri="{BB962C8B-B14F-4D97-AF65-F5344CB8AC3E}">
        <p14:creationId xmlns:p14="http://schemas.microsoft.com/office/powerpoint/2010/main" val="928706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24493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53047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2395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46" indent="0" algn="ctr">
              <a:buNone/>
              <a:defRPr sz="2000"/>
            </a:lvl2pPr>
            <a:lvl3pPr marL="914492" indent="0" algn="ctr">
              <a:buNone/>
              <a:defRPr sz="1800"/>
            </a:lvl3pPr>
            <a:lvl4pPr marL="1371738" indent="0" algn="ctr">
              <a:buNone/>
              <a:defRPr sz="1600"/>
            </a:lvl4pPr>
            <a:lvl5pPr marL="1828983" indent="0" algn="ctr">
              <a:buNone/>
              <a:defRPr sz="1600"/>
            </a:lvl5pPr>
            <a:lvl6pPr marL="2286228" indent="0" algn="ctr">
              <a:buNone/>
              <a:defRPr sz="1600"/>
            </a:lvl6pPr>
            <a:lvl7pPr marL="2743475" indent="0" algn="ctr">
              <a:buNone/>
              <a:defRPr sz="1600"/>
            </a:lvl7pPr>
            <a:lvl8pPr marL="3200720" indent="0" algn="ctr">
              <a:buNone/>
              <a:defRPr sz="1600"/>
            </a:lvl8pPr>
            <a:lvl9pPr marL="3657966"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044458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917447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46" indent="0">
              <a:buNone/>
              <a:defRPr sz="2000">
                <a:solidFill>
                  <a:schemeClr val="tx1">
                    <a:tint val="75000"/>
                  </a:schemeClr>
                </a:solidFill>
              </a:defRPr>
            </a:lvl2pPr>
            <a:lvl3pPr marL="914492" indent="0">
              <a:buNone/>
              <a:defRPr sz="1800">
                <a:solidFill>
                  <a:schemeClr val="tx1">
                    <a:tint val="75000"/>
                  </a:schemeClr>
                </a:solidFill>
              </a:defRPr>
            </a:lvl3pPr>
            <a:lvl4pPr marL="1371738" indent="0">
              <a:buNone/>
              <a:defRPr sz="1600">
                <a:solidFill>
                  <a:schemeClr val="tx1">
                    <a:tint val="75000"/>
                  </a:schemeClr>
                </a:solidFill>
              </a:defRPr>
            </a:lvl4pPr>
            <a:lvl5pPr marL="1828983" indent="0">
              <a:buNone/>
              <a:defRPr sz="1600">
                <a:solidFill>
                  <a:schemeClr val="tx1">
                    <a:tint val="75000"/>
                  </a:schemeClr>
                </a:solidFill>
              </a:defRPr>
            </a:lvl5pPr>
            <a:lvl6pPr marL="2286228" indent="0">
              <a:buNone/>
              <a:defRPr sz="1600">
                <a:solidFill>
                  <a:schemeClr val="tx1">
                    <a:tint val="75000"/>
                  </a:schemeClr>
                </a:solidFill>
              </a:defRPr>
            </a:lvl6pPr>
            <a:lvl7pPr marL="2743475" indent="0">
              <a:buNone/>
              <a:defRPr sz="1600">
                <a:solidFill>
                  <a:schemeClr val="tx1">
                    <a:tint val="75000"/>
                  </a:schemeClr>
                </a:solidFill>
              </a:defRPr>
            </a:lvl7pPr>
            <a:lvl8pPr marL="3200720" indent="0">
              <a:buNone/>
              <a:defRPr sz="1600">
                <a:solidFill>
                  <a:schemeClr val="tx1">
                    <a:tint val="75000"/>
                  </a:schemeClr>
                </a:solidFill>
              </a:defRPr>
            </a:lvl8pPr>
            <a:lvl9pPr marL="3657966"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032493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6"/>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6"/>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67161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90" y="1681163"/>
            <a:ext cx="5157787" cy="823912"/>
          </a:xfrm>
        </p:spPr>
        <p:txBody>
          <a:bodyPr anchor="b"/>
          <a:lstStyle>
            <a:lvl1pPr marL="0" indent="0">
              <a:buNone/>
              <a:defRPr sz="2400" b="1"/>
            </a:lvl1pPr>
            <a:lvl2pPr marL="457246" indent="0">
              <a:buNone/>
              <a:defRPr sz="2000" b="1"/>
            </a:lvl2pPr>
            <a:lvl3pPr marL="914492" indent="0">
              <a:buNone/>
              <a:defRPr sz="1800" b="1"/>
            </a:lvl3pPr>
            <a:lvl4pPr marL="1371738" indent="0">
              <a:buNone/>
              <a:defRPr sz="1600" b="1"/>
            </a:lvl4pPr>
            <a:lvl5pPr marL="1828983" indent="0">
              <a:buNone/>
              <a:defRPr sz="1600" b="1"/>
            </a:lvl5pPr>
            <a:lvl6pPr marL="2286228" indent="0">
              <a:buNone/>
              <a:defRPr sz="1600" b="1"/>
            </a:lvl6pPr>
            <a:lvl7pPr marL="2743475" indent="0">
              <a:buNone/>
              <a:defRPr sz="1600" b="1"/>
            </a:lvl7pPr>
            <a:lvl8pPr marL="3200720" indent="0">
              <a:buNone/>
              <a:defRPr sz="1600" b="1"/>
            </a:lvl8pPr>
            <a:lvl9pPr marL="3657966"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90"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46" indent="0">
              <a:buNone/>
              <a:defRPr sz="2000" b="1"/>
            </a:lvl2pPr>
            <a:lvl3pPr marL="914492" indent="0">
              <a:buNone/>
              <a:defRPr sz="1800" b="1"/>
            </a:lvl3pPr>
            <a:lvl4pPr marL="1371738" indent="0">
              <a:buNone/>
              <a:defRPr sz="1600" b="1"/>
            </a:lvl4pPr>
            <a:lvl5pPr marL="1828983" indent="0">
              <a:buNone/>
              <a:defRPr sz="1600" b="1"/>
            </a:lvl5pPr>
            <a:lvl6pPr marL="2286228" indent="0">
              <a:buNone/>
              <a:defRPr sz="1600" b="1"/>
            </a:lvl6pPr>
            <a:lvl7pPr marL="2743475" indent="0">
              <a:buNone/>
              <a:defRPr sz="1600" b="1"/>
            </a:lvl7pPr>
            <a:lvl8pPr marL="3200720" indent="0">
              <a:buNone/>
              <a:defRPr sz="1600" b="1"/>
            </a:lvl8pPr>
            <a:lvl9pPr marL="3657966"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2025/4/6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8107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2986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2025/4/6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734819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A7102-3FF9-4C4D-AE24-BDC0A46EA0D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B07500-6E95-49C8-B7EC-647A70FE2B9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C985C5-EA12-4656-8C94-6B0501F27457}"/>
              </a:ext>
            </a:extLst>
          </p:cNvPr>
          <p:cNvSpPr>
            <a:spLocks noGrp="1"/>
          </p:cNvSpPr>
          <p:nvPr>
            <p:ph type="dt" sz="half" idx="10"/>
          </p:nvPr>
        </p:nvSpPr>
        <p:spPr>
          <a:xfrm>
            <a:off x="838200" y="6356350"/>
            <a:ext cx="2743200" cy="365125"/>
          </a:xfrm>
          <a:prstGeom prst="rect">
            <a:avLst/>
          </a:prstGeom>
        </p:spPr>
        <p:txBody>
          <a:bodyPr/>
          <a:lstStyle/>
          <a:p>
            <a:fld id="{A94D1172-AA8B-471E-A40D-D9F554FA889F}" type="datetimeFigureOut">
              <a:rPr lang="en-US" smtClean="0"/>
              <a:t>6/4/2025</a:t>
            </a:fld>
            <a:endParaRPr lang="en-US"/>
          </a:p>
        </p:txBody>
      </p:sp>
      <p:sp>
        <p:nvSpPr>
          <p:cNvPr id="5" name="Footer Placeholder 4">
            <a:extLst>
              <a:ext uri="{FF2B5EF4-FFF2-40B4-BE49-F238E27FC236}">
                <a16:creationId xmlns:a16="http://schemas.microsoft.com/office/drawing/2014/main" id="{DB50344C-DFFF-400D-919C-833839FC35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6F7E21-6FBB-4953-9B35-8611C797C84F}"/>
              </a:ext>
            </a:extLst>
          </p:cNvPr>
          <p:cNvSpPr>
            <a:spLocks noGrp="1"/>
          </p:cNvSpPr>
          <p:nvPr>
            <p:ph type="sldNum" sz="quarter" idx="12"/>
          </p:nvPr>
        </p:nvSpPr>
        <p:spPr>
          <a:xfrm>
            <a:off x="8610600" y="6356350"/>
            <a:ext cx="2743200" cy="365125"/>
          </a:xfrm>
          <a:prstGeom prst="rect">
            <a:avLst/>
          </a:prstGeom>
        </p:spPr>
        <p:txBody>
          <a:bodyPr/>
          <a:lstStyle/>
          <a:p>
            <a:fld id="{F8D83294-65D8-49B0-9048-9A33BC896251}" type="slidenum">
              <a:rPr lang="en-US" smtClean="0"/>
              <a:t>‹#›</a:t>
            </a:fld>
            <a:endParaRPr lang="en-US"/>
          </a:p>
        </p:txBody>
      </p:sp>
    </p:spTree>
    <p:extLst>
      <p:ext uri="{BB962C8B-B14F-4D97-AF65-F5344CB8AC3E}">
        <p14:creationId xmlns:p14="http://schemas.microsoft.com/office/powerpoint/2010/main" val="1123263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0"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90" y="2057400"/>
            <a:ext cx="3932237" cy="3811588"/>
          </a:xfrm>
        </p:spPr>
        <p:txBody>
          <a:bodyPr/>
          <a:lstStyle>
            <a:lvl1pPr marL="0" indent="0">
              <a:buNone/>
              <a:defRPr sz="1600"/>
            </a:lvl1pPr>
            <a:lvl2pPr marL="457246" indent="0">
              <a:buNone/>
              <a:defRPr sz="1400"/>
            </a:lvl2pPr>
            <a:lvl3pPr marL="914492" indent="0">
              <a:buNone/>
              <a:defRPr sz="1200"/>
            </a:lvl3pPr>
            <a:lvl4pPr marL="1371738" indent="0">
              <a:buNone/>
              <a:defRPr sz="1000"/>
            </a:lvl4pPr>
            <a:lvl5pPr marL="1828983" indent="0">
              <a:buNone/>
              <a:defRPr sz="1000"/>
            </a:lvl5pPr>
            <a:lvl6pPr marL="2286228" indent="0">
              <a:buNone/>
              <a:defRPr sz="1000"/>
            </a:lvl6pPr>
            <a:lvl7pPr marL="2743475" indent="0">
              <a:buNone/>
              <a:defRPr sz="1000"/>
            </a:lvl7pPr>
            <a:lvl8pPr marL="3200720" indent="0">
              <a:buNone/>
              <a:defRPr sz="1000"/>
            </a:lvl8pPr>
            <a:lvl9pPr marL="3657966"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50000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0"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a:lstStyle>
            <a:lvl1pPr marL="0" indent="0">
              <a:buNone/>
              <a:defRPr sz="3200"/>
            </a:lvl1pPr>
            <a:lvl2pPr marL="457246" indent="0">
              <a:buNone/>
              <a:defRPr sz="2800"/>
            </a:lvl2pPr>
            <a:lvl3pPr marL="914492" indent="0">
              <a:buNone/>
              <a:defRPr sz="2400"/>
            </a:lvl3pPr>
            <a:lvl4pPr marL="1371738" indent="0">
              <a:buNone/>
              <a:defRPr sz="2000"/>
            </a:lvl4pPr>
            <a:lvl5pPr marL="1828983" indent="0">
              <a:buNone/>
              <a:defRPr sz="2000"/>
            </a:lvl5pPr>
            <a:lvl6pPr marL="2286228" indent="0">
              <a:buNone/>
              <a:defRPr sz="2000"/>
            </a:lvl6pPr>
            <a:lvl7pPr marL="2743475" indent="0">
              <a:buNone/>
              <a:defRPr sz="2000"/>
            </a:lvl7pPr>
            <a:lvl8pPr marL="3200720" indent="0">
              <a:buNone/>
              <a:defRPr sz="2000"/>
            </a:lvl8pPr>
            <a:lvl9pPr marL="3657966" indent="0">
              <a:buNone/>
              <a:defRPr sz="2000"/>
            </a:lvl9pPr>
          </a:lstStyle>
          <a:p>
            <a:endParaRPr lang="zh-CN" altLang="en-US"/>
          </a:p>
        </p:txBody>
      </p:sp>
      <p:sp>
        <p:nvSpPr>
          <p:cNvPr id="4" name="文本占位符 3"/>
          <p:cNvSpPr>
            <a:spLocks noGrp="1"/>
          </p:cNvSpPr>
          <p:nvPr>
            <p:ph type="body" sz="half" idx="2"/>
          </p:nvPr>
        </p:nvSpPr>
        <p:spPr>
          <a:xfrm>
            <a:off x="839790" y="2057400"/>
            <a:ext cx="3932237" cy="3811588"/>
          </a:xfrm>
        </p:spPr>
        <p:txBody>
          <a:bodyPr/>
          <a:lstStyle>
            <a:lvl1pPr marL="0" indent="0">
              <a:buNone/>
              <a:defRPr sz="1600"/>
            </a:lvl1pPr>
            <a:lvl2pPr marL="457246" indent="0">
              <a:buNone/>
              <a:defRPr sz="1400"/>
            </a:lvl2pPr>
            <a:lvl3pPr marL="914492" indent="0">
              <a:buNone/>
              <a:defRPr sz="1200"/>
            </a:lvl3pPr>
            <a:lvl4pPr marL="1371738" indent="0">
              <a:buNone/>
              <a:defRPr sz="1000"/>
            </a:lvl4pPr>
            <a:lvl5pPr marL="1828983" indent="0">
              <a:buNone/>
              <a:defRPr sz="1000"/>
            </a:lvl5pPr>
            <a:lvl6pPr marL="2286228" indent="0">
              <a:buNone/>
              <a:defRPr sz="1000"/>
            </a:lvl6pPr>
            <a:lvl7pPr marL="2743475" indent="0">
              <a:buNone/>
              <a:defRPr sz="1000"/>
            </a:lvl7pPr>
            <a:lvl8pPr marL="3200720" indent="0">
              <a:buNone/>
              <a:defRPr sz="1000"/>
            </a:lvl8pPr>
            <a:lvl9pPr marL="3657966"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154700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300509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6"/>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6"/>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3070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9">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pic>
        <p:nvPicPr>
          <p:cNvPr id="19" name="Picture 18"/>
          <p:cNvPicPr>
            <a:picLocks noChangeAspect="1"/>
          </p:cNvPicPr>
          <p:nvPr userDrawn="1"/>
        </p:nvPicPr>
        <p:blipFill>
          <a:blip r:embed="rId6"/>
          <a:stretch>
            <a:fillRect/>
          </a:stretch>
        </p:blipFill>
        <p:spPr>
          <a:xfrm>
            <a:off x="9982200" y="-987638"/>
            <a:ext cx="2456901" cy="987638"/>
          </a:xfrm>
          <a:prstGeom prst="rect">
            <a:avLst/>
          </a:prstGeom>
        </p:spPr>
      </p:pic>
    </p:spTree>
    <p:extLst>
      <p:ext uri="{BB962C8B-B14F-4D97-AF65-F5344CB8AC3E}">
        <p14:creationId xmlns:p14="http://schemas.microsoft.com/office/powerpoint/2010/main" val="3191667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1359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11466271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8" name="Picture 7"/>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35384441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10" name="Picture 9"/>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42911330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6" name="Picture 5"/>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4693499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E768F-782C-413B-8C55-13D6537808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E7274F-7EA6-48DC-A9C2-759360CC3C2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05A37B-9BAA-4A42-86B8-CA93F40BC70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54C970-642C-4307-8D2C-569E109ED36E}"/>
              </a:ext>
            </a:extLst>
          </p:cNvPr>
          <p:cNvSpPr>
            <a:spLocks noGrp="1"/>
          </p:cNvSpPr>
          <p:nvPr>
            <p:ph type="dt" sz="half" idx="10"/>
          </p:nvPr>
        </p:nvSpPr>
        <p:spPr>
          <a:xfrm>
            <a:off x="838200" y="6356350"/>
            <a:ext cx="2743200" cy="365125"/>
          </a:xfrm>
          <a:prstGeom prst="rect">
            <a:avLst/>
          </a:prstGeom>
        </p:spPr>
        <p:txBody>
          <a:bodyPr/>
          <a:lstStyle/>
          <a:p>
            <a:fld id="{A94D1172-AA8B-471E-A40D-D9F554FA889F}" type="datetimeFigureOut">
              <a:rPr lang="en-US" smtClean="0"/>
              <a:t>6/4/2025</a:t>
            </a:fld>
            <a:endParaRPr lang="en-US"/>
          </a:p>
        </p:txBody>
      </p:sp>
      <p:sp>
        <p:nvSpPr>
          <p:cNvPr id="6" name="Footer Placeholder 5">
            <a:extLst>
              <a:ext uri="{FF2B5EF4-FFF2-40B4-BE49-F238E27FC236}">
                <a16:creationId xmlns:a16="http://schemas.microsoft.com/office/drawing/2014/main" id="{6AE92695-D5B8-4A76-8322-5172640917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F9F20E-661A-4497-9946-EFF316B9A1DD}"/>
              </a:ext>
            </a:extLst>
          </p:cNvPr>
          <p:cNvSpPr>
            <a:spLocks noGrp="1"/>
          </p:cNvSpPr>
          <p:nvPr>
            <p:ph type="sldNum" sz="quarter" idx="12"/>
          </p:nvPr>
        </p:nvSpPr>
        <p:spPr>
          <a:xfrm>
            <a:off x="8610600" y="6356350"/>
            <a:ext cx="2743200" cy="365125"/>
          </a:xfrm>
          <a:prstGeom prst="rect">
            <a:avLst/>
          </a:prstGeom>
        </p:spPr>
        <p:txBody>
          <a:bodyPr/>
          <a:lstStyle/>
          <a:p>
            <a:fld id="{F8D83294-65D8-49B0-9048-9A33BC896251}" type="slidenum">
              <a:rPr lang="en-US" smtClean="0"/>
              <a:t>‹#›</a:t>
            </a:fld>
            <a:endParaRPr lang="en-US"/>
          </a:p>
        </p:txBody>
      </p:sp>
    </p:spTree>
    <p:extLst>
      <p:ext uri="{BB962C8B-B14F-4D97-AF65-F5344CB8AC3E}">
        <p14:creationId xmlns:p14="http://schemas.microsoft.com/office/powerpoint/2010/main" val="20534244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5" name="Picture 4"/>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3820020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8" name="Picture 7"/>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28367127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8" name="Picture 7"/>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30682153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36300097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72312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4473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06/04/2025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521170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06/04/2025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2835367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06/04/2025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2432418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06/04/2025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98761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5942D-AF2E-4BD5-ACCE-48D7E12BA5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519DA49-8380-410A-83CB-957A600061E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E021CA-BBC9-45B3-9EAF-6D8EA060CD0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DB2A57-BF88-49F1-A1C8-1048906E833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11BA6D-4374-4AE3-9916-56943580A06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E4352A-4AD3-4E3B-99D9-22DEC9C90171}"/>
              </a:ext>
            </a:extLst>
          </p:cNvPr>
          <p:cNvSpPr>
            <a:spLocks noGrp="1"/>
          </p:cNvSpPr>
          <p:nvPr>
            <p:ph type="dt" sz="half" idx="10"/>
          </p:nvPr>
        </p:nvSpPr>
        <p:spPr>
          <a:xfrm>
            <a:off x="838200" y="6356350"/>
            <a:ext cx="2743200" cy="365125"/>
          </a:xfrm>
          <a:prstGeom prst="rect">
            <a:avLst/>
          </a:prstGeom>
        </p:spPr>
        <p:txBody>
          <a:bodyPr/>
          <a:lstStyle/>
          <a:p>
            <a:fld id="{A94D1172-AA8B-471E-A40D-D9F554FA889F}" type="datetimeFigureOut">
              <a:rPr lang="en-US" smtClean="0"/>
              <a:t>6/4/2025</a:t>
            </a:fld>
            <a:endParaRPr lang="en-US"/>
          </a:p>
        </p:txBody>
      </p:sp>
      <p:sp>
        <p:nvSpPr>
          <p:cNvPr id="8" name="Footer Placeholder 7">
            <a:extLst>
              <a:ext uri="{FF2B5EF4-FFF2-40B4-BE49-F238E27FC236}">
                <a16:creationId xmlns:a16="http://schemas.microsoft.com/office/drawing/2014/main" id="{FC99EE36-6DB1-4EF0-9EE9-49CE783688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5CB27F0-92AF-4B3D-A120-7BA4A32F7543}"/>
              </a:ext>
            </a:extLst>
          </p:cNvPr>
          <p:cNvSpPr>
            <a:spLocks noGrp="1"/>
          </p:cNvSpPr>
          <p:nvPr>
            <p:ph type="sldNum" sz="quarter" idx="12"/>
          </p:nvPr>
        </p:nvSpPr>
        <p:spPr>
          <a:xfrm>
            <a:off x="8610600" y="6356350"/>
            <a:ext cx="2743200" cy="365125"/>
          </a:xfrm>
          <a:prstGeom prst="rect">
            <a:avLst/>
          </a:prstGeom>
        </p:spPr>
        <p:txBody>
          <a:bodyPr/>
          <a:lstStyle/>
          <a:p>
            <a:fld id="{F8D83294-65D8-49B0-9048-9A33BC896251}" type="slidenum">
              <a:rPr lang="en-US" smtClean="0"/>
              <a:t>‹#›</a:t>
            </a:fld>
            <a:endParaRPr lang="en-US"/>
          </a:p>
        </p:txBody>
      </p:sp>
    </p:spTree>
    <p:extLst>
      <p:ext uri="{BB962C8B-B14F-4D97-AF65-F5344CB8AC3E}">
        <p14:creationId xmlns:p14="http://schemas.microsoft.com/office/powerpoint/2010/main" val="1249133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06/04/2025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0239838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06/04/2025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5357954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06/04/2025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9005414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06/04/2025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6966365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06/04/2025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1683230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06/04/2025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630948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06/04/2025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1870977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2436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2909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9277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77836-A115-4CA5-B438-A7A8EEFF614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94EE7B9-283B-43C8-A4E1-595F8B4D15FD}"/>
              </a:ext>
            </a:extLst>
          </p:cNvPr>
          <p:cNvSpPr>
            <a:spLocks noGrp="1"/>
          </p:cNvSpPr>
          <p:nvPr>
            <p:ph type="dt" sz="half" idx="10"/>
          </p:nvPr>
        </p:nvSpPr>
        <p:spPr>
          <a:xfrm>
            <a:off x="838200" y="6356350"/>
            <a:ext cx="2743200" cy="365125"/>
          </a:xfrm>
          <a:prstGeom prst="rect">
            <a:avLst/>
          </a:prstGeom>
        </p:spPr>
        <p:txBody>
          <a:bodyPr/>
          <a:lstStyle/>
          <a:p>
            <a:fld id="{A94D1172-AA8B-471E-A40D-D9F554FA889F}" type="datetimeFigureOut">
              <a:rPr lang="en-US" smtClean="0"/>
              <a:t>6/4/2025</a:t>
            </a:fld>
            <a:endParaRPr lang="en-US"/>
          </a:p>
        </p:txBody>
      </p:sp>
      <p:sp>
        <p:nvSpPr>
          <p:cNvPr id="4" name="Footer Placeholder 3">
            <a:extLst>
              <a:ext uri="{FF2B5EF4-FFF2-40B4-BE49-F238E27FC236}">
                <a16:creationId xmlns:a16="http://schemas.microsoft.com/office/drawing/2014/main" id="{93B5728B-9F17-4367-919C-5D6404C998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28D8103-8F47-4728-A318-3B126C5E7611}"/>
              </a:ext>
            </a:extLst>
          </p:cNvPr>
          <p:cNvSpPr>
            <a:spLocks noGrp="1"/>
          </p:cNvSpPr>
          <p:nvPr>
            <p:ph type="sldNum" sz="quarter" idx="12"/>
          </p:nvPr>
        </p:nvSpPr>
        <p:spPr>
          <a:xfrm>
            <a:off x="8610600" y="6356350"/>
            <a:ext cx="2743200" cy="365125"/>
          </a:xfrm>
          <a:prstGeom prst="rect">
            <a:avLst/>
          </a:prstGeom>
        </p:spPr>
        <p:txBody>
          <a:bodyPr/>
          <a:lstStyle/>
          <a:p>
            <a:fld id="{F8D83294-65D8-49B0-9048-9A33BC896251}" type="slidenum">
              <a:rPr lang="en-US" smtClean="0"/>
              <a:t>‹#›</a:t>
            </a:fld>
            <a:endParaRPr lang="en-US"/>
          </a:p>
        </p:txBody>
      </p:sp>
    </p:spTree>
    <p:extLst>
      <p:ext uri="{BB962C8B-B14F-4D97-AF65-F5344CB8AC3E}">
        <p14:creationId xmlns:p14="http://schemas.microsoft.com/office/powerpoint/2010/main" val="4692631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99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6/4/2025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1786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6/4/2025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5754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5230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7081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7670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153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6508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74A30D-DC9B-4B5C-B807-5A635B53A5AD}"/>
              </a:ext>
            </a:extLst>
          </p:cNvPr>
          <p:cNvSpPr>
            <a:spLocks noGrp="1"/>
          </p:cNvSpPr>
          <p:nvPr>
            <p:ph type="dt" sz="half" idx="10"/>
          </p:nvPr>
        </p:nvSpPr>
        <p:spPr>
          <a:xfrm>
            <a:off x="838200" y="6356350"/>
            <a:ext cx="2743200" cy="365125"/>
          </a:xfrm>
          <a:prstGeom prst="rect">
            <a:avLst/>
          </a:prstGeom>
        </p:spPr>
        <p:txBody>
          <a:bodyPr/>
          <a:lstStyle/>
          <a:p>
            <a:fld id="{A94D1172-AA8B-471E-A40D-D9F554FA889F}" type="datetimeFigureOut">
              <a:rPr lang="en-US" smtClean="0"/>
              <a:t>6/4/2025</a:t>
            </a:fld>
            <a:endParaRPr lang="en-US"/>
          </a:p>
        </p:txBody>
      </p:sp>
      <p:sp>
        <p:nvSpPr>
          <p:cNvPr id="3" name="Footer Placeholder 2">
            <a:extLst>
              <a:ext uri="{FF2B5EF4-FFF2-40B4-BE49-F238E27FC236}">
                <a16:creationId xmlns:a16="http://schemas.microsoft.com/office/drawing/2014/main" id="{FC1FE381-C8A7-43B0-AE49-EFD42F23DB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4976190-4E07-4D48-8218-1CF97B4B9C61}"/>
              </a:ext>
            </a:extLst>
          </p:cNvPr>
          <p:cNvSpPr>
            <a:spLocks noGrp="1"/>
          </p:cNvSpPr>
          <p:nvPr>
            <p:ph type="sldNum" sz="quarter" idx="12"/>
          </p:nvPr>
        </p:nvSpPr>
        <p:spPr>
          <a:xfrm>
            <a:off x="8610600" y="6356350"/>
            <a:ext cx="2743200" cy="365125"/>
          </a:xfrm>
          <a:prstGeom prst="rect">
            <a:avLst/>
          </a:prstGeom>
        </p:spPr>
        <p:txBody>
          <a:bodyPr/>
          <a:lstStyle/>
          <a:p>
            <a:fld id="{F8D83294-65D8-49B0-9048-9A33BC896251}" type="slidenum">
              <a:rPr lang="en-US" smtClean="0"/>
              <a:t>‹#›</a:t>
            </a:fld>
            <a:endParaRPr lang="en-US"/>
          </a:p>
        </p:txBody>
      </p:sp>
    </p:spTree>
    <p:extLst>
      <p:ext uri="{BB962C8B-B14F-4D97-AF65-F5344CB8AC3E}">
        <p14:creationId xmlns:p14="http://schemas.microsoft.com/office/powerpoint/2010/main" val="1529658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7FCBA-8D00-4450-B67A-B7F714F8AF8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CA8D46-F69C-4703-9712-69A648C002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FB72D2-19BD-49C2-8D62-8D6F6C8F02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8C92C1-8AB9-4B07-A660-052079C283A9}"/>
              </a:ext>
            </a:extLst>
          </p:cNvPr>
          <p:cNvSpPr>
            <a:spLocks noGrp="1"/>
          </p:cNvSpPr>
          <p:nvPr>
            <p:ph type="dt" sz="half" idx="10"/>
          </p:nvPr>
        </p:nvSpPr>
        <p:spPr>
          <a:xfrm>
            <a:off x="838200" y="6356350"/>
            <a:ext cx="2743200" cy="365125"/>
          </a:xfrm>
          <a:prstGeom prst="rect">
            <a:avLst/>
          </a:prstGeom>
        </p:spPr>
        <p:txBody>
          <a:bodyPr/>
          <a:lstStyle/>
          <a:p>
            <a:fld id="{A94D1172-AA8B-471E-A40D-D9F554FA889F}" type="datetimeFigureOut">
              <a:rPr lang="en-US" smtClean="0"/>
              <a:t>6/4/2025</a:t>
            </a:fld>
            <a:endParaRPr lang="en-US"/>
          </a:p>
        </p:txBody>
      </p:sp>
      <p:sp>
        <p:nvSpPr>
          <p:cNvPr id="6" name="Footer Placeholder 5">
            <a:extLst>
              <a:ext uri="{FF2B5EF4-FFF2-40B4-BE49-F238E27FC236}">
                <a16:creationId xmlns:a16="http://schemas.microsoft.com/office/drawing/2014/main" id="{8DB32F64-CCB9-46F2-8CED-E08CCAE2C7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EB90B77-0ABA-4B30-A6E5-A9E141116446}"/>
              </a:ext>
            </a:extLst>
          </p:cNvPr>
          <p:cNvSpPr>
            <a:spLocks noGrp="1"/>
          </p:cNvSpPr>
          <p:nvPr>
            <p:ph type="sldNum" sz="quarter" idx="12"/>
          </p:nvPr>
        </p:nvSpPr>
        <p:spPr>
          <a:xfrm>
            <a:off x="8610600" y="6356350"/>
            <a:ext cx="2743200" cy="365125"/>
          </a:xfrm>
          <a:prstGeom prst="rect">
            <a:avLst/>
          </a:prstGeom>
        </p:spPr>
        <p:txBody>
          <a:bodyPr/>
          <a:lstStyle/>
          <a:p>
            <a:fld id="{F8D83294-65D8-49B0-9048-9A33BC896251}" type="slidenum">
              <a:rPr lang="en-US" smtClean="0"/>
              <a:t>‹#›</a:t>
            </a:fld>
            <a:endParaRPr lang="en-US"/>
          </a:p>
        </p:txBody>
      </p:sp>
    </p:spTree>
    <p:extLst>
      <p:ext uri="{BB962C8B-B14F-4D97-AF65-F5344CB8AC3E}">
        <p14:creationId xmlns:p14="http://schemas.microsoft.com/office/powerpoint/2010/main" val="3476926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8E1FB-AC08-4FBE-9DA1-37F25DD9B9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A4AC40-F310-4F70-BCB0-A5C6F5A23C9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631B97-C04E-4ECF-A8D3-2A99B974C1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F99BB3-606F-43D1-A14F-9D7F2F6EFC8F}"/>
              </a:ext>
            </a:extLst>
          </p:cNvPr>
          <p:cNvSpPr>
            <a:spLocks noGrp="1"/>
          </p:cNvSpPr>
          <p:nvPr>
            <p:ph type="dt" sz="half" idx="10"/>
          </p:nvPr>
        </p:nvSpPr>
        <p:spPr>
          <a:xfrm>
            <a:off x="838200" y="6356350"/>
            <a:ext cx="2743200" cy="365125"/>
          </a:xfrm>
          <a:prstGeom prst="rect">
            <a:avLst/>
          </a:prstGeom>
        </p:spPr>
        <p:txBody>
          <a:bodyPr/>
          <a:lstStyle/>
          <a:p>
            <a:fld id="{A94D1172-AA8B-471E-A40D-D9F554FA889F}" type="datetimeFigureOut">
              <a:rPr lang="en-US" smtClean="0"/>
              <a:t>6/4/2025</a:t>
            </a:fld>
            <a:endParaRPr lang="en-US"/>
          </a:p>
        </p:txBody>
      </p:sp>
      <p:sp>
        <p:nvSpPr>
          <p:cNvPr id="6" name="Footer Placeholder 5">
            <a:extLst>
              <a:ext uri="{FF2B5EF4-FFF2-40B4-BE49-F238E27FC236}">
                <a16:creationId xmlns:a16="http://schemas.microsoft.com/office/drawing/2014/main" id="{3DA9A8AD-1EDF-4054-8DFD-E5D806FBEE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83944F-C4AC-4C59-9D06-32A6EF294F61}"/>
              </a:ext>
            </a:extLst>
          </p:cNvPr>
          <p:cNvSpPr>
            <a:spLocks noGrp="1"/>
          </p:cNvSpPr>
          <p:nvPr>
            <p:ph type="sldNum" sz="quarter" idx="12"/>
          </p:nvPr>
        </p:nvSpPr>
        <p:spPr>
          <a:xfrm>
            <a:off x="8610600" y="6356350"/>
            <a:ext cx="2743200" cy="365125"/>
          </a:xfrm>
          <a:prstGeom prst="rect">
            <a:avLst/>
          </a:prstGeom>
        </p:spPr>
        <p:txBody>
          <a:bodyPr/>
          <a:lstStyle/>
          <a:p>
            <a:fld id="{F8D83294-65D8-49B0-9048-9A33BC896251}" type="slidenum">
              <a:rPr lang="en-US" smtClean="0"/>
              <a:t>‹#›</a:t>
            </a:fld>
            <a:endParaRPr lang="en-US"/>
          </a:p>
        </p:txBody>
      </p:sp>
    </p:spTree>
    <p:extLst>
      <p:ext uri="{BB962C8B-B14F-4D97-AF65-F5344CB8AC3E}">
        <p14:creationId xmlns:p14="http://schemas.microsoft.com/office/powerpoint/2010/main" val="3412800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A round pink label with white text and a black background&#10;&#10;Description automatically generated">
            <a:extLst>
              <a:ext uri="{FF2B5EF4-FFF2-40B4-BE49-F238E27FC236}">
                <a16:creationId xmlns:a16="http://schemas.microsoft.com/office/drawing/2014/main" id="{8BD62A41-9D0E-AC46-22EB-B17B9408669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49896" y="74013"/>
            <a:ext cx="1459927" cy="1459927"/>
          </a:xfrm>
          <a:prstGeom prst="rect">
            <a:avLst/>
          </a:prstGeom>
        </p:spPr>
      </p:pic>
    </p:spTree>
    <p:extLst>
      <p:ext uri="{BB962C8B-B14F-4D97-AF65-F5344CB8AC3E}">
        <p14:creationId xmlns:p14="http://schemas.microsoft.com/office/powerpoint/2010/main" val="20350999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03AEEEB0-FEE1-4F06-93F1-5527B7B0892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49896" y="74013"/>
            <a:ext cx="1459927" cy="1459927"/>
          </a:xfrm>
          <a:prstGeom prst="rect">
            <a:avLst/>
          </a:prstGeom>
        </p:spPr>
      </p:pic>
    </p:spTree>
    <p:extLst>
      <p:ext uri="{BB962C8B-B14F-4D97-AF65-F5344CB8AC3E}">
        <p14:creationId xmlns:p14="http://schemas.microsoft.com/office/powerpoint/2010/main" val="41905370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2025/4/6</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72AC8678-A8A2-EF89-2BE3-4E4FA647728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49896" y="74013"/>
            <a:ext cx="1459927" cy="1459927"/>
          </a:xfrm>
          <a:prstGeom prst="rect">
            <a:avLst/>
          </a:prstGeom>
        </p:spPr>
      </p:pic>
    </p:spTree>
    <p:extLst>
      <p:ext uri="{BB962C8B-B14F-4D97-AF65-F5344CB8AC3E}">
        <p14:creationId xmlns:p14="http://schemas.microsoft.com/office/powerpoint/2010/main" val="343622286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9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23" indent="-228623" algn="l" defTabSz="91449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68" indent="-228623" algn="l" defTabSz="91449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14" indent="-228623" algn="l" defTabSz="91449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60" indent="-228623"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606" indent="-228623"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52" indent="-228623"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98" indent="-228623"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88" indent="-228623"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92" rtl="0" eaLnBrk="1" latinLnBrk="0" hangingPunct="1">
        <a:defRPr sz="1800" kern="1200">
          <a:solidFill>
            <a:schemeClr val="tx1"/>
          </a:solidFill>
          <a:latin typeface="+mn-lt"/>
          <a:ea typeface="+mn-ea"/>
          <a:cs typeface="+mn-cs"/>
        </a:defRPr>
      </a:lvl1pPr>
      <a:lvl2pPr marL="457246" algn="l" defTabSz="914492" rtl="0" eaLnBrk="1" latinLnBrk="0" hangingPunct="1">
        <a:defRPr sz="1800" kern="1200">
          <a:solidFill>
            <a:schemeClr val="tx1"/>
          </a:solidFill>
          <a:latin typeface="+mn-lt"/>
          <a:ea typeface="+mn-ea"/>
          <a:cs typeface="+mn-cs"/>
        </a:defRPr>
      </a:lvl2pPr>
      <a:lvl3pPr marL="914492" algn="l" defTabSz="914492" rtl="0" eaLnBrk="1" latinLnBrk="0" hangingPunct="1">
        <a:defRPr sz="1800" kern="1200">
          <a:solidFill>
            <a:schemeClr val="tx1"/>
          </a:solidFill>
          <a:latin typeface="+mn-lt"/>
          <a:ea typeface="+mn-ea"/>
          <a:cs typeface="+mn-cs"/>
        </a:defRPr>
      </a:lvl3pPr>
      <a:lvl4pPr marL="1371738" algn="l" defTabSz="914492" rtl="0" eaLnBrk="1" latinLnBrk="0" hangingPunct="1">
        <a:defRPr sz="1800" kern="1200">
          <a:solidFill>
            <a:schemeClr val="tx1"/>
          </a:solidFill>
          <a:latin typeface="+mn-lt"/>
          <a:ea typeface="+mn-ea"/>
          <a:cs typeface="+mn-cs"/>
        </a:defRPr>
      </a:lvl4pPr>
      <a:lvl5pPr marL="1828983" algn="l" defTabSz="914492" rtl="0" eaLnBrk="1" latinLnBrk="0" hangingPunct="1">
        <a:defRPr sz="1800" kern="1200">
          <a:solidFill>
            <a:schemeClr val="tx1"/>
          </a:solidFill>
          <a:latin typeface="+mn-lt"/>
          <a:ea typeface="+mn-ea"/>
          <a:cs typeface="+mn-cs"/>
        </a:defRPr>
      </a:lvl5pPr>
      <a:lvl6pPr marL="2286228" algn="l" defTabSz="914492" rtl="0" eaLnBrk="1" latinLnBrk="0" hangingPunct="1">
        <a:defRPr sz="1800" kern="1200">
          <a:solidFill>
            <a:schemeClr val="tx1"/>
          </a:solidFill>
          <a:latin typeface="+mn-lt"/>
          <a:ea typeface="+mn-ea"/>
          <a:cs typeface="+mn-cs"/>
        </a:defRPr>
      </a:lvl6pPr>
      <a:lvl7pPr marL="2743475" algn="l" defTabSz="914492" rtl="0" eaLnBrk="1" latinLnBrk="0" hangingPunct="1">
        <a:defRPr sz="1800" kern="1200">
          <a:solidFill>
            <a:schemeClr val="tx1"/>
          </a:solidFill>
          <a:latin typeface="+mn-lt"/>
          <a:ea typeface="+mn-ea"/>
          <a:cs typeface="+mn-cs"/>
        </a:defRPr>
      </a:lvl7pPr>
      <a:lvl8pPr marL="3200720" algn="l" defTabSz="914492" rtl="0" eaLnBrk="1" latinLnBrk="0" hangingPunct="1">
        <a:defRPr sz="1800" kern="1200">
          <a:solidFill>
            <a:schemeClr val="tx1"/>
          </a:solidFill>
          <a:latin typeface="+mn-lt"/>
          <a:ea typeface="+mn-ea"/>
          <a:cs typeface="+mn-cs"/>
        </a:defRPr>
      </a:lvl8pPr>
      <a:lvl9pPr marL="3657966" algn="l" defTabSz="91449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0013008A-3227-97DC-96C2-24E5CF57F4F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42068" y="0"/>
            <a:ext cx="1384068" cy="1384068"/>
          </a:xfrm>
          <a:prstGeom prst="rect">
            <a:avLst/>
          </a:prstGeom>
        </p:spPr>
      </p:pic>
    </p:spTree>
    <p:extLst>
      <p:ext uri="{BB962C8B-B14F-4D97-AF65-F5344CB8AC3E}">
        <p14:creationId xmlns:p14="http://schemas.microsoft.com/office/powerpoint/2010/main" val="346929261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06/04/2025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394730077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AD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577939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35.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35.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63.xml"/><Relationship Id="rId6" Type="http://schemas.openxmlformats.org/officeDocument/2006/relationships/image" Target="../media/image25.png"/><Relationship Id="rId5" Type="http://schemas.openxmlformats.org/officeDocument/2006/relationships/image" Target="../media/image45.sv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47.xml"/><Relationship Id="rId4" Type="http://schemas.openxmlformats.org/officeDocument/2006/relationships/image" Target="../media/image50.sv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10.png"/><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4.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743703-6599-4B12-94EA-960599DD3E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6281"/>
            <a:ext cx="12192000" cy="8953995"/>
          </a:xfrm>
          <a:prstGeom prst="rect">
            <a:avLst/>
          </a:prstGeom>
        </p:spPr>
      </p:pic>
      <p:pic>
        <p:nvPicPr>
          <p:cNvPr id="2" name="Picture 1">
            <a:extLst>
              <a:ext uri="{FF2B5EF4-FFF2-40B4-BE49-F238E27FC236}">
                <a16:creationId xmlns:a16="http://schemas.microsoft.com/office/drawing/2014/main" id="{5FAD79DF-366D-99FB-BCB7-7BA7C6E520C9}"/>
              </a:ext>
            </a:extLst>
          </p:cNvPr>
          <p:cNvPicPr>
            <a:picLocks noChangeAspect="1"/>
          </p:cNvPicPr>
          <p:nvPr/>
        </p:nvPicPr>
        <p:blipFill>
          <a:blip r:embed="rId3"/>
          <a:stretch>
            <a:fillRect/>
          </a:stretch>
        </p:blipFill>
        <p:spPr>
          <a:xfrm>
            <a:off x="3105345" y="185617"/>
            <a:ext cx="7669433" cy="1774090"/>
          </a:xfrm>
          <a:prstGeom prst="rect">
            <a:avLst/>
          </a:prstGeom>
        </p:spPr>
      </p:pic>
    </p:spTree>
    <p:extLst>
      <p:ext uri="{BB962C8B-B14F-4D97-AF65-F5344CB8AC3E}">
        <p14:creationId xmlns:p14="http://schemas.microsoft.com/office/powerpoint/2010/main" val="101121930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6A9182F2-FDF8-C947-5AE5-5F4C3F0F6A62}"/>
              </a:ext>
            </a:extLst>
          </p:cNvPr>
          <p:cNvPicPr>
            <a:picLocks noChangeAspect="1"/>
          </p:cNvPicPr>
          <p:nvPr/>
        </p:nvPicPr>
        <p:blipFill rotWithShape="1">
          <a:blip r:embed="rId3">
            <a:extLst>
              <a:ext uri="{28A0092B-C50C-407E-A947-70E740481C1C}">
                <a14:useLocalDpi xmlns:a14="http://schemas.microsoft.com/office/drawing/2010/main" val="0"/>
              </a:ext>
            </a:extLst>
          </a:blip>
          <a:srcRect b="23364"/>
          <a:stretch/>
        </p:blipFill>
        <p:spPr>
          <a:xfrm>
            <a:off x="2200360" y="2051011"/>
            <a:ext cx="8277171" cy="4328688"/>
          </a:xfrm>
          <a:prstGeom prst="rect">
            <a:avLst/>
          </a:prstGeom>
        </p:spPr>
      </p:pic>
      <p:pic>
        <p:nvPicPr>
          <p:cNvPr id="6" name="Picture 5">
            <a:extLst>
              <a:ext uri="{FF2B5EF4-FFF2-40B4-BE49-F238E27FC236}">
                <a16:creationId xmlns:a16="http://schemas.microsoft.com/office/drawing/2014/main" id="{4DFE7F46-35E8-1C59-17D9-1FBCDE295E0F}"/>
              </a:ext>
            </a:extLst>
          </p:cNvPr>
          <p:cNvPicPr>
            <a:picLocks noChangeAspect="1"/>
          </p:cNvPicPr>
          <p:nvPr/>
        </p:nvPicPr>
        <p:blipFill>
          <a:blip r:embed="rId4"/>
          <a:stretch>
            <a:fillRect/>
          </a:stretch>
        </p:blipFill>
        <p:spPr>
          <a:xfrm>
            <a:off x="1869823" y="559190"/>
            <a:ext cx="9086049" cy="2118032"/>
          </a:xfrm>
          <a:prstGeom prst="rect">
            <a:avLst/>
          </a:prstGeom>
        </p:spPr>
      </p:pic>
    </p:spTree>
    <p:extLst>
      <p:ext uri="{BB962C8B-B14F-4D97-AF65-F5344CB8AC3E}">
        <p14:creationId xmlns:p14="http://schemas.microsoft.com/office/powerpoint/2010/main" val="8457439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174404" y="1161011"/>
            <a:ext cx="10000211" cy="3539430"/>
          </a:xfrm>
          <a:prstGeom prst="rect">
            <a:avLst/>
          </a:prstGeom>
          <a:noFill/>
        </p:spPr>
        <p:txBody>
          <a:bodyPr wrap="square" rtlCol="0">
            <a:spAutoFit/>
          </a:bodyPr>
          <a:lstStyle/>
          <a:p>
            <a:pPr marL="0" marR="0" algn="just">
              <a:spcBef>
                <a:spcPts val="0"/>
              </a:spcBef>
              <a:spcAft>
                <a:spcPts val="0"/>
              </a:spcAft>
            </a:pPr>
            <a:r>
              <a:rPr lang="en-US" sz="2800" b="1" dirty="0" err="1">
                <a:solidFill>
                  <a:srgbClr val="FF0000"/>
                </a:solidFill>
                <a:effectLst/>
                <a:latin typeface="Cambria" panose="02040503050406030204" pitchFamily="18" charset="0"/>
                <a:ea typeface="Cambria" panose="02040503050406030204" pitchFamily="18" charset="0"/>
              </a:rPr>
              <a:t>Để</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bảo</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tồn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cảnh</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quan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thiên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nhiên</a:t>
            </a:r>
            <a:r>
              <a:rPr lang="en-US" sz="2800" b="1" dirty="0">
                <a:solidFill>
                  <a:srgbClr val="FF0000"/>
                </a:solidFill>
                <a:effectLst/>
                <a:latin typeface="Cambria" panose="02040503050406030204" pitchFamily="18" charset="0"/>
                <a:ea typeface="Cambria" panose="02040503050406030204" pitchFamily="18" charset="0"/>
              </a:rPr>
              <a:t>, ta </a:t>
            </a:r>
            <a:r>
              <a:rPr lang="en-US" sz="2800" b="1" dirty="0" err="1">
                <a:solidFill>
                  <a:srgbClr val="FF0000"/>
                </a:solidFill>
                <a:effectLst/>
                <a:latin typeface="Cambria" panose="02040503050406030204" pitchFamily="18" charset="0"/>
                <a:ea typeface="Cambria" panose="02040503050406030204" pitchFamily="18" charset="0"/>
              </a:rPr>
              <a:t>có</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thể</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tập</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trung</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vào</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những</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việc</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đơn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giản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và</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thiết</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thực</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sau</a:t>
            </a:r>
            <a:r>
              <a:rPr lang="en-US" sz="2800" b="1" dirty="0">
                <a:solidFill>
                  <a:srgbClr val="FF0000"/>
                </a:solidFill>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1. </a:t>
            </a:r>
            <a:r>
              <a:rPr lang="en-US" sz="2800" dirty="0" err="1">
                <a:solidFill>
                  <a:srgbClr val="FF0000"/>
                </a:solidFill>
                <a:effectLst/>
                <a:latin typeface="Cambria" panose="02040503050406030204" pitchFamily="18" charset="0"/>
                <a:ea typeface="Cambria" panose="02040503050406030204" pitchFamily="18" charset="0"/>
              </a:rPr>
              <a:t>Học</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về</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thiên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nhiên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Tìm</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hiểu</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về</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các</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loài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động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thực</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vật</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trong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vùng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Khám</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phá</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các</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hệ</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sinh</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thái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địa</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phương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rừng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sông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hồ</a:t>
            </a:r>
            <a:r>
              <a:rPr lang="en-US" sz="2800" dirty="0">
                <a:solidFill>
                  <a:srgbClr val="FF0000"/>
                </a:solidFill>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2. </a:t>
            </a:r>
            <a:r>
              <a:rPr lang="en-US" sz="2800" dirty="0" err="1">
                <a:solidFill>
                  <a:srgbClr val="FF0000"/>
                </a:solidFill>
                <a:effectLst/>
                <a:latin typeface="Cambria" panose="02040503050406030204" pitchFamily="18" charset="0"/>
                <a:ea typeface="Cambria" panose="02040503050406030204" pitchFamily="18" charset="0"/>
              </a:rPr>
              <a:t>Tiết</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kiệm</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tài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nguyên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Tắt</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đèn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và</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thiết</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bị</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điện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khi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không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sử</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dụng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Sử</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dụng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nước</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tiết</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kiệm</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Tái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sử</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dụng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và</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tái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chế</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đồ</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vật</a:t>
            </a:r>
            <a:r>
              <a:rPr lang="en-US" sz="2800" dirty="0">
                <a:solidFill>
                  <a:srgbClr val="FF0000"/>
                </a:solidFill>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3. </a:t>
            </a:r>
            <a:r>
              <a:rPr lang="en-US" sz="2800" dirty="0" err="1">
                <a:solidFill>
                  <a:srgbClr val="FF0000"/>
                </a:solidFill>
                <a:effectLst/>
                <a:latin typeface="Cambria" panose="02040503050406030204" pitchFamily="18" charset="0"/>
                <a:ea typeface="Cambria" panose="02040503050406030204" pitchFamily="18" charset="0"/>
              </a:rPr>
              <a:t>Giảm</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rác</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thải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Phân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loại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rác</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tại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nguồn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Sử</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dụng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túi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vải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thay</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túi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nilon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Tránh</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sử</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dụng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đồ</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nhựa</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dùng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một</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lần</a:t>
            </a:r>
            <a:r>
              <a:rPr lang="en-US" sz="28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12720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174404" y="1161011"/>
            <a:ext cx="10000211" cy="3539430"/>
          </a:xfrm>
          <a:prstGeom prst="rect">
            <a:avLst/>
          </a:prstGeom>
          <a:noFill/>
        </p:spPr>
        <p:txBody>
          <a:bodyPr wrap="square" rtlCol="0">
            <a:spAutoFit/>
          </a:bodyPr>
          <a:lstStyle/>
          <a:p>
            <a:pPr lvl="0" algn="just"/>
            <a:r>
              <a:rPr lang="vi-VN" sz="2800" b="1" dirty="0">
                <a:solidFill>
                  <a:srgbClr val="FF0000"/>
                </a:solidFill>
                <a:latin typeface="Cambria" panose="02040503050406030204" pitchFamily="18" charset="0"/>
                <a:ea typeface="Cambria" panose="02040503050406030204" pitchFamily="18" charset="0"/>
              </a:rPr>
              <a:t>4. Trồng cây: </a:t>
            </a:r>
            <a:r>
              <a:rPr lang="vi-VN" sz="2800" dirty="0">
                <a:solidFill>
                  <a:srgbClr val="FF0000"/>
                </a:solidFill>
                <a:latin typeface="Cambria" panose="02040503050406030204" pitchFamily="18" charset="0"/>
                <a:ea typeface="Cambria" panose="02040503050406030204" pitchFamily="18" charset="0"/>
              </a:rPr>
              <a:t>Tham gia các hoạt động trồng cây ở trường và cộng đồng; Chăm sóc cây xanh tại nhà</a:t>
            </a:r>
          </a:p>
          <a:p>
            <a:pPr lvl="0" algn="just"/>
            <a:r>
              <a:rPr lang="vi-VN" sz="2800" b="1" dirty="0">
                <a:solidFill>
                  <a:srgbClr val="FF0000"/>
                </a:solidFill>
                <a:latin typeface="Cambria" panose="02040503050406030204" pitchFamily="18" charset="0"/>
                <a:ea typeface="Cambria" panose="02040503050406030204" pitchFamily="18" charset="0"/>
              </a:rPr>
              <a:t>5. Bảo vệ động vật: </a:t>
            </a:r>
            <a:r>
              <a:rPr lang="vi-VN" sz="2800" dirty="0">
                <a:solidFill>
                  <a:srgbClr val="FF0000"/>
                </a:solidFill>
                <a:latin typeface="Cambria" panose="02040503050406030204" pitchFamily="18" charset="0"/>
                <a:ea typeface="Cambria" panose="02040503050406030204" pitchFamily="18" charset="0"/>
              </a:rPr>
              <a:t>Không săn bắt hoặc làm hại động vật hoang dã; Tôn trọng môi trường sống của động vật.</a:t>
            </a:r>
          </a:p>
          <a:p>
            <a:pPr lvl="0" algn="just"/>
            <a:r>
              <a:rPr lang="vi-VN" sz="2800" dirty="0">
                <a:solidFill>
                  <a:srgbClr val="FF0000"/>
                </a:solidFill>
                <a:latin typeface="Cambria" panose="02040503050406030204" pitchFamily="18" charset="0"/>
                <a:ea typeface="Cambria" panose="02040503050406030204" pitchFamily="18" charset="0"/>
              </a:rPr>
              <a:t>6. Tham gia hoạt động cộng đồng: Dọn rác ở công viên, bãi biển; Tham gia các chiến dịch bảo vệ môi trường của trường.</a:t>
            </a:r>
          </a:p>
          <a:p>
            <a:pPr lvl="0" algn="just"/>
            <a:r>
              <a:rPr lang="vi-VN" sz="2800" b="1" dirty="0">
                <a:solidFill>
                  <a:srgbClr val="FF0000"/>
                </a:solidFill>
                <a:latin typeface="Cambria" panose="02040503050406030204" pitchFamily="18" charset="0"/>
                <a:ea typeface="Cambria" panose="02040503050406030204" pitchFamily="18" charset="0"/>
              </a:rPr>
              <a:t>7. Tuyên truyền</a:t>
            </a:r>
            <a:r>
              <a:rPr lang="vi-VN" sz="2800" dirty="0">
                <a:solidFill>
                  <a:srgbClr val="FF0000"/>
                </a:solidFill>
                <a:latin typeface="Cambria" panose="02040503050406030204" pitchFamily="18" charset="0"/>
                <a:ea typeface="Cambria" panose="02040503050406030204" pitchFamily="18" charset="0"/>
              </a:rPr>
              <a:t>: Chia sẻ kiến thức về bảo tồn với bạn bè và gia đình; Làm poster hoặc áp phích về bảo vệ thiên nhiên.</a:t>
            </a:r>
          </a:p>
        </p:txBody>
      </p:sp>
    </p:spTree>
    <p:extLst>
      <p:ext uri="{BB962C8B-B14F-4D97-AF65-F5344CB8AC3E}">
        <p14:creationId xmlns:p14="http://schemas.microsoft.com/office/powerpoint/2010/main" val="177219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Hình ảnh 2" descr="Ảnh có chứa trang phục, Mặt người, phim hoạt hình, người&#10;&#10;Mô tả được tạo tự động">
            <a:extLst>
              <a:ext uri="{FF2B5EF4-FFF2-40B4-BE49-F238E27FC236}">
                <a16:creationId xmlns:a16="http://schemas.microsoft.com/office/drawing/2014/main" id="{E2ED95CC-E5E1-82AC-CE90-8B166DE5E9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825" y="2830195"/>
            <a:ext cx="5276850" cy="4286250"/>
          </a:xfrm>
          <a:prstGeom prst="rect">
            <a:avLst/>
          </a:prstGeom>
        </p:spPr>
      </p:pic>
      <p:sp>
        <p:nvSpPr>
          <p:cNvPr id="2" name="TextBox 1">
            <a:extLst>
              <a:ext uri="{FF2B5EF4-FFF2-40B4-BE49-F238E27FC236}">
                <a16:creationId xmlns:a16="http://schemas.microsoft.com/office/drawing/2014/main" id="{6A983E8D-0FE5-E279-24DF-BFCCFD0E1CB1}"/>
              </a:ext>
            </a:extLst>
          </p:cNvPr>
          <p:cNvSpPr txBox="1"/>
          <p:nvPr/>
        </p:nvSpPr>
        <p:spPr>
          <a:xfrm>
            <a:off x="3525520" y="2021840"/>
            <a:ext cx="5648960" cy="1754326"/>
          </a:xfrm>
          <a:prstGeom prst="rect">
            <a:avLst/>
          </a:prstGeom>
          <a:noFill/>
        </p:spPr>
        <p:txBody>
          <a:bodyPr wrap="square" rtlCol="0">
            <a:spAutoFit/>
          </a:bodyPr>
          <a:lstStyle/>
          <a:p>
            <a:pPr lvl="0" algn="ctr"/>
            <a:r>
              <a:rPr lang="vi-VN" sz="3600" b="1" dirty="0">
                <a:solidFill>
                  <a:prstClr val="white"/>
                </a:solidFill>
                <a:latin typeface="Calibri" panose="020F0502020204030204"/>
              </a:rPr>
              <a:t>Hoạt động 2: Đề xuất được một số biện pháp bảo tồn cảnh quan thiên nhiên</a:t>
            </a:r>
            <a:endParaRPr kumimoji="0" lang="en-US" sz="3600" b="1"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23078462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C2741652-FE46-B6FC-7D23-4BA843A627E7}"/>
              </a:ext>
            </a:extLst>
          </p:cNvPr>
          <p:cNvSpPr/>
          <p:nvPr/>
        </p:nvSpPr>
        <p:spPr>
          <a:xfrm>
            <a:off x="182880" y="335280"/>
            <a:ext cx="11826240" cy="6248400"/>
          </a:xfrm>
          <a:prstGeom prst="roundRect">
            <a:avLst>
              <a:gd name="adj" fmla="val 1135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F472755-B22C-864E-E943-91B247C32E6F}"/>
              </a:ext>
            </a:extLst>
          </p:cNvPr>
          <p:cNvSpPr/>
          <p:nvPr/>
        </p:nvSpPr>
        <p:spPr>
          <a:xfrm>
            <a:off x="2495331" y="153364"/>
            <a:ext cx="7075389" cy="720396"/>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Sắm</a:t>
            </a:r>
            <a:r>
              <a:rPr kumimoji="0" lang="en-US" sz="4000" b="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vai</a:t>
            </a:r>
            <a:r>
              <a:rPr kumimoji="0" lang="en-US" sz="4000" b="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để</a:t>
            </a:r>
            <a:r>
              <a:rPr kumimoji="0" lang="en-US" sz="4000" b="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xử</a:t>
            </a:r>
            <a:r>
              <a:rPr kumimoji="0" lang="en-US" sz="4000" b="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lý</a:t>
            </a:r>
            <a:r>
              <a:rPr kumimoji="0" lang="en-US" sz="4000" b="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tình</a:t>
            </a:r>
            <a:r>
              <a:rPr kumimoji="0" lang="en-US" sz="4000" b="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huống</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872D4E3-D84A-CD16-FCE9-892612A2E366}"/>
              </a:ext>
            </a:extLst>
          </p:cNvPr>
          <p:cNvPicPr>
            <a:picLocks noChangeAspect="1"/>
          </p:cNvPicPr>
          <p:nvPr/>
        </p:nvPicPr>
        <p:blipFill>
          <a:blip r:embed="rId3"/>
          <a:stretch>
            <a:fillRect/>
          </a:stretch>
        </p:blipFill>
        <p:spPr>
          <a:xfrm>
            <a:off x="398780" y="1731962"/>
            <a:ext cx="11417744" cy="2525078"/>
          </a:xfrm>
          <a:prstGeom prst="rect">
            <a:avLst/>
          </a:prstGeom>
        </p:spPr>
      </p:pic>
    </p:spTree>
    <p:extLst>
      <p:ext uri="{BB962C8B-B14F-4D97-AF65-F5344CB8AC3E}">
        <p14:creationId xmlns:p14="http://schemas.microsoft.com/office/powerpoint/2010/main" val="14232902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C2741652-FE46-B6FC-7D23-4BA843A627E7}"/>
              </a:ext>
            </a:extLst>
          </p:cNvPr>
          <p:cNvSpPr/>
          <p:nvPr/>
        </p:nvSpPr>
        <p:spPr>
          <a:xfrm>
            <a:off x="182880" y="335280"/>
            <a:ext cx="11826240" cy="6248400"/>
          </a:xfrm>
          <a:prstGeom prst="roundRect">
            <a:avLst>
              <a:gd name="adj" fmla="val 1135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A5F9A87-1AAD-3B8E-CBC0-940E2C18D826}"/>
              </a:ext>
            </a:extLst>
          </p:cNvPr>
          <p:cNvPicPr>
            <a:picLocks noChangeAspect="1"/>
          </p:cNvPicPr>
          <p:nvPr/>
        </p:nvPicPr>
        <p:blipFill>
          <a:blip r:embed="rId3"/>
          <a:stretch>
            <a:fillRect/>
          </a:stretch>
        </p:blipFill>
        <p:spPr>
          <a:xfrm>
            <a:off x="431164" y="1974532"/>
            <a:ext cx="4694181" cy="2394268"/>
          </a:xfrm>
          <a:prstGeom prst="rect">
            <a:avLst/>
          </a:prstGeom>
        </p:spPr>
      </p:pic>
      <p:grpSp>
        <p:nvGrpSpPr>
          <p:cNvPr id="7" name="Group 6">
            <a:extLst>
              <a:ext uri="{FF2B5EF4-FFF2-40B4-BE49-F238E27FC236}">
                <a16:creationId xmlns:a16="http://schemas.microsoft.com/office/drawing/2014/main" id="{F58FFA03-480D-74D0-74C1-AE0CADFD348F}"/>
              </a:ext>
            </a:extLst>
          </p:cNvPr>
          <p:cNvGrpSpPr/>
          <p:nvPr/>
        </p:nvGrpSpPr>
        <p:grpSpPr>
          <a:xfrm>
            <a:off x="5425440" y="1602154"/>
            <a:ext cx="6238240" cy="3477846"/>
            <a:chOff x="1594337" y="1602154"/>
            <a:chExt cx="9003323" cy="3477846"/>
          </a:xfrm>
        </p:grpSpPr>
        <p:sp>
          <p:nvSpPr>
            <p:cNvPr id="8" name="Rounded Rectangle 8">
              <a:extLst>
                <a:ext uri="{FF2B5EF4-FFF2-40B4-BE49-F238E27FC236}">
                  <a16:creationId xmlns:a16="http://schemas.microsoft.com/office/drawing/2014/main" id="{FDD32A67-5B9B-4A17-B03F-44DDEC53A36B}"/>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ounded Rectangle 9">
              <a:extLst>
                <a:ext uri="{FF2B5EF4-FFF2-40B4-BE49-F238E27FC236}">
                  <a16:creationId xmlns:a16="http://schemas.microsoft.com/office/drawing/2014/main" id="{745330D8-53FB-3A6B-A999-A01C409D9FAD}"/>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cs typeface="Calibri" panose="020F0502020204030204" pitchFamily="34" charset="0"/>
                </a:rPr>
                <a:t>Em sẽ khuyên các bạn không lên làm như vậy, vì lửa sẽ cháy lan sang đồi thông có thể gây cháy rừng.</a:t>
              </a:r>
              <a:endParaRPr lang="vi-VN" sz="2400" dirty="0">
                <a:solidFill>
                  <a:schemeClr val="tx1"/>
                </a:solidFill>
                <a:cs typeface="Calibri" panose="020F0502020204030204" pitchFamily="34" charset="0"/>
              </a:endParaRPr>
            </a:p>
          </p:txBody>
        </p:sp>
      </p:grpSp>
    </p:spTree>
    <p:extLst>
      <p:ext uri="{BB962C8B-B14F-4D97-AF65-F5344CB8AC3E}">
        <p14:creationId xmlns:p14="http://schemas.microsoft.com/office/powerpoint/2010/main" val="10918774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C2741652-FE46-B6FC-7D23-4BA843A627E7}"/>
              </a:ext>
            </a:extLst>
          </p:cNvPr>
          <p:cNvSpPr/>
          <p:nvPr/>
        </p:nvSpPr>
        <p:spPr>
          <a:xfrm>
            <a:off x="182880" y="335280"/>
            <a:ext cx="11826240" cy="6248400"/>
          </a:xfrm>
          <a:prstGeom prst="roundRect">
            <a:avLst>
              <a:gd name="adj" fmla="val 1135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F58FFA03-480D-74D0-74C1-AE0CADFD348F}"/>
              </a:ext>
            </a:extLst>
          </p:cNvPr>
          <p:cNvGrpSpPr/>
          <p:nvPr/>
        </p:nvGrpSpPr>
        <p:grpSpPr>
          <a:xfrm>
            <a:off x="5425440" y="1602154"/>
            <a:ext cx="6512560" cy="3477846"/>
            <a:chOff x="1594337" y="1602154"/>
            <a:chExt cx="9003323" cy="3477846"/>
          </a:xfrm>
        </p:grpSpPr>
        <p:sp>
          <p:nvSpPr>
            <p:cNvPr id="8" name="Rounded Rectangle 8">
              <a:extLst>
                <a:ext uri="{FF2B5EF4-FFF2-40B4-BE49-F238E27FC236}">
                  <a16:creationId xmlns:a16="http://schemas.microsoft.com/office/drawing/2014/main" id="{FDD32A67-5B9B-4A17-B03F-44DDEC53A36B}"/>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ounded Rectangle 9">
              <a:extLst>
                <a:ext uri="{FF2B5EF4-FFF2-40B4-BE49-F238E27FC236}">
                  <a16:creationId xmlns:a16="http://schemas.microsoft.com/office/drawing/2014/main" id="{745330D8-53FB-3A6B-A999-A01C409D9FAD}"/>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rPr>
                <a:t>Em sẽ nhắc nhở các bạn lên dọn rác vào thùng rác của khu bảo tồn, hoặc cho vào túi để mang đến chỗ để rác đúng nơi quy định,…. </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1B5CD85E-D3FD-737E-3CBE-521E946FDD52}"/>
              </a:ext>
            </a:extLst>
          </p:cNvPr>
          <p:cNvPicPr>
            <a:picLocks noChangeAspect="1"/>
          </p:cNvPicPr>
          <p:nvPr/>
        </p:nvPicPr>
        <p:blipFill>
          <a:blip r:embed="rId3"/>
          <a:stretch>
            <a:fillRect/>
          </a:stretch>
        </p:blipFill>
        <p:spPr>
          <a:xfrm>
            <a:off x="392112" y="2346325"/>
            <a:ext cx="4905375" cy="1962150"/>
          </a:xfrm>
          <a:prstGeom prst="rect">
            <a:avLst/>
          </a:prstGeom>
        </p:spPr>
      </p:pic>
    </p:spTree>
    <p:extLst>
      <p:ext uri="{BB962C8B-B14F-4D97-AF65-F5344CB8AC3E}">
        <p14:creationId xmlns:p14="http://schemas.microsoft.com/office/powerpoint/2010/main" val="199956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C2741652-FE46-B6FC-7D23-4BA843A627E7}"/>
              </a:ext>
            </a:extLst>
          </p:cNvPr>
          <p:cNvSpPr/>
          <p:nvPr/>
        </p:nvSpPr>
        <p:spPr>
          <a:xfrm>
            <a:off x="182880" y="335280"/>
            <a:ext cx="11826240" cy="6248400"/>
          </a:xfrm>
          <a:prstGeom prst="roundRect">
            <a:avLst>
              <a:gd name="adj" fmla="val 1135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F472755-B22C-864E-E943-91B247C32E6F}"/>
              </a:ext>
            </a:extLst>
          </p:cNvPr>
          <p:cNvSpPr/>
          <p:nvPr/>
        </p:nvSpPr>
        <p:spPr>
          <a:xfrm>
            <a:off x="1351280" y="153364"/>
            <a:ext cx="9408159" cy="1187756"/>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Thảo</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luận</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đề</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xuất</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các</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biện</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pháp</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bảo</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tồn</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cảnh</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quan</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thiên</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nhiên</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7BBA12D6-C793-879B-10C0-BD89A640F4AF}"/>
              </a:ext>
            </a:extLst>
          </p:cNvPr>
          <p:cNvPicPr>
            <a:picLocks noChangeAspect="1"/>
          </p:cNvPicPr>
          <p:nvPr/>
        </p:nvPicPr>
        <p:blipFill>
          <a:blip r:embed="rId3"/>
          <a:stretch>
            <a:fillRect/>
          </a:stretch>
        </p:blipFill>
        <p:spPr>
          <a:xfrm>
            <a:off x="515620" y="1811337"/>
            <a:ext cx="11201400" cy="3743325"/>
          </a:xfrm>
          <a:prstGeom prst="rect">
            <a:avLst/>
          </a:prstGeom>
        </p:spPr>
      </p:pic>
    </p:spTree>
    <p:extLst>
      <p:ext uri="{BB962C8B-B14F-4D97-AF65-F5344CB8AC3E}">
        <p14:creationId xmlns:p14="http://schemas.microsoft.com/office/powerpoint/2010/main" val="20300787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6A9182F2-FDF8-C947-5AE5-5F4C3F0F6A62}"/>
              </a:ext>
            </a:extLst>
          </p:cNvPr>
          <p:cNvPicPr>
            <a:picLocks noChangeAspect="1"/>
          </p:cNvPicPr>
          <p:nvPr/>
        </p:nvPicPr>
        <p:blipFill rotWithShape="1">
          <a:blip r:embed="rId3">
            <a:extLst>
              <a:ext uri="{28A0092B-C50C-407E-A947-70E740481C1C}">
                <a14:useLocalDpi xmlns:a14="http://schemas.microsoft.com/office/drawing/2010/main" val="0"/>
              </a:ext>
            </a:extLst>
          </a:blip>
          <a:srcRect b="23364"/>
          <a:stretch/>
        </p:blipFill>
        <p:spPr>
          <a:xfrm>
            <a:off x="2200360" y="2051011"/>
            <a:ext cx="8277171" cy="4328688"/>
          </a:xfrm>
          <a:prstGeom prst="rect">
            <a:avLst/>
          </a:prstGeom>
        </p:spPr>
      </p:pic>
      <p:pic>
        <p:nvPicPr>
          <p:cNvPr id="6" name="Picture 5">
            <a:extLst>
              <a:ext uri="{FF2B5EF4-FFF2-40B4-BE49-F238E27FC236}">
                <a16:creationId xmlns:a16="http://schemas.microsoft.com/office/drawing/2014/main" id="{4DFE7F46-35E8-1C59-17D9-1FBCDE295E0F}"/>
              </a:ext>
            </a:extLst>
          </p:cNvPr>
          <p:cNvPicPr>
            <a:picLocks noChangeAspect="1"/>
          </p:cNvPicPr>
          <p:nvPr/>
        </p:nvPicPr>
        <p:blipFill>
          <a:blip r:embed="rId4"/>
          <a:stretch>
            <a:fillRect/>
          </a:stretch>
        </p:blipFill>
        <p:spPr>
          <a:xfrm>
            <a:off x="1869823" y="559190"/>
            <a:ext cx="9086049" cy="2118032"/>
          </a:xfrm>
          <a:prstGeom prst="rect">
            <a:avLst/>
          </a:prstGeom>
        </p:spPr>
      </p:pic>
    </p:spTree>
    <p:extLst>
      <p:ext uri="{BB962C8B-B14F-4D97-AF65-F5344CB8AC3E}">
        <p14:creationId xmlns:p14="http://schemas.microsoft.com/office/powerpoint/2010/main" val="16873273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5C8CB"/>
        </a:solidFill>
        <a:effectLst/>
      </p:bgPr>
    </p:bg>
    <p:spTree>
      <p:nvGrpSpPr>
        <p:cNvPr id="1" name=""/>
        <p:cNvGrpSpPr/>
        <p:nvPr/>
      </p:nvGrpSpPr>
      <p:grpSpPr>
        <a:xfrm>
          <a:off x="0" y="0"/>
          <a:ext cx="0" cy="0"/>
          <a:chOff x="0" y="0"/>
          <a:chExt cx="0" cy="0"/>
        </a:xfrm>
      </p:grpSpPr>
      <p:sp>
        <p:nvSpPr>
          <p:cNvPr id="13" name="Freeform 3">
            <a:extLst>
              <a:ext uri="{FF2B5EF4-FFF2-40B4-BE49-F238E27FC236}">
                <a16:creationId xmlns:a16="http://schemas.microsoft.com/office/drawing/2014/main" id="{B4AF9D76-8E09-E04D-AB60-BA6CC5F87A6F}"/>
              </a:ext>
            </a:extLst>
          </p:cNvPr>
          <p:cNvSpPr/>
          <p:nvPr/>
        </p:nvSpPr>
        <p:spPr>
          <a:xfrm rot="1029151">
            <a:off x="-475556" y="2105803"/>
            <a:ext cx="12419858" cy="7949659"/>
          </a:xfrm>
          <a:custGeom>
            <a:avLst/>
            <a:gdLst/>
            <a:ahLst/>
            <a:cxnLst/>
            <a:rect l="l" t="t" r="r" b="b"/>
            <a:pathLst>
              <a:path w="18459568" h="12229464">
                <a:moveTo>
                  <a:pt x="0" y="0"/>
                </a:moveTo>
                <a:lnTo>
                  <a:pt x="18459568" y="0"/>
                </a:lnTo>
                <a:lnTo>
                  <a:pt x="18459568" y="12229463"/>
                </a:lnTo>
                <a:lnTo>
                  <a:pt x="0" y="12229463"/>
                </a:lnTo>
                <a:lnTo>
                  <a:pt x="0" y="0"/>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1B258B39-E38D-C645-B1B5-F2CF96FA1FD6}"/>
              </a:ext>
            </a:extLst>
          </p:cNvPr>
          <p:cNvGrpSpPr/>
          <p:nvPr/>
        </p:nvGrpSpPr>
        <p:grpSpPr>
          <a:xfrm>
            <a:off x="1271124" y="760224"/>
            <a:ext cx="10305930" cy="5337552"/>
            <a:chOff x="3640057" y="1280256"/>
            <a:chExt cx="11961533" cy="8006328"/>
          </a:xfrm>
        </p:grpSpPr>
        <p:grpSp>
          <p:nvGrpSpPr>
            <p:cNvPr id="3" name="Group 3"/>
            <p:cNvGrpSpPr/>
            <p:nvPr/>
          </p:nvGrpSpPr>
          <p:grpSpPr>
            <a:xfrm>
              <a:off x="3640057" y="1280256"/>
              <a:ext cx="11961533" cy="8006328"/>
              <a:chOff x="0" y="0"/>
              <a:chExt cx="24372769" cy="22537495"/>
            </a:xfrm>
          </p:grpSpPr>
          <p:sp>
            <p:nvSpPr>
              <p:cNvPr id="4" name="Freeform 4"/>
              <p:cNvSpPr/>
              <p:nvPr/>
            </p:nvSpPr>
            <p:spPr>
              <a:xfrm>
                <a:off x="72390" y="72390"/>
                <a:ext cx="24227990" cy="22392716"/>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rgbClr val="C0D6E2"/>
              </a:solidFill>
              <a:ln>
                <a:solidFill>
                  <a:srgbClr val="C0D6E2"/>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0"/>
                <a:ext cx="24372770" cy="22537496"/>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108467" y="1638300"/>
              <a:ext cx="11055334" cy="7442323"/>
              <a:chOff x="-24089" y="0"/>
              <a:chExt cx="29339626" cy="19751097"/>
            </a:xfrm>
          </p:grpSpPr>
          <p:sp>
            <p:nvSpPr>
              <p:cNvPr id="7" name="Freeform 7"/>
              <p:cNvSpPr/>
              <p:nvPr/>
            </p:nvSpPr>
            <p:spPr>
              <a:xfrm>
                <a:off x="-24089" y="70389"/>
                <a:ext cx="29339626" cy="19606317"/>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VN"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Freeform 8"/>
              <p:cNvSpPr/>
              <p:nvPr/>
            </p:nvSpPr>
            <p:spPr>
              <a:xfrm>
                <a:off x="0" y="0"/>
                <a:ext cx="29315534" cy="197510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2" name="TextBox 11">
            <a:extLst>
              <a:ext uri="{FF2B5EF4-FFF2-40B4-BE49-F238E27FC236}">
                <a16:creationId xmlns:a16="http://schemas.microsoft.com/office/drawing/2014/main" id="{C6347442-33E7-914A-9345-17557DB6079D}"/>
              </a:ext>
            </a:extLst>
          </p:cNvPr>
          <p:cNvSpPr txBox="1"/>
          <p:nvPr/>
        </p:nvSpPr>
        <p:spPr>
          <a:xfrm>
            <a:off x="3230515" y="1762761"/>
            <a:ext cx="7686129" cy="3416320"/>
          </a:xfrm>
          <a:prstGeom prst="rect">
            <a:avLst/>
          </a:prstGeom>
          <a:solidFill>
            <a:srgbClr val="FDD883"/>
          </a:solidFill>
        </p:spPr>
        <p:txBody>
          <a:bodyPr wrap="square" rtlCol="0">
            <a:spAutoFit/>
          </a:bodyPr>
          <a:lstStyle/>
          <a:p>
            <a:pPr lvl="0" algn="just" defTabSz="609630"/>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Để</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cho</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cảnh</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quan</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thiên</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nhiên</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luôn</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đẹp</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chúng</a:t>
            </a:r>
            <a:r>
              <a:rPr lang="en-US" sz="3600" dirty="0">
                <a:solidFill>
                  <a:prstClr val="black"/>
                </a:solidFill>
                <a:latin typeface="Cambria" panose="02040503050406030204" pitchFamily="18" charset="0"/>
              </a:rPr>
              <a:t> ta </a:t>
            </a:r>
            <a:r>
              <a:rPr lang="en-US" sz="3600" dirty="0" err="1">
                <a:solidFill>
                  <a:prstClr val="black"/>
                </a:solidFill>
                <a:latin typeface="Cambria" panose="02040503050406030204" pitchFamily="18" charset="0"/>
              </a:rPr>
              <a:t>cần</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chung</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tay</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bảo</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vệ</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cảnh</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quan</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Đó</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là</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những</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hành</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động</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làm</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cho</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cảnh</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quan</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thêm</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đẹp</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hoặc</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có</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thể</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là</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những</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hành</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động</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nhằm</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ngăn</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chặn</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tình</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trạng</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xâm</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hại</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cảnh</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quan</a:t>
            </a:r>
            <a:r>
              <a:rPr lang="en-US" sz="3600" dirty="0">
                <a:solidFill>
                  <a:prstClr val="black"/>
                </a:solidFill>
                <a:latin typeface="Cambria" panose="02040503050406030204" pitchFamily="18" charset="0"/>
              </a:rPr>
              <a:t>.</a:t>
            </a:r>
            <a:endParaRPr kumimoji="0" lang="en-VN" sz="3600" b="0"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14" name="Freeform 8">
            <a:extLst>
              <a:ext uri="{FF2B5EF4-FFF2-40B4-BE49-F238E27FC236}">
                <a16:creationId xmlns:a16="http://schemas.microsoft.com/office/drawing/2014/main" id="{9C0B4A8D-57D2-1643-B66B-E3B277D6AB33}"/>
              </a:ext>
            </a:extLst>
          </p:cNvPr>
          <p:cNvSpPr/>
          <p:nvPr/>
        </p:nvSpPr>
        <p:spPr>
          <a:xfrm>
            <a:off x="0" y="3026168"/>
            <a:ext cx="3067825" cy="3831832"/>
          </a:xfrm>
          <a:custGeom>
            <a:avLst/>
            <a:gdLst/>
            <a:ahLst/>
            <a:cxnLst/>
            <a:rect l="l" t="t" r="r" b="b"/>
            <a:pathLst>
              <a:path w="9546336" h="13167360">
                <a:moveTo>
                  <a:pt x="0" y="0"/>
                </a:moveTo>
                <a:lnTo>
                  <a:pt x="9546336" y="0"/>
                </a:lnTo>
                <a:lnTo>
                  <a:pt x="9546336" y="13167360"/>
                </a:lnTo>
                <a:lnTo>
                  <a:pt x="0" y="131673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59A562CC-4594-66B7-4537-F14B608205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8399" y="525186"/>
            <a:ext cx="3406947" cy="982020"/>
          </a:xfrm>
          <a:prstGeom prst="rect">
            <a:avLst/>
          </a:prstGeom>
        </p:spPr>
      </p:pic>
    </p:spTree>
    <p:extLst>
      <p:ext uri="{BB962C8B-B14F-4D97-AF65-F5344CB8AC3E}">
        <p14:creationId xmlns:p14="http://schemas.microsoft.com/office/powerpoint/2010/main" val="3512025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181864" y="228600"/>
            <a:ext cx="11828272" cy="6186424"/>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0" name="Rectangle: Top Corners Rounded 9">
            <a:extLst>
              <a:ext uri="{FF2B5EF4-FFF2-40B4-BE49-F238E27FC236}">
                <a16:creationId xmlns:a16="http://schemas.microsoft.com/office/drawing/2014/main" id="{9753FABA-8AD6-9DD2-B7DA-990A184BDDAB}"/>
              </a:ext>
            </a:extLst>
          </p:cNvPr>
          <p:cNvSpPr/>
          <p:nvPr/>
        </p:nvSpPr>
        <p:spPr>
          <a:xfrm>
            <a:off x="1192415" y="973013"/>
            <a:ext cx="8585200" cy="2207067"/>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defTabSz="609630">
              <a:buFont typeface="Arial" panose="020B0604020202020204" pitchFamily="34" charset="0"/>
              <a:buChar char="•"/>
            </a:pPr>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Bài hát với nội dung gì?</a:t>
            </a:r>
          </a:p>
          <a:p>
            <a:pPr marL="457200" indent="-457200" defTabSz="609630">
              <a:buFont typeface="Arial" panose="020B0604020202020204" pitchFamily="34" charset="0"/>
              <a:buChar char="•"/>
            </a:pPr>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Chúng ta cần làm gì để bảo vệ môi trường?</a:t>
            </a:r>
          </a:p>
        </p:txBody>
      </p:sp>
      <p:sp>
        <p:nvSpPr>
          <p:cNvPr id="11" name="Freeform 21">
            <a:extLst>
              <a:ext uri="{FF2B5EF4-FFF2-40B4-BE49-F238E27FC236}">
                <a16:creationId xmlns:a16="http://schemas.microsoft.com/office/drawing/2014/main" id="{C70E95F6-15B1-BDF8-C28A-6874DDC71402}"/>
              </a:ext>
            </a:extLst>
          </p:cNvPr>
          <p:cNvSpPr/>
          <p:nvPr/>
        </p:nvSpPr>
        <p:spPr>
          <a:xfrm>
            <a:off x="8879840" y="3444240"/>
            <a:ext cx="2962636" cy="3415656"/>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Tree>
    <p:extLst>
      <p:ext uri="{BB962C8B-B14F-4D97-AF65-F5344CB8AC3E}">
        <p14:creationId xmlns:p14="http://schemas.microsoft.com/office/powerpoint/2010/main" val="2182052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close up of a black background&#10;&#10;Description automatically generated">
            <a:extLst>
              <a:ext uri="{FF2B5EF4-FFF2-40B4-BE49-F238E27FC236}">
                <a16:creationId xmlns:a16="http://schemas.microsoft.com/office/drawing/2014/main" id="{9A27FD96-B6B4-6740-7F69-F966983956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40" y="444864"/>
            <a:ext cx="12192000" cy="2940592"/>
          </a:xfrm>
          <a:prstGeom prst="rect">
            <a:avLst/>
          </a:prstGeom>
        </p:spPr>
      </p:pic>
    </p:spTree>
    <p:extLst>
      <p:ext uri="{BB962C8B-B14F-4D97-AF65-F5344CB8AC3E}">
        <p14:creationId xmlns:p14="http://schemas.microsoft.com/office/powerpoint/2010/main" val="284376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869680" y="3091252"/>
            <a:ext cx="3915294" cy="3788788"/>
          </a:xfrm>
          <a:prstGeom prst="rect">
            <a:avLst/>
          </a:prstGeom>
        </p:spPr>
      </p:pic>
      <p:sp>
        <p:nvSpPr>
          <p:cNvPr id="2" name="TextBox 1"/>
          <p:cNvSpPr txBox="1"/>
          <p:nvPr/>
        </p:nvSpPr>
        <p:spPr>
          <a:xfrm>
            <a:off x="713971" y="1109287"/>
            <a:ext cx="9027622" cy="3170099"/>
          </a:xfrm>
          <a:prstGeom prst="rect">
            <a:avLst/>
          </a:prstGeom>
          <a:noFill/>
        </p:spPr>
        <p:txBody>
          <a:bodyPr wrap="square" rtlCol="0">
            <a:spAutoFit/>
          </a:bodyPr>
          <a:lstStyle/>
          <a:p>
            <a:pPr marL="571500" lvl="0" indent="-571500" algn="just">
              <a:buFont typeface="Arial" panose="020B0604020202020204" pitchFamily="34" charset="0"/>
              <a:buChar char="•"/>
            </a:pPr>
            <a:r>
              <a:rPr lang="en-US" sz="4000" dirty="0">
                <a:solidFill>
                  <a:prstClr val="black"/>
                </a:solidFill>
                <a:latin typeface="Calibri" panose="020F0502020204030204"/>
              </a:rPr>
              <a:t>V</a:t>
            </a:r>
            <a:r>
              <a:rPr lang="vi-VN" sz="4000" dirty="0">
                <a:solidFill>
                  <a:prstClr val="black"/>
                </a:solidFill>
                <a:latin typeface="Calibri" panose="020F0502020204030204"/>
              </a:rPr>
              <a:t>ề suy nghĩ, thảo luận với bạn bè, người thân về các biện pháp bảo tồn cảnh quan thiên nhiên.</a:t>
            </a:r>
          </a:p>
          <a:p>
            <a:pPr marL="571500" lvl="0" indent="-571500" algn="just">
              <a:buFont typeface="Arial" panose="020B0604020202020204" pitchFamily="34" charset="0"/>
              <a:buChar char="•"/>
            </a:pPr>
            <a:r>
              <a:rPr lang="vi-VN" sz="4000" dirty="0">
                <a:solidFill>
                  <a:prstClr val="black"/>
                </a:solidFill>
                <a:latin typeface="Calibri" panose="020F0502020204030204"/>
              </a:rPr>
              <a:t>Chuẩn bị các tấm bìa giấy, bìa, bút màu, mảnh gỗ để thực hành cho tiết học sau.</a:t>
            </a:r>
          </a:p>
        </p:txBody>
      </p:sp>
    </p:spTree>
    <p:extLst>
      <p:ext uri="{BB962C8B-B14F-4D97-AF65-F5344CB8AC3E}">
        <p14:creationId xmlns:p14="http://schemas.microsoft.com/office/powerpoint/2010/main" val="166435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1" name="Hình ảnh 10" descr="Ảnh có chứa cậu bé, trang phục, cô gái, Hoạt hình&#10;&#10;Mô tả được tạo tự động">
            <a:extLst>
              <a:ext uri="{FF2B5EF4-FFF2-40B4-BE49-F238E27FC236}">
                <a16:creationId xmlns:a16="http://schemas.microsoft.com/office/drawing/2014/main" id="{C7BBD006-03A4-0D87-70F3-4B0D262772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1200" y="3637095"/>
            <a:ext cx="8190480" cy="3579945"/>
          </a:xfrm>
          <a:prstGeom prst="rect">
            <a:avLst/>
          </a:prstGeom>
        </p:spPr>
      </p:pic>
      <p:pic>
        <p:nvPicPr>
          <p:cNvPr id="2" name="Picture 1">
            <a:extLst>
              <a:ext uri="{FF2B5EF4-FFF2-40B4-BE49-F238E27FC236}">
                <a16:creationId xmlns:a16="http://schemas.microsoft.com/office/drawing/2014/main" id="{41F06C6C-49B8-725D-3AD9-35716D89DBCA}"/>
              </a:ext>
            </a:extLst>
          </p:cNvPr>
          <p:cNvPicPr>
            <a:picLocks noChangeAspect="1"/>
          </p:cNvPicPr>
          <p:nvPr/>
        </p:nvPicPr>
        <p:blipFill>
          <a:blip r:embed="rId4"/>
          <a:stretch>
            <a:fillRect/>
          </a:stretch>
        </p:blipFill>
        <p:spPr>
          <a:xfrm>
            <a:off x="0" y="2397706"/>
            <a:ext cx="12192000" cy="1239389"/>
          </a:xfrm>
          <a:prstGeom prst="rect">
            <a:avLst/>
          </a:prstGeom>
        </p:spPr>
      </p:pic>
    </p:spTree>
    <p:extLst>
      <p:ext uri="{BB962C8B-B14F-4D97-AF65-F5344CB8AC3E}">
        <p14:creationId xmlns:p14="http://schemas.microsoft.com/office/powerpoint/2010/main" val="419977290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3" name="Cloud 3">
            <a:extLst>
              <a:ext uri="{FF2B5EF4-FFF2-40B4-BE49-F238E27FC236}">
                <a16:creationId xmlns:a16="http://schemas.microsoft.com/office/drawing/2014/main" id="{7498F012-57EB-A228-D2B0-B706D2BCA4CF}"/>
              </a:ext>
            </a:extLst>
          </p:cNvPr>
          <p:cNvSpPr/>
          <p:nvPr/>
        </p:nvSpPr>
        <p:spPr>
          <a:xfrm>
            <a:off x="238499" y="650618"/>
            <a:ext cx="11335288" cy="6437970"/>
          </a:xfrm>
          <a:prstGeom prst="cloud">
            <a:avLst/>
          </a:prstGeom>
          <a:solidFill>
            <a:sysClr val="window" lastClr="FFFFFF">
              <a:alpha val="79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FE3CC5D-9863-5AB6-D913-E303649E1E79}"/>
              </a:ext>
            </a:extLst>
          </p:cNvPr>
          <p:cNvPicPr>
            <a:picLocks noChangeAspect="1"/>
          </p:cNvPicPr>
          <p:nvPr/>
        </p:nvPicPr>
        <p:blipFill>
          <a:blip r:embed="rId3"/>
          <a:stretch>
            <a:fillRect/>
          </a:stretch>
        </p:blipFill>
        <p:spPr>
          <a:xfrm>
            <a:off x="3068053" y="1749509"/>
            <a:ext cx="6157494" cy="981541"/>
          </a:xfrm>
          <a:prstGeom prst="rect">
            <a:avLst/>
          </a:prstGeom>
        </p:spPr>
      </p:pic>
      <p:pic>
        <p:nvPicPr>
          <p:cNvPr id="10" name="Picture 9">
            <a:extLst>
              <a:ext uri="{FF2B5EF4-FFF2-40B4-BE49-F238E27FC236}">
                <a16:creationId xmlns:a16="http://schemas.microsoft.com/office/drawing/2014/main" id="{A67423AB-5591-3BCD-E31D-95609A5E4B28}"/>
              </a:ext>
            </a:extLst>
          </p:cNvPr>
          <p:cNvPicPr>
            <a:picLocks noChangeAspect="1"/>
          </p:cNvPicPr>
          <p:nvPr/>
        </p:nvPicPr>
        <p:blipFill>
          <a:blip r:embed="rId4"/>
          <a:stretch>
            <a:fillRect/>
          </a:stretch>
        </p:blipFill>
        <p:spPr>
          <a:xfrm>
            <a:off x="1950360" y="3185065"/>
            <a:ext cx="8291279" cy="2194750"/>
          </a:xfrm>
          <a:prstGeom prst="rect">
            <a:avLst/>
          </a:prstGeom>
        </p:spPr>
      </p:pic>
      <p:pic>
        <p:nvPicPr>
          <p:cNvPr id="13" name="Picture 12">
            <a:extLst>
              <a:ext uri="{FF2B5EF4-FFF2-40B4-BE49-F238E27FC236}">
                <a16:creationId xmlns:a16="http://schemas.microsoft.com/office/drawing/2014/main" id="{00E428A9-B40E-C4DF-A1FA-3CC8C0271670}"/>
              </a:ext>
            </a:extLst>
          </p:cNvPr>
          <p:cNvPicPr>
            <a:picLocks noChangeAspect="1"/>
          </p:cNvPicPr>
          <p:nvPr/>
        </p:nvPicPr>
        <p:blipFill>
          <a:blip r:embed="rId5"/>
          <a:stretch>
            <a:fillRect/>
          </a:stretch>
        </p:blipFill>
        <p:spPr>
          <a:xfrm>
            <a:off x="551596" y="2276806"/>
            <a:ext cx="2127688" cy="1146147"/>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id="{862A2E20-7631-FA70-A89D-44378D2322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9896" y="74013"/>
            <a:ext cx="1459927" cy="1459927"/>
          </a:xfrm>
          <a:prstGeom prst="rect">
            <a:avLst/>
          </a:prstGeom>
        </p:spPr>
      </p:pic>
    </p:spTree>
    <p:extLst>
      <p:ext uri="{BB962C8B-B14F-4D97-AF65-F5344CB8AC3E}">
        <p14:creationId xmlns:p14="http://schemas.microsoft.com/office/powerpoint/2010/main" val="4473297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6" name="Picture 3" descr="A group of people in clothing&#10;&#10;Description automatically generated with low confidence">
            <a:extLst>
              <a:ext uri="{FF2B5EF4-FFF2-40B4-BE49-F238E27FC236}">
                <a16:creationId xmlns:a16="http://schemas.microsoft.com/office/drawing/2014/main" id="{C1E7E8B4-7819-5AF6-3AFD-D779FF4B791A}"/>
              </a:ext>
            </a:extLst>
          </p:cNvPr>
          <p:cNvPicPr>
            <a:picLocks noChangeAspect="1"/>
          </p:cNvPicPr>
          <p:nvPr/>
        </p:nvPicPr>
        <p:blipFill rotWithShape="1">
          <a:blip r:embed="rId3">
            <a:extLst>
              <a:ext uri="{28A0092B-C50C-407E-A947-70E740481C1C}">
                <a14:useLocalDpi xmlns:a14="http://schemas.microsoft.com/office/drawing/2010/main" val="0"/>
              </a:ext>
            </a:extLst>
          </a:blip>
          <a:srcRect t="3210" b="7521"/>
          <a:stretch/>
        </p:blipFill>
        <p:spPr>
          <a:xfrm>
            <a:off x="2448560" y="2941094"/>
            <a:ext cx="6964680" cy="3916906"/>
          </a:xfrm>
          <a:prstGeom prst="rect">
            <a:avLst/>
          </a:prstGeom>
        </p:spPr>
      </p:pic>
      <p:pic>
        <p:nvPicPr>
          <p:cNvPr id="4" name="Picture 3" descr="A neon colored word on a black background&#10;&#10;Description automatically generated">
            <a:extLst>
              <a:ext uri="{FF2B5EF4-FFF2-40B4-BE49-F238E27FC236}">
                <a16:creationId xmlns:a16="http://schemas.microsoft.com/office/drawing/2014/main" id="{20D4AA08-DF04-FCC0-7812-F41FF68638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2362" y="429614"/>
            <a:ext cx="8213798" cy="2792118"/>
          </a:xfrm>
          <a:prstGeom prst="rect">
            <a:avLst/>
          </a:prstGeom>
        </p:spPr>
      </p:pic>
    </p:spTree>
    <p:extLst>
      <p:ext uri="{BB962C8B-B14F-4D97-AF65-F5344CB8AC3E}">
        <p14:creationId xmlns:p14="http://schemas.microsoft.com/office/powerpoint/2010/main" val="17411962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32" presetClass="emph" presetSubtype="0" repeatCount="2000"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Hình ảnh 2" descr="Ảnh có chứa trang phục, Mặt người, phim hoạt hình, người&#10;&#10;Mô tả được tạo tự động">
            <a:extLst>
              <a:ext uri="{FF2B5EF4-FFF2-40B4-BE49-F238E27FC236}">
                <a16:creationId xmlns:a16="http://schemas.microsoft.com/office/drawing/2014/main" id="{E2ED95CC-E5E1-82AC-CE90-8B166DE5E9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825" y="2830195"/>
            <a:ext cx="5276850" cy="4286250"/>
          </a:xfrm>
          <a:prstGeom prst="rect">
            <a:avLst/>
          </a:prstGeom>
        </p:spPr>
      </p:pic>
      <p:sp>
        <p:nvSpPr>
          <p:cNvPr id="2" name="TextBox 1">
            <a:extLst>
              <a:ext uri="{FF2B5EF4-FFF2-40B4-BE49-F238E27FC236}">
                <a16:creationId xmlns:a16="http://schemas.microsoft.com/office/drawing/2014/main" id="{6A983E8D-0FE5-E279-24DF-BFCCFD0E1CB1}"/>
              </a:ext>
            </a:extLst>
          </p:cNvPr>
          <p:cNvSpPr txBox="1"/>
          <p:nvPr/>
        </p:nvSpPr>
        <p:spPr>
          <a:xfrm>
            <a:off x="3525520" y="2021840"/>
            <a:ext cx="5648960" cy="1938992"/>
          </a:xfrm>
          <a:prstGeom prst="rect">
            <a:avLst/>
          </a:prstGeom>
          <a:noFill/>
        </p:spPr>
        <p:txBody>
          <a:bodyPr wrap="square" rtlCol="0">
            <a:spAutoFit/>
          </a:bodyPr>
          <a:lstStyle/>
          <a:p>
            <a:pPr algn="ctr"/>
            <a:r>
              <a:rPr lang="en-US" sz="4000" b="1" dirty="0" err="1">
                <a:solidFill>
                  <a:schemeClr val="bg1"/>
                </a:solidFill>
              </a:rPr>
              <a:t>Hoạt</a:t>
            </a:r>
            <a:r>
              <a:rPr lang="en-US" sz="4000" b="1" dirty="0">
                <a:solidFill>
                  <a:schemeClr val="bg1"/>
                </a:solidFill>
              </a:rPr>
              <a:t> </a:t>
            </a:r>
            <a:r>
              <a:rPr lang="en-US" sz="4000" b="1" dirty="0" err="1">
                <a:solidFill>
                  <a:schemeClr val="bg1"/>
                </a:solidFill>
              </a:rPr>
              <a:t>động</a:t>
            </a:r>
            <a:r>
              <a:rPr lang="en-US" sz="4000" b="1" dirty="0">
                <a:solidFill>
                  <a:schemeClr val="bg1"/>
                </a:solidFill>
              </a:rPr>
              <a:t> 1: </a:t>
            </a:r>
            <a:r>
              <a:rPr lang="en-US" sz="4000" b="1" dirty="0" err="1">
                <a:solidFill>
                  <a:schemeClr val="bg1"/>
                </a:solidFill>
              </a:rPr>
              <a:t>Nhận</a:t>
            </a:r>
            <a:r>
              <a:rPr lang="en-US" sz="4000" b="1" dirty="0">
                <a:solidFill>
                  <a:schemeClr val="bg1"/>
                </a:solidFill>
              </a:rPr>
              <a:t> </a:t>
            </a:r>
            <a:r>
              <a:rPr lang="en-US" sz="4000" b="1" dirty="0" err="1">
                <a:solidFill>
                  <a:schemeClr val="bg1"/>
                </a:solidFill>
              </a:rPr>
              <a:t>diện</a:t>
            </a:r>
            <a:r>
              <a:rPr lang="en-US" sz="4000" b="1" dirty="0">
                <a:solidFill>
                  <a:schemeClr val="bg1"/>
                </a:solidFill>
              </a:rPr>
              <a:t> </a:t>
            </a:r>
            <a:r>
              <a:rPr lang="en-US" sz="4000" b="1" dirty="0" err="1">
                <a:solidFill>
                  <a:schemeClr val="bg1"/>
                </a:solidFill>
              </a:rPr>
              <a:t>những</a:t>
            </a:r>
            <a:r>
              <a:rPr lang="en-US" sz="4000" b="1" dirty="0">
                <a:solidFill>
                  <a:schemeClr val="bg1"/>
                </a:solidFill>
              </a:rPr>
              <a:t> </a:t>
            </a:r>
            <a:r>
              <a:rPr lang="en-US" sz="4000" b="1" dirty="0" err="1">
                <a:solidFill>
                  <a:schemeClr val="bg1"/>
                </a:solidFill>
              </a:rPr>
              <a:t>việc</a:t>
            </a:r>
            <a:r>
              <a:rPr lang="en-US" sz="4000" b="1" dirty="0">
                <a:solidFill>
                  <a:schemeClr val="bg1"/>
                </a:solidFill>
              </a:rPr>
              <a:t> </a:t>
            </a:r>
            <a:r>
              <a:rPr lang="en-US" sz="4000" b="1" dirty="0" err="1">
                <a:solidFill>
                  <a:schemeClr val="bg1"/>
                </a:solidFill>
              </a:rPr>
              <a:t>làm</a:t>
            </a:r>
            <a:r>
              <a:rPr lang="en-US" sz="4000" b="1" dirty="0">
                <a:solidFill>
                  <a:schemeClr val="bg1"/>
                </a:solidFill>
              </a:rPr>
              <a:t> </a:t>
            </a:r>
            <a:r>
              <a:rPr lang="en-US" sz="4000" b="1" dirty="0" err="1">
                <a:solidFill>
                  <a:schemeClr val="bg1"/>
                </a:solidFill>
              </a:rPr>
              <a:t>để</a:t>
            </a:r>
            <a:r>
              <a:rPr lang="en-US" sz="4000" b="1" dirty="0">
                <a:solidFill>
                  <a:schemeClr val="bg1"/>
                </a:solidFill>
              </a:rPr>
              <a:t> </a:t>
            </a:r>
            <a:r>
              <a:rPr lang="en-US" sz="4000" b="1" dirty="0" err="1">
                <a:solidFill>
                  <a:schemeClr val="bg1"/>
                </a:solidFill>
              </a:rPr>
              <a:t>bảo</a:t>
            </a:r>
            <a:r>
              <a:rPr lang="en-US" sz="4000" b="1" dirty="0">
                <a:solidFill>
                  <a:schemeClr val="bg1"/>
                </a:solidFill>
              </a:rPr>
              <a:t> </a:t>
            </a:r>
            <a:r>
              <a:rPr lang="en-US" sz="4000" b="1" dirty="0" err="1">
                <a:solidFill>
                  <a:schemeClr val="bg1"/>
                </a:solidFill>
              </a:rPr>
              <a:t>tồn</a:t>
            </a:r>
            <a:r>
              <a:rPr lang="en-US" sz="4000" b="1" dirty="0">
                <a:solidFill>
                  <a:schemeClr val="bg1"/>
                </a:solidFill>
              </a:rPr>
              <a:t> </a:t>
            </a:r>
            <a:r>
              <a:rPr lang="en-US" sz="4000" b="1" dirty="0" err="1">
                <a:solidFill>
                  <a:schemeClr val="bg1"/>
                </a:solidFill>
              </a:rPr>
              <a:t>thiên</a:t>
            </a:r>
            <a:r>
              <a:rPr lang="en-US" sz="4000" b="1" dirty="0">
                <a:solidFill>
                  <a:schemeClr val="bg1"/>
                </a:solidFill>
              </a:rPr>
              <a:t> </a:t>
            </a:r>
            <a:r>
              <a:rPr lang="en-US" sz="4000" b="1" dirty="0" err="1">
                <a:solidFill>
                  <a:schemeClr val="bg1"/>
                </a:solidFill>
              </a:rPr>
              <a:t>nhiên</a:t>
            </a:r>
            <a:r>
              <a:rPr lang="en-US" sz="4000" b="1" dirty="0">
                <a:solidFill>
                  <a:schemeClr val="bg1"/>
                </a:solidFill>
              </a:rPr>
              <a:t>.</a:t>
            </a:r>
          </a:p>
        </p:txBody>
      </p:sp>
    </p:spTree>
    <p:extLst>
      <p:ext uri="{BB962C8B-B14F-4D97-AF65-F5344CB8AC3E}">
        <p14:creationId xmlns:p14="http://schemas.microsoft.com/office/powerpoint/2010/main" val="3815304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C2741652-FE46-B6FC-7D23-4BA843A627E7}"/>
              </a:ext>
            </a:extLst>
          </p:cNvPr>
          <p:cNvSpPr/>
          <p:nvPr/>
        </p:nvSpPr>
        <p:spPr>
          <a:xfrm>
            <a:off x="182880" y="335280"/>
            <a:ext cx="11826240" cy="6248400"/>
          </a:xfrm>
          <a:prstGeom prst="roundRect">
            <a:avLst>
              <a:gd name="adj" fmla="val 1135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F472755-B22C-864E-E943-91B247C32E6F}"/>
              </a:ext>
            </a:extLst>
          </p:cNvPr>
          <p:cNvSpPr/>
          <p:nvPr/>
        </p:nvSpPr>
        <p:spPr>
          <a:xfrm>
            <a:off x="656371" y="254964"/>
            <a:ext cx="10895549" cy="1218236"/>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Calibri" panose="020F0502020204030204" pitchFamily="34" charset="0"/>
                <a:ea typeface="Calibri" panose="020F0502020204030204" pitchFamily="34" charset="0"/>
                <a:cs typeface="Calibri" panose="020F0502020204030204" pitchFamily="34" charset="0"/>
              </a:rPr>
              <a:t>Chia sẻ về những hành động của con người tác động đến cảnh quan của con người</a:t>
            </a:r>
          </a:p>
        </p:txBody>
      </p:sp>
      <p:pic>
        <p:nvPicPr>
          <p:cNvPr id="6" name="Picture 5">
            <a:extLst>
              <a:ext uri="{FF2B5EF4-FFF2-40B4-BE49-F238E27FC236}">
                <a16:creationId xmlns:a16="http://schemas.microsoft.com/office/drawing/2014/main" id="{2B5DA8CB-D7F6-C4CD-04F4-E77424855C30}"/>
              </a:ext>
            </a:extLst>
          </p:cNvPr>
          <p:cNvPicPr>
            <a:picLocks noChangeAspect="1"/>
          </p:cNvPicPr>
          <p:nvPr/>
        </p:nvPicPr>
        <p:blipFill>
          <a:blip r:embed="rId3"/>
          <a:stretch>
            <a:fillRect/>
          </a:stretch>
        </p:blipFill>
        <p:spPr>
          <a:xfrm>
            <a:off x="1349692" y="1763712"/>
            <a:ext cx="9785668" cy="3192240"/>
          </a:xfrm>
          <a:prstGeom prst="rect">
            <a:avLst/>
          </a:prstGeom>
        </p:spPr>
      </p:pic>
      <p:sp>
        <p:nvSpPr>
          <p:cNvPr id="7" name="TextBox 6">
            <a:extLst>
              <a:ext uri="{FF2B5EF4-FFF2-40B4-BE49-F238E27FC236}">
                <a16:creationId xmlns:a16="http://schemas.microsoft.com/office/drawing/2014/main" id="{9FE04CD5-1E7F-30BB-CFCA-112E62A6E124}"/>
              </a:ext>
            </a:extLst>
          </p:cNvPr>
          <p:cNvSpPr txBox="1"/>
          <p:nvPr/>
        </p:nvSpPr>
        <p:spPr>
          <a:xfrm>
            <a:off x="1026160" y="5232400"/>
            <a:ext cx="10596880" cy="954107"/>
          </a:xfrm>
          <a:prstGeom prst="rect">
            <a:avLst/>
          </a:prstGeom>
          <a:noFill/>
        </p:spPr>
        <p:txBody>
          <a:bodyPr wrap="square" rtlCol="0">
            <a:spAutoFit/>
          </a:bodyPr>
          <a:lstStyle/>
          <a:p>
            <a:pPr marL="457200" indent="-457200" algn="just">
              <a:buFont typeface="Arial" panose="020B0604020202020204" pitchFamily="34" charset="0"/>
              <a:buChar char="•"/>
            </a:pPr>
            <a:r>
              <a:rPr lang="en-US" sz="2800" dirty="0" err="1">
                <a:solidFill>
                  <a:srgbClr val="000000"/>
                </a:solidFill>
                <a:latin typeface="Cambria" panose="02040503050406030204" pitchFamily="18" charset="0"/>
                <a:ea typeface="Cambria" panose="02040503050406030204" pitchFamily="18" charset="0"/>
              </a:rPr>
              <a:t>Hãy</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nêu</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những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hành</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động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nào</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nên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làm</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để</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bảo</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tồn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thiên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nhiên</a:t>
            </a:r>
            <a:endParaRPr lang="en-US" sz="2800" dirty="0">
              <a:solidFill>
                <a:srgbClr val="00000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800" dirty="0" err="1">
                <a:solidFill>
                  <a:srgbClr val="000000"/>
                </a:solidFill>
                <a:latin typeface="Cambria" panose="02040503050406030204" pitchFamily="18" charset="0"/>
                <a:ea typeface="Cambria" panose="02040503050406030204" pitchFamily="18" charset="0"/>
              </a:rPr>
              <a:t>Nêu</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những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hành</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động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nào</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không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nên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làm</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để</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bảo</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tồn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thiên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nhiên</a:t>
            </a:r>
            <a:endParaRPr lang="en-US" sz="28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04360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C2741652-FE46-B6FC-7D23-4BA843A627E7}"/>
              </a:ext>
            </a:extLst>
          </p:cNvPr>
          <p:cNvSpPr/>
          <p:nvPr/>
        </p:nvSpPr>
        <p:spPr>
          <a:xfrm>
            <a:off x="182880" y="335280"/>
            <a:ext cx="11826240" cy="6248400"/>
          </a:xfrm>
          <a:prstGeom prst="roundRect">
            <a:avLst>
              <a:gd name="adj" fmla="val 1135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B5DA8CB-D7F6-C4CD-04F4-E77424855C30}"/>
              </a:ext>
            </a:extLst>
          </p:cNvPr>
          <p:cNvPicPr>
            <a:picLocks noChangeAspect="1"/>
          </p:cNvPicPr>
          <p:nvPr/>
        </p:nvPicPr>
        <p:blipFill>
          <a:blip r:embed="rId3"/>
          <a:stretch>
            <a:fillRect/>
          </a:stretch>
        </p:blipFill>
        <p:spPr>
          <a:xfrm>
            <a:off x="1105852" y="544512"/>
            <a:ext cx="9785668" cy="3192240"/>
          </a:xfrm>
          <a:prstGeom prst="rect">
            <a:avLst/>
          </a:prstGeom>
        </p:spPr>
      </p:pic>
      <p:pic>
        <p:nvPicPr>
          <p:cNvPr id="5" name="Picture 4" descr="A green tick mark on a black background&#10;&#10;Description automatically generated">
            <a:extLst>
              <a:ext uri="{FF2B5EF4-FFF2-40B4-BE49-F238E27FC236}">
                <a16:creationId xmlns:a16="http://schemas.microsoft.com/office/drawing/2014/main" id="{71745B85-E221-E1CF-77AF-437CF8D8F9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2542" y="701040"/>
            <a:ext cx="1259981" cy="1066800"/>
          </a:xfrm>
          <a:prstGeom prst="rect">
            <a:avLst/>
          </a:prstGeom>
        </p:spPr>
      </p:pic>
      <p:pic>
        <p:nvPicPr>
          <p:cNvPr id="8" name="Picture 7" descr="A green tick mark on a black background&#10;&#10;Description automatically generated">
            <a:extLst>
              <a:ext uri="{FF2B5EF4-FFF2-40B4-BE49-F238E27FC236}">
                <a16:creationId xmlns:a16="http://schemas.microsoft.com/office/drawing/2014/main" id="{801DE6BB-F311-2393-F118-D9345C21A6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6142" y="457200"/>
            <a:ext cx="1259981" cy="1066800"/>
          </a:xfrm>
          <a:prstGeom prst="rect">
            <a:avLst/>
          </a:prstGeom>
        </p:spPr>
      </p:pic>
      <p:pic>
        <p:nvPicPr>
          <p:cNvPr id="10" name="Picture 9" descr="A red x on a black background&#10;&#10;Description automatically generated">
            <a:extLst>
              <a:ext uri="{FF2B5EF4-FFF2-40B4-BE49-F238E27FC236}">
                <a16:creationId xmlns:a16="http://schemas.microsoft.com/office/drawing/2014/main" id="{6EDDD96C-DD58-C3CF-8FCA-BFEB6B9083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3119" y="701038"/>
            <a:ext cx="762002" cy="776113"/>
          </a:xfrm>
          <a:prstGeom prst="rect">
            <a:avLst/>
          </a:prstGeom>
        </p:spPr>
      </p:pic>
      <p:sp>
        <p:nvSpPr>
          <p:cNvPr id="11" name="Rectangle: Rounded Corners 5">
            <a:extLst>
              <a:ext uri="{FF2B5EF4-FFF2-40B4-BE49-F238E27FC236}">
                <a16:creationId xmlns:a16="http://schemas.microsoft.com/office/drawing/2014/main" id="{1ADD493E-1F24-65C7-8170-930915B7A5C6}"/>
              </a:ext>
            </a:extLst>
          </p:cNvPr>
          <p:cNvSpPr/>
          <p:nvPr/>
        </p:nvSpPr>
        <p:spPr>
          <a:xfrm>
            <a:off x="843280" y="4195670"/>
            <a:ext cx="10637520" cy="1930810"/>
          </a:xfrm>
          <a:custGeom>
            <a:avLst/>
            <a:gdLst>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4898806 w 15240000"/>
              <a:gd name="connsiteY3" fmla="*/ 616810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00" h="1981200">
                <a:moveTo>
                  <a:pt x="0" y="330207"/>
                </a:moveTo>
                <a:cubicBezTo>
                  <a:pt x="0" y="147839"/>
                  <a:pt x="147839" y="0"/>
                  <a:pt x="330207" y="0"/>
                </a:cubicBezTo>
                <a:lnTo>
                  <a:pt x="14909793" y="0"/>
                </a:lnTo>
                <a:cubicBezTo>
                  <a:pt x="15092161" y="0"/>
                  <a:pt x="14898806" y="434442"/>
                  <a:pt x="14898806" y="616810"/>
                </a:cubicBezTo>
                <a:lnTo>
                  <a:pt x="15240000" y="1650993"/>
                </a:lnTo>
                <a:cubicBezTo>
                  <a:pt x="15240000" y="1833361"/>
                  <a:pt x="15092161" y="1981200"/>
                  <a:pt x="14909793" y="1981200"/>
                </a:cubicBezTo>
                <a:lnTo>
                  <a:pt x="330207" y="1981200"/>
                </a:lnTo>
                <a:cubicBezTo>
                  <a:pt x="147839" y="1981200"/>
                  <a:pt x="300250" y="1833361"/>
                  <a:pt x="300250" y="1650993"/>
                </a:cubicBezTo>
                <a:cubicBezTo>
                  <a:pt x="300250" y="1210731"/>
                  <a:pt x="0" y="770469"/>
                  <a:pt x="0" y="330207"/>
                </a:cubicBezTo>
                <a:close/>
              </a:path>
            </a:pathLst>
          </a:cu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vi-VN" sz="3200" b="1" dirty="0">
                <a:solidFill>
                  <a:schemeClr val="tx1"/>
                </a:solidFill>
                <a:latin typeface="Calibri" panose="020F0502020204030204" pitchFamily="34" charset="0"/>
                <a:ea typeface="Calibri" panose="020F0502020204030204" pitchFamily="34" charset="0"/>
                <a:cs typeface="Calibri" panose="020F0502020204030204" pitchFamily="34" charset="0"/>
              </a:rPr>
              <a:t>Những hành động nên làm để bảo tồn thiên nhiên</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 Ảnh 1 và ảnh 2, vì những hành động này bảo vệ cảnh quan.</a:t>
            </a:r>
          </a:p>
          <a:p>
            <a:pPr marL="457200" indent="-457200" algn="just">
              <a:buFont typeface="Arial" panose="020B0604020202020204" pitchFamily="34" charset="0"/>
              <a:buChar char="•"/>
            </a:pPr>
            <a:r>
              <a:rPr lang="vi-VN" sz="3200" b="1" dirty="0">
                <a:solidFill>
                  <a:schemeClr val="tx1"/>
                </a:solidFill>
                <a:latin typeface="Calibri" panose="020F0502020204030204" pitchFamily="34" charset="0"/>
                <a:ea typeface="Calibri" panose="020F0502020204030204" pitchFamily="34" charset="0"/>
                <a:cs typeface="Calibri" panose="020F0502020204030204" pitchFamily="34" charset="0"/>
              </a:rPr>
              <a:t>Những hành động không nên làm để bảo tồn thiên nhiên</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 Ảnh 3 vì nó làm tổn hại cảnh quan.</a:t>
            </a:r>
          </a:p>
        </p:txBody>
      </p:sp>
    </p:spTree>
    <p:extLst>
      <p:ext uri="{BB962C8B-B14F-4D97-AF65-F5344CB8AC3E}">
        <p14:creationId xmlns:p14="http://schemas.microsoft.com/office/powerpoint/2010/main" val="3324263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5" name="Group 14">
            <a:extLst>
              <a:ext uri="{FF2B5EF4-FFF2-40B4-BE49-F238E27FC236}">
                <a16:creationId xmlns:a16="http://schemas.microsoft.com/office/drawing/2014/main" id="{19E9CDDB-0EB8-5FBE-30FB-3C7EA05F7850}"/>
              </a:ext>
            </a:extLst>
          </p:cNvPr>
          <p:cNvGrpSpPr/>
          <p:nvPr/>
        </p:nvGrpSpPr>
        <p:grpSpPr>
          <a:xfrm>
            <a:off x="-25400" y="722953"/>
            <a:ext cx="11969476" cy="7291695"/>
            <a:chOff x="-38100" y="1084428"/>
            <a:chExt cx="17954214" cy="10937543"/>
          </a:xfrm>
        </p:grpSpPr>
        <p:sp>
          <p:nvSpPr>
            <p:cNvPr id="5" name="Freeform 23">
              <a:extLst>
                <a:ext uri="{FF2B5EF4-FFF2-40B4-BE49-F238E27FC236}">
                  <a16:creationId xmlns:a16="http://schemas.microsoft.com/office/drawing/2014/main" id="{FE3A01F9-DE08-0356-EBFC-771666E1D5B1}"/>
                </a:ext>
              </a:extLst>
            </p:cNvPr>
            <p:cNvSpPr/>
            <p:nvPr/>
          </p:nvSpPr>
          <p:spPr>
            <a:xfrm>
              <a:off x="-38100" y="1084428"/>
              <a:ext cx="14706600" cy="7162800"/>
            </a:xfrm>
            <a:custGeom>
              <a:avLst/>
              <a:gdLst/>
              <a:ahLst/>
              <a:cxnLst/>
              <a:rect l="l" t="t" r="r" b="b"/>
              <a:pathLst>
                <a:path w="2788501" h="1286196">
                  <a:moveTo>
                    <a:pt x="0" y="0"/>
                  </a:moveTo>
                  <a:lnTo>
                    <a:pt x="2788501" y="0"/>
                  </a:lnTo>
                  <a:lnTo>
                    <a:pt x="2788501" y="1286196"/>
                  </a:lnTo>
                  <a:lnTo>
                    <a:pt x="0" y="12861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1" name="Freeform 21">
              <a:extLst>
                <a:ext uri="{FF2B5EF4-FFF2-40B4-BE49-F238E27FC236}">
                  <a16:creationId xmlns:a16="http://schemas.microsoft.com/office/drawing/2014/main" id="{C70E95F6-15B1-BDF8-C28A-6874DDC71402}"/>
                </a:ext>
              </a:extLst>
            </p:cNvPr>
            <p:cNvSpPr/>
            <p:nvPr/>
          </p:nvSpPr>
          <p:spPr>
            <a:xfrm>
              <a:off x="11506200" y="4665828"/>
              <a:ext cx="6409914" cy="7356143"/>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grpSp>
      <p:sp>
        <p:nvSpPr>
          <p:cNvPr id="8" name="TextBox 7">
            <a:extLst>
              <a:ext uri="{FF2B5EF4-FFF2-40B4-BE49-F238E27FC236}">
                <a16:creationId xmlns:a16="http://schemas.microsoft.com/office/drawing/2014/main" id="{0D9E0801-D236-53D3-CFA4-8AAB2122CA99}"/>
              </a:ext>
            </a:extLst>
          </p:cNvPr>
          <p:cNvSpPr txBox="1"/>
          <p:nvPr/>
        </p:nvSpPr>
        <p:spPr>
          <a:xfrm>
            <a:off x="813732" y="1628636"/>
            <a:ext cx="7192348" cy="3231654"/>
          </a:xfrm>
          <a:prstGeom prst="rect">
            <a:avLst/>
          </a:prstGeom>
          <a:noFill/>
        </p:spPr>
        <p:txBody>
          <a:bodyPr wrap="square">
            <a:spAutoFit/>
          </a:bodyPr>
          <a:lstStyle/>
          <a:p>
            <a:pPr algn="ctr" defTabSz="609630"/>
            <a:r>
              <a:rPr lang="vi-VN" sz="3400" dirty="0">
                <a:solidFill>
                  <a:prstClr val="black"/>
                </a:solidFill>
                <a:latin typeface="Calibri" panose="020F0502020204030204" pitchFamily="34" charset="0"/>
                <a:ea typeface="Calibri" panose="020F0502020204030204" pitchFamily="34" charset="0"/>
                <a:cs typeface="Calibri" panose="020F0502020204030204" pitchFamily="34" charset="0"/>
              </a:rPr>
              <a:t>Việt Nam chúng ta có nhiều cảnh quan thiên nhiên đẹp và đặc sắc. Tuy nhiên, không ít những cảnh quan thiên nhiên đang bị xâm hại, làm xấu đi. Chúng ta hãy cùng chung tay kêu gọi các hành động bảo tổn cảnh quan thiên nhiên.</a:t>
            </a:r>
          </a:p>
        </p:txBody>
      </p:sp>
      <p:pic>
        <p:nvPicPr>
          <p:cNvPr id="4" name="Picture 3" descr="A close up of a logo&#10;&#10;Description automatically generated">
            <a:extLst>
              <a:ext uri="{FF2B5EF4-FFF2-40B4-BE49-F238E27FC236}">
                <a16:creationId xmlns:a16="http://schemas.microsoft.com/office/drawing/2014/main" id="{ED68C579-7331-4524-3FE6-35BF25A948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6239" y="464226"/>
            <a:ext cx="3437427" cy="990805"/>
          </a:xfrm>
          <a:prstGeom prst="rect">
            <a:avLst/>
          </a:prstGeom>
        </p:spPr>
      </p:pic>
    </p:spTree>
    <p:extLst>
      <p:ext uri="{BB962C8B-B14F-4D97-AF65-F5344CB8AC3E}">
        <p14:creationId xmlns:p14="http://schemas.microsoft.com/office/powerpoint/2010/main" val="11019512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4" descr="A room with a chalkboard and a desk&#10;&#10;Description automatically generated">
            <a:extLst>
              <a:ext uri="{FF2B5EF4-FFF2-40B4-BE49-F238E27FC236}">
                <a16:creationId xmlns:a16="http://schemas.microsoft.com/office/drawing/2014/main" id="{3D6FA4D9-042E-4932-637C-C49F85E0B8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88951" cy="6858001"/>
          </a:xfrm>
        </p:spPr>
      </p:pic>
      <p:sp>
        <p:nvSpPr>
          <p:cNvPr id="11" name="Freeform 9">
            <a:extLst>
              <a:ext uri="{FF2B5EF4-FFF2-40B4-BE49-F238E27FC236}">
                <a16:creationId xmlns:a16="http://schemas.microsoft.com/office/drawing/2014/main" id="{683E6E0A-AAAF-92F6-AF1E-5FAA3A520295}"/>
              </a:ext>
            </a:extLst>
          </p:cNvPr>
          <p:cNvSpPr/>
          <p:nvPr/>
        </p:nvSpPr>
        <p:spPr>
          <a:xfrm>
            <a:off x="2579885" y="365127"/>
            <a:ext cx="9385539" cy="5178005"/>
          </a:xfrm>
          <a:custGeom>
            <a:avLst/>
            <a:gdLst/>
            <a:ahLst/>
            <a:cxnLst/>
            <a:rect l="l" t="t" r="r" b="b"/>
            <a:pathLst>
              <a:path w="2614493" h="1473920">
                <a:moveTo>
                  <a:pt x="0" y="0"/>
                </a:moveTo>
                <a:lnTo>
                  <a:pt x="2614493" y="0"/>
                </a:lnTo>
                <a:lnTo>
                  <a:pt x="2614493" y="1473920"/>
                </a:lnTo>
                <a:lnTo>
                  <a:pt x="0" y="14739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914492">
              <a:defRPr/>
            </a:pPr>
            <a:endParaRPr lang="en-US" kern="0">
              <a:solidFill>
                <a:prstClr val="black"/>
              </a:solidFill>
              <a:latin typeface="Calibri"/>
            </a:endParaRPr>
          </a:p>
        </p:txBody>
      </p:sp>
      <p:sp>
        <p:nvSpPr>
          <p:cNvPr id="12" name="Freeform 23">
            <a:extLst>
              <a:ext uri="{FF2B5EF4-FFF2-40B4-BE49-F238E27FC236}">
                <a16:creationId xmlns:a16="http://schemas.microsoft.com/office/drawing/2014/main" id="{B5FB0D3C-063A-DF49-ED57-18AAB7E1DA5D}"/>
              </a:ext>
            </a:extLst>
          </p:cNvPr>
          <p:cNvSpPr/>
          <p:nvPr/>
        </p:nvSpPr>
        <p:spPr>
          <a:xfrm rot="20859105">
            <a:off x="3136696" y="677566"/>
            <a:ext cx="1560413" cy="1225574"/>
          </a:xfrm>
          <a:custGeom>
            <a:avLst/>
            <a:gdLst/>
            <a:ahLst/>
            <a:cxnLst/>
            <a:rect l="l" t="t" r="r" b="b"/>
            <a:pathLst>
              <a:path w="1560413" h="1225574">
                <a:moveTo>
                  <a:pt x="0" y="0"/>
                </a:moveTo>
                <a:lnTo>
                  <a:pt x="1560413" y="0"/>
                </a:lnTo>
                <a:lnTo>
                  <a:pt x="1560413" y="1225574"/>
                </a:lnTo>
                <a:lnTo>
                  <a:pt x="0" y="12255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914492">
              <a:defRPr/>
            </a:pPr>
            <a:endParaRPr lang="en-US">
              <a:solidFill>
                <a:prstClr val="black"/>
              </a:solidFill>
              <a:latin typeface="Calibri"/>
            </a:endParaRPr>
          </a:p>
        </p:txBody>
      </p:sp>
      <p:sp>
        <p:nvSpPr>
          <p:cNvPr id="14" name="TextBox 13">
            <a:extLst>
              <a:ext uri="{FF2B5EF4-FFF2-40B4-BE49-F238E27FC236}">
                <a16:creationId xmlns:a16="http://schemas.microsoft.com/office/drawing/2014/main" id="{4EF13044-EC4D-3C2C-13B5-26FAA1EABD7B}"/>
              </a:ext>
            </a:extLst>
          </p:cNvPr>
          <p:cNvSpPr txBox="1"/>
          <p:nvPr/>
        </p:nvSpPr>
        <p:spPr>
          <a:xfrm>
            <a:off x="4714240" y="1497610"/>
            <a:ext cx="6441440" cy="2308324"/>
          </a:xfrm>
          <a:prstGeom prst="rect">
            <a:avLst/>
          </a:prstGeom>
          <a:noFill/>
        </p:spPr>
        <p:txBody>
          <a:bodyPr wrap="square" rtlCol="0">
            <a:spAutoFit/>
          </a:bodyPr>
          <a:lstStyle/>
          <a:p>
            <a:pPr algn="ctr" defTabSz="914492">
              <a:defRPr/>
            </a:pPr>
            <a:r>
              <a:rPr lang="vi-VN" sz="4800" b="1" dirty="0">
                <a:solidFill>
                  <a:srgbClr val="002060"/>
                </a:solidFill>
                <a:latin typeface="Calibri" panose="020F0502020204030204" pitchFamily="34" charset="0"/>
                <a:ea typeface="Cambria" panose="02040503050406030204" pitchFamily="18" charset="0"/>
                <a:cs typeface="Calibri" panose="020F0502020204030204" pitchFamily="34" charset="0"/>
              </a:rPr>
              <a:t>Hãy xác định những việc cần làm để bảo tồn cảnh quan thiên nhiên?</a:t>
            </a: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6" name="Freeform 16">
            <a:extLst>
              <a:ext uri="{FF2B5EF4-FFF2-40B4-BE49-F238E27FC236}">
                <a16:creationId xmlns:a16="http://schemas.microsoft.com/office/drawing/2014/main" id="{9B0F0754-527F-BDBB-5C76-440A11FFDB0A}"/>
              </a:ext>
            </a:extLst>
          </p:cNvPr>
          <p:cNvSpPr/>
          <p:nvPr/>
        </p:nvSpPr>
        <p:spPr>
          <a:xfrm>
            <a:off x="7213600" y="1"/>
            <a:ext cx="4978400" cy="1143000"/>
          </a:xfrm>
          <a:custGeom>
            <a:avLst/>
            <a:gdLst/>
            <a:ahLst/>
            <a:cxnLst/>
            <a:rect l="l" t="t" r="r" b="b"/>
            <a:pathLst>
              <a:path w="4451403" h="728917">
                <a:moveTo>
                  <a:pt x="0" y="0"/>
                </a:moveTo>
                <a:lnTo>
                  <a:pt x="4451403" y="0"/>
                </a:lnTo>
                <a:lnTo>
                  <a:pt x="4451403" y="728917"/>
                </a:lnTo>
                <a:lnTo>
                  <a:pt x="0" y="7289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60">
              <a:defRPr/>
            </a:pPr>
            <a:endParaRPr lang="en-US" sz="1200">
              <a:solidFill>
                <a:prstClr val="black"/>
              </a:solidFill>
              <a:latin typeface="Calibri"/>
            </a:endParaRPr>
          </a:p>
        </p:txBody>
      </p:sp>
      <p:sp>
        <p:nvSpPr>
          <p:cNvPr id="7" name="Freeform 16">
            <a:extLst>
              <a:ext uri="{FF2B5EF4-FFF2-40B4-BE49-F238E27FC236}">
                <a16:creationId xmlns:a16="http://schemas.microsoft.com/office/drawing/2014/main" id="{2696D179-0AE6-17BE-E1B7-7C18D41A18C0}"/>
              </a:ext>
            </a:extLst>
          </p:cNvPr>
          <p:cNvSpPr/>
          <p:nvPr/>
        </p:nvSpPr>
        <p:spPr>
          <a:xfrm>
            <a:off x="0" y="-63183"/>
            <a:ext cx="4978400" cy="1143000"/>
          </a:xfrm>
          <a:custGeom>
            <a:avLst/>
            <a:gdLst/>
            <a:ahLst/>
            <a:cxnLst/>
            <a:rect l="l" t="t" r="r" b="b"/>
            <a:pathLst>
              <a:path w="4451403" h="728917">
                <a:moveTo>
                  <a:pt x="0" y="0"/>
                </a:moveTo>
                <a:lnTo>
                  <a:pt x="4451403" y="0"/>
                </a:lnTo>
                <a:lnTo>
                  <a:pt x="4451403" y="728917"/>
                </a:lnTo>
                <a:lnTo>
                  <a:pt x="0" y="7289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60">
              <a:defRPr/>
            </a:pPr>
            <a:endParaRPr lang="en-US" sz="1200">
              <a:solidFill>
                <a:prstClr val="black"/>
              </a:solidFill>
              <a:latin typeface="Calibri"/>
            </a:endParaRPr>
          </a:p>
        </p:txBody>
      </p:sp>
      <p:sp>
        <p:nvSpPr>
          <p:cNvPr id="3" name="Freeform 32">
            <a:extLst>
              <a:ext uri="{FF2B5EF4-FFF2-40B4-BE49-F238E27FC236}">
                <a16:creationId xmlns:a16="http://schemas.microsoft.com/office/drawing/2014/main" id="{405247E7-4273-8C6C-3F32-E8B532E8A8E2}"/>
              </a:ext>
            </a:extLst>
          </p:cNvPr>
          <p:cNvSpPr/>
          <p:nvPr/>
        </p:nvSpPr>
        <p:spPr>
          <a:xfrm>
            <a:off x="1252522" y="2098548"/>
            <a:ext cx="3520646" cy="4759452"/>
          </a:xfrm>
          <a:custGeom>
            <a:avLst/>
            <a:gdLst/>
            <a:ahLst/>
            <a:cxnLst/>
            <a:rect l="l" t="t" r="r" b="b"/>
            <a:pathLst>
              <a:path w="2064677" h="2617657">
                <a:moveTo>
                  <a:pt x="0" y="0"/>
                </a:moveTo>
                <a:lnTo>
                  <a:pt x="2064677" y="0"/>
                </a:lnTo>
                <a:lnTo>
                  <a:pt x="2064677" y="2617657"/>
                </a:lnTo>
                <a:lnTo>
                  <a:pt x="0" y="2617657"/>
                </a:lnTo>
                <a:lnTo>
                  <a:pt x="0" y="0"/>
                </a:lnTo>
                <a:close/>
              </a:path>
            </a:pathLst>
          </a:custGeom>
          <a:blipFill>
            <a:blip r:embed="rId9"/>
            <a:stretch>
              <a:fillRect/>
            </a:stretch>
          </a:blipFill>
        </p:spPr>
        <p:txBody>
          <a:bodyPr/>
          <a:lstStyle/>
          <a:p>
            <a:pPr defTabSz="914446">
              <a:defRPr/>
            </a:pPr>
            <a:endParaRPr lang="vi-VN" kern="0">
              <a:solidFill>
                <a:prstClr val="black"/>
              </a:solidFill>
              <a:latin typeface="Arial" panose="020B0604020202020204" pitchFamily="34" charset="0"/>
            </a:endParaRPr>
          </a:p>
        </p:txBody>
      </p:sp>
    </p:spTree>
    <p:extLst>
      <p:ext uri="{BB962C8B-B14F-4D97-AF65-F5344CB8AC3E}">
        <p14:creationId xmlns:p14="http://schemas.microsoft.com/office/powerpoint/2010/main" val="490394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903</TotalTime>
  <Words>612</Words>
  <Application>Microsoft Office PowerPoint</Application>
  <PresentationFormat>Widescreen</PresentationFormat>
  <Paragraphs>26</Paragraphs>
  <Slides>22</Slides>
  <Notes>0</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22</vt:i4>
      </vt:variant>
    </vt:vector>
  </HeadingPairs>
  <TitlesOfParts>
    <vt:vector size="37" baseType="lpstr">
      <vt:lpstr>等线</vt:lpstr>
      <vt:lpstr>#9Slide05 Aphrodite Pro</vt:lpstr>
      <vt:lpstr>#9Slide07 HoneyCream</vt:lpstr>
      <vt:lpstr>Arial</vt:lpstr>
      <vt:lpstr>Calibri</vt:lpstr>
      <vt:lpstr>Calibri Light</vt:lpstr>
      <vt:lpstr>Cambria</vt:lpstr>
      <vt:lpstr>SVN-Newton</vt:lpstr>
      <vt:lpstr>Times New Roman</vt:lpstr>
      <vt:lpstr>Custom Design</vt:lpstr>
      <vt:lpstr>Office Theme</vt:lpstr>
      <vt:lpstr>1_Office 主题</vt: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Administrator</cp:lastModifiedBy>
  <cp:revision>42</cp:revision>
  <dcterms:created xsi:type="dcterms:W3CDTF">2023-07-13T08:36:45Z</dcterms:created>
  <dcterms:modified xsi:type="dcterms:W3CDTF">2025-04-06T03:55:56Z</dcterms:modified>
  <cp:category>9Slide.vn</cp:category>
</cp:coreProperties>
</file>