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29"/>
  </p:notesMasterIdLst>
  <p:sldIdLst>
    <p:sldId id="259" r:id="rId4"/>
    <p:sldId id="262" r:id="rId5"/>
    <p:sldId id="316" r:id="rId6"/>
    <p:sldId id="296" r:id="rId7"/>
    <p:sldId id="297" r:id="rId8"/>
    <p:sldId id="291" r:id="rId9"/>
    <p:sldId id="257" r:id="rId10"/>
    <p:sldId id="261" r:id="rId11"/>
    <p:sldId id="267" r:id="rId12"/>
    <p:sldId id="272" r:id="rId13"/>
    <p:sldId id="317" r:id="rId14"/>
    <p:sldId id="305" r:id="rId15"/>
    <p:sldId id="306" r:id="rId16"/>
    <p:sldId id="307" r:id="rId17"/>
    <p:sldId id="308" r:id="rId18"/>
    <p:sldId id="318" r:id="rId19"/>
    <p:sldId id="319" r:id="rId20"/>
    <p:sldId id="320" r:id="rId21"/>
    <p:sldId id="321" r:id="rId22"/>
    <p:sldId id="313" r:id="rId23"/>
    <p:sldId id="322" r:id="rId24"/>
    <p:sldId id="323" r:id="rId25"/>
    <p:sldId id="314" r:id="rId26"/>
    <p:sldId id="315"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8" d="100"/>
          <a:sy n="78" d="100"/>
        </p:scale>
        <p:origin x="9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10</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6/4/2025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a:blip r:embed="rId4"/>
          <a:stretch>
            <a:fillRect/>
          </a:stretch>
        </p:blipFill>
        <p:spPr>
          <a:xfrm>
            <a:off x="387804" y="2199594"/>
            <a:ext cx="4991761" cy="21002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a:blip r:embed="rId4"/>
          <a:stretch>
            <a:fillRect/>
          </a:stretch>
        </p:blipFill>
        <p:spPr>
          <a:xfrm>
            <a:off x="402773" y="2467521"/>
            <a:ext cx="4729602" cy="2050051"/>
          </a:xfrm>
          <a:prstGeom prst="rect">
            <a:avLst/>
          </a:prstGeom>
        </p:spPr>
      </p:pic>
    </p:spTree>
    <p:extLst>
      <p:ext uri="{BB962C8B-B14F-4D97-AF65-F5344CB8AC3E}">
        <p14:creationId xmlns:p14="http://schemas.microsoft.com/office/powerpoint/2010/main" val="106491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a:blip r:embed="rId4"/>
          <a:stretch>
            <a:fillRect/>
          </a:stretch>
        </p:blipFill>
        <p:spPr>
          <a:xfrm>
            <a:off x="449716" y="2564946"/>
            <a:ext cx="4844555" cy="1800225"/>
          </a:xfrm>
          <a:prstGeom prst="rect">
            <a:avLst/>
          </a:prstGeom>
        </p:spPr>
      </p:pic>
    </p:spTree>
    <p:extLst>
      <p:ext uri="{BB962C8B-B14F-4D97-AF65-F5344CB8AC3E}">
        <p14:creationId xmlns:p14="http://schemas.microsoft.com/office/powerpoint/2010/main" val="53289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a:blip r:embed="rId4"/>
          <a:stretch>
            <a:fillRect/>
          </a:stretch>
        </p:blipFill>
        <p:spPr>
          <a:xfrm>
            <a:off x="568780" y="2583315"/>
            <a:ext cx="4678136" cy="1794723"/>
          </a:xfrm>
          <a:prstGeom prst="rect">
            <a:avLst/>
          </a:prstGeom>
        </p:spPr>
      </p:pic>
    </p:spTree>
    <p:extLst>
      <p:ext uri="{BB962C8B-B14F-4D97-AF65-F5344CB8AC3E}">
        <p14:creationId xmlns:p14="http://schemas.microsoft.com/office/powerpoint/2010/main" val="287802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a:blip r:embed="rId4"/>
          <a:stretch>
            <a:fillRect/>
          </a:stretch>
        </p:blipFill>
        <p:spPr>
          <a:xfrm>
            <a:off x="299357" y="2654753"/>
            <a:ext cx="5089071" cy="1985689"/>
          </a:xfrm>
          <a:prstGeom prst="rect">
            <a:avLst/>
          </a:prstGeom>
        </p:spPr>
      </p:pic>
    </p:spTree>
    <p:extLst>
      <p:ext uri="{BB962C8B-B14F-4D97-AF65-F5344CB8AC3E}">
        <p14:creationId xmlns:p14="http://schemas.microsoft.com/office/powerpoint/2010/main" val="37332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84745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02763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vi-VN" sz="4000" b="1">
                <a:solidFill>
                  <a:srgbClr val="FF0000"/>
                </a:solidFill>
                <a:latin typeface="Cambria" panose="02040503050406030204" pitchFamily="18" charset="0"/>
                <a:ea typeface="Cambria" panose="02040503050406030204" pitchFamily="18" charset="0"/>
              </a:rPr>
              <a:t>Sưu </a:t>
            </a:r>
            <a:r>
              <a:rPr lang="vi-VN" sz="4000" b="1" dirty="0">
                <a:solidFill>
                  <a:srgbClr val="FF0000"/>
                </a:solidFill>
                <a:latin typeface="Cambria" panose="02040503050406030204" pitchFamily="18" charset="0"/>
                <a:ea typeface="Cambria" panose="02040503050406030204" pitchFamily="18" charset="0"/>
              </a:rPr>
              <a:t>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380859" y="374231"/>
            <a:ext cx="7198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b</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iểu</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00FF"/>
                </a:solidFill>
                <a:latin typeface="Cambria" panose="02040503050406030204" pitchFamily="18" charset="0"/>
                <a:ea typeface="Cambria" panose="02040503050406030204" pitchFamily="18" charset="0"/>
              </a:rPr>
              <a:t>• Xâm hại thể chất.</a:t>
            </a:r>
          </a:p>
          <a:p>
            <a:pPr lvl="0" algn="just">
              <a:defRPr/>
            </a:pPr>
            <a:r>
              <a:rPr lang="vi-VN" sz="2800" b="1" dirty="0">
                <a:solidFill>
                  <a:srgbClr val="0000FF"/>
                </a:solidFill>
                <a:latin typeface="Cambria" panose="02040503050406030204" pitchFamily="18" charset="0"/>
                <a:ea typeface="Cambria" panose="02040503050406030204" pitchFamily="18" charset="0"/>
              </a:rPr>
              <a:t>• Xâm hại tinh thần.</a:t>
            </a:r>
          </a:p>
          <a:p>
            <a:pPr lvl="0" algn="just">
              <a:defRPr/>
            </a:pPr>
            <a:r>
              <a:rPr lang="vi-VN" sz="2800" b="1" dirty="0">
                <a:solidFill>
                  <a:srgbClr val="0000FF"/>
                </a:solidFill>
                <a:latin typeface="Cambria" panose="02040503050406030204" pitchFamily="18" charset="0"/>
                <a:ea typeface="Cambria" panose="02040503050406030204" pitchFamily="18" charset="0"/>
              </a:rPr>
              <a:t>• Bỏ mặc, xao nhãng.</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E354C910-D8B1-A8A0-3E4B-10D28EF457C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8B2179A-2FDA-44ED-C0C1-BD0B5A9065D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F32DE55-8E05-EABE-451A-0E81323ACEA0}"/>
              </a:ext>
            </a:extLst>
          </p:cNvPr>
          <p:cNvSpPr txBox="1"/>
          <p:nvPr/>
        </p:nvSpPr>
        <p:spPr>
          <a:xfrm>
            <a:off x="2380859" y="374231"/>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36D806F6-1C48-5BC6-C165-A1EE37F8EB47}"/>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9BDB4C12-598A-499C-5862-F2239ABAF4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85A5E91C-6DA9-9249-AE97-96CAC799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6E45F9FD-5E0E-7DEE-3FC7-5596DF45B6C2}"/>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FE5CC9DD-CF9B-1B2B-94DB-E8E1C1662C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834AD594-7D6C-AA34-ABB0-AE23361F00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D351C0D7-8122-7A4A-2877-C4810E09FB37}"/>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8A76BC49-FBCF-1F63-1EE9-5C497EDE92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0F1F7BDA-7D18-ED0D-0E38-275581AF99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7E791720-C411-C916-D41E-AB7DD3F7F594}"/>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05FB090F-247E-C845-B0B6-ECC813E4CA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43C34D9D-FF8F-09B6-34C4-6148CDB9B7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23A700B5-DFAB-ACEA-36F0-8222BAFBA024}"/>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5204AF67-1A5B-BD07-5EA4-6AE6823D4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6B70E6B2-A94D-7493-01C7-3D5E957C7E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83CCEC74-DBF9-26AE-ADCD-383F3C48A079}"/>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E5DEB0AB-F33D-FECA-4352-1FA7B2EC15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7F4A808A-2470-27AB-AF47-11EECBE998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2180CBB0-487E-A56B-C239-B9D8E51C1EE9}"/>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AF3962A1-54B3-596C-2A15-1FB6D01379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0921BE75-2FE1-A92C-C3F0-9C174A0FA951}"/>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D238FC4D-29DA-D0B6-62EF-B38FF6016A9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ACF46D5-B369-BCC0-FE2E-3F566B1DF885}"/>
              </a:ext>
            </a:extLst>
          </p:cNvPr>
          <p:cNvSpPr>
            <a:spLocks/>
          </p:cNvSpPr>
          <p:nvPr/>
        </p:nvSpPr>
        <p:spPr>
          <a:xfrm>
            <a:off x="1730829" y="162564"/>
            <a:ext cx="8588827"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13DB1A6-1CF4-7F40-9E76-F1FF358E0EA2}"/>
              </a:ext>
            </a:extLst>
          </p:cNvPr>
          <p:cNvSpPr txBox="1"/>
          <p:nvPr/>
        </p:nvSpPr>
        <p:spPr>
          <a:xfrm>
            <a:off x="2242458" y="374231"/>
            <a:ext cx="7903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phòng</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tránh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xâm</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hại</a:t>
            </a:r>
            <a:endPar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E173CBE4-6A87-5EA8-2EEC-2BFCD92C2716}"/>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6CCE5433-6000-834D-169A-8F65C1950A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22109E5C-8862-33D8-253B-2AC36841DF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DE781404-6F85-668A-50A9-A23B0977F687}"/>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19CE4BFB-B45E-DBB6-A30A-0775B73F64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DB126DAA-7E79-9C7F-FC99-9F58E9674B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B3BB5A99-A135-CF2B-0782-07C2E7A99B1D}"/>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379F06E5-D09E-234C-2CA9-A3D3779AFE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7A959F40-184E-2932-A5DB-F0C4F76884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25EFF3B1-E1C0-7803-B552-751A5D843D9E}"/>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77E42169-3940-5452-AA69-20FBE8A21C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7D11D902-2936-006C-5800-9633C4781C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1007EB49-37EB-6E1D-4CEB-51F05CD73BB7}"/>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6FECFE40-F695-40ED-3779-F1FA29C8AD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72090322-B3A3-123C-FBFE-BEB24B8CB8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0694C9FA-2262-57D7-E9AD-304B2C16014F}"/>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2B841482-8C60-A107-5A7A-9CD7482832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BF1AC42F-65C0-8986-0794-DA276EAE55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9AD93A7A-0058-51B7-47B7-0656777EE41F}"/>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2C0415BF-6D19-284A-03A3-D8C18EFA7D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EEC6F11C-B627-4CF9-468D-BEFCBD5E55ED}"/>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Phản đối quyết liệt.</a:t>
            </a:r>
          </a:p>
          <a:p>
            <a:pPr lvl="0" algn="just">
              <a:defRPr/>
            </a:pPr>
            <a:r>
              <a:rPr lang="vi-VN" sz="3200" b="1" dirty="0">
                <a:solidFill>
                  <a:srgbClr val="0000FF"/>
                </a:solidFill>
                <a:latin typeface="Cambria" panose="02040503050406030204" pitchFamily="18" charset="0"/>
                <a:ea typeface="Cambria" panose="02040503050406030204" pitchFamily="18" charset="0"/>
              </a:rPr>
              <a:t>• Tìm cách thoát ra thật nhanh.</a:t>
            </a:r>
          </a:p>
          <a:p>
            <a:pPr lvl="0" algn="just">
              <a:defRPr/>
            </a:pPr>
            <a:r>
              <a:rPr lang="vi-VN" sz="3200" b="1" dirty="0">
                <a:solidFill>
                  <a:srgbClr val="0000FF"/>
                </a:solidFill>
                <a:latin typeface="Cambria" panose="02040503050406030204" pitchFamily="18" charset="0"/>
                <a:ea typeface="Cambria" panose="02040503050406030204" pitchFamily="18" charset="0"/>
              </a:rPr>
              <a:t>• Kể lại với người thân hoặc người có trách nhiệm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Cảm</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các</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bạn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đã</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giúp</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heo</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con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nhé</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6" name="Picture 5">
            <a:extLst>
              <a:ext uri="{FF2B5EF4-FFF2-40B4-BE49-F238E27FC236}">
                <a16:creationId xmlns:a16="http://schemas.microsoft.com/office/drawing/2014/main" id="{987B2E37-6F42-316E-86AD-2FC80ED604BE}"/>
              </a:ext>
            </a:extLst>
          </p:cNvPr>
          <p:cNvPicPr>
            <a:picLocks noChangeAspect="1"/>
          </p:cNvPicPr>
          <p:nvPr/>
        </p:nvPicPr>
        <p:blipFill>
          <a:blip r:embed="rId13"/>
          <a:stretch>
            <a:fillRect/>
          </a:stretch>
        </p:blipFill>
        <p:spPr>
          <a:xfrm>
            <a:off x="5054354" y="3916203"/>
            <a:ext cx="2322777" cy="963251"/>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a:extLst>
              <a:ext uri="{FF2B5EF4-FFF2-40B4-BE49-F238E27FC236}">
                <a16:creationId xmlns:a16="http://schemas.microsoft.com/office/drawing/2014/main" id="{0689B5E6-BE24-D3A1-D481-BFEE5ED18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211" y="1088573"/>
            <a:ext cx="15983125" cy="3853830"/>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CAED56A-1D32-D0E2-F8F9-88A1E59D443A}"/>
              </a:ext>
            </a:extLst>
          </p:cNvPr>
          <p:cNvPicPr>
            <a:picLocks noChangeAspect="1"/>
          </p:cNvPicPr>
          <p:nvPr/>
        </p:nvPicPr>
        <p:blipFill>
          <a:blip r:embed="rId2"/>
          <a:stretch>
            <a:fillRect/>
          </a:stretch>
        </p:blipFill>
        <p:spPr>
          <a:xfrm>
            <a:off x="3189514" y="1548470"/>
            <a:ext cx="6064023" cy="4799261"/>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768</Words>
  <Application>Microsoft Office PowerPoint</Application>
  <PresentationFormat>Widescreen</PresentationFormat>
  <Paragraphs>34</Paragraphs>
  <Slides>25</Slides>
  <Notes>3</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Aptos</vt:lpstr>
      <vt:lpstr>Aptos Display</vt:lpstr>
      <vt:lpstr>Arial</vt:lpstr>
      <vt:lpstr>Calibri</vt:lpstr>
      <vt:lpstr>Cambria</vt:lpstr>
      <vt:lpstr>Tahoma</vt:lpstr>
      <vt:lpstr>字魂156号-萌趣苏打饼</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Administrator</cp:lastModifiedBy>
  <cp:revision>83</cp:revision>
  <dcterms:created xsi:type="dcterms:W3CDTF">2024-01-13T10:44:00Z</dcterms:created>
  <dcterms:modified xsi:type="dcterms:W3CDTF">2025-04-06T03:54:15Z</dcterms:modified>
</cp:coreProperties>
</file>