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2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5" r:id="rId1"/>
    <p:sldMasterId id="2147483717" r:id="rId2"/>
    <p:sldMasterId id="2147483729" r:id="rId3"/>
  </p:sldMasterIdLst>
  <p:notesMasterIdLst>
    <p:notesMasterId r:id="rId16"/>
  </p:notesMasterIdLst>
  <p:sldIdLst>
    <p:sldId id="424" r:id="rId4"/>
    <p:sldId id="257" r:id="rId5"/>
    <p:sldId id="3245" r:id="rId6"/>
    <p:sldId id="3244" r:id="rId7"/>
    <p:sldId id="3252" r:id="rId8"/>
    <p:sldId id="3253" r:id="rId9"/>
    <p:sldId id="3254" r:id="rId10"/>
    <p:sldId id="3255" r:id="rId11"/>
    <p:sldId id="3256" r:id="rId12"/>
    <p:sldId id="3257" r:id="rId13"/>
    <p:sldId id="3258" r:id="rId14"/>
    <p:sldId id="280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721" autoAdjust="0"/>
    <p:restoredTop sz="93557" autoAdjust="0"/>
  </p:normalViewPr>
  <p:slideViewPr>
    <p:cSldViewPr snapToGrid="0" showGuides="1">
      <p:cViewPr varScale="1">
        <p:scale>
          <a:sx n="77" d="100"/>
          <a:sy n="77" d="100"/>
        </p:scale>
        <p:origin x="787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0F67A3-BCA6-46EF-AFEE-DF434DF4BD2B}" type="datetimeFigureOut">
              <a:rPr lang="en-US" smtClean="0"/>
              <a:t>26/4/2025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841F92-A566-49EB-AD67-1A55A6A73A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4227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3DFC14-1882-4B4B-833E-8336300F8E2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7C9DD54-1974-4C2D-9099-EAAE9B3B6BF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3D2024-A81C-4495-A7BE-C0057F62D53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2A0CD22-954E-44B3-81DD-E9465A1CC893}" type="datetimeFigureOut">
              <a:rPr lang="en-US" smtClean="0"/>
              <a:t>26/4/2025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D9D23F-BBD7-42A6-9456-02F5E10D8A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A1E03B-7845-4B4B-9A60-0D465501EB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F82A0A-76CF-4D31-85A3-484B5149B8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05726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BB11E6-C0D8-4C9E-AFA3-CA0722BA2D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40488E0-4367-48B5-B408-63B0A75D403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A870F9-88D7-4321-93EC-4150DF3421F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2A0CD22-954E-44B3-81DD-E9465A1CC893}" type="datetimeFigureOut">
              <a:rPr lang="en-US" smtClean="0"/>
              <a:t>26/4/2025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0FE8E8-5940-4548-B385-484A6AEA5C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B5FB06-4FD2-4FB5-82FA-4EDA5738D4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F82A0A-76CF-4D31-85A3-484B5149B8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1197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932DECE-659C-4339-9846-2E5B3E25D65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212852E-6A27-4C2A-9811-B0EA740E79E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0FE82C-806C-4933-9909-B8716ACCD07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2A0CD22-954E-44B3-81DD-E9465A1CC893}" type="datetimeFigureOut">
              <a:rPr lang="en-US" smtClean="0"/>
              <a:t>26/4/2025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27B776-7F68-4DBD-83CA-A402042C14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983955-C534-4FD5-A26A-270BBADFE5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F82A0A-76CF-4D31-85A3-484B5149B8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91621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80298BC5-A992-46EB-A065-B68FC742E4B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5746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8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80298BC5-A992-46EB-A065-B68FC742E4B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371600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1826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7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80298BC5-A992-46EB-A065-B68FC742E4B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884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80298BC5-A992-46EB-A065-B68FC742E4B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371600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5002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80298BC5-A992-46EB-A065-B68FC742E4B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371600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286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80298BC5-A992-46EB-A065-B68FC742E4B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371600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408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80298BC5-A992-46EB-A065-B68FC742E4B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371600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5745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80298BC5-A992-46EB-A065-B68FC742E4B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371600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410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921DC6-FA69-4F55-B74C-581BA78E87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3705F8-38A2-4913-AD55-0FB92A2626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35E7C3-B234-4930-9D67-5118C5BB2C6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2A0CD22-954E-44B3-81DD-E9465A1CC893}" type="datetimeFigureOut">
              <a:rPr lang="en-US" smtClean="0"/>
              <a:t>26/4/2025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7CFBDA-F6E7-4AA6-ABC2-1659FDB405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D03198-AC7F-468C-A7DC-23E63E8A47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F82A0A-76CF-4D31-85A3-484B5149B8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276398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80298BC5-A992-46EB-A065-B68FC742E4B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371600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464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55F4563C-D8FB-4F5D-833B-D2C149929FB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34000">
                <a:srgbClr val="B3E6EF"/>
              </a:gs>
              <a:gs pos="83000">
                <a:srgbClr val="66D0EF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E3C6F6ED-C323-4540-837C-8043323F6267}"/>
              </a:ext>
            </a:extLst>
          </p:cNvPr>
          <p:cNvGrpSpPr/>
          <p:nvPr userDrawn="1"/>
        </p:nvGrpSpPr>
        <p:grpSpPr>
          <a:xfrm>
            <a:off x="1233089" y="64865"/>
            <a:ext cx="10385150" cy="6069722"/>
            <a:chOff x="1233089" y="64865"/>
            <a:chExt cx="10385150" cy="6069722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75D503D4-B1F7-445F-9EC6-912BDC3D49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33089" y="64865"/>
              <a:ext cx="10385150" cy="6069722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F0F2CD52-5933-4076-9BCE-AEE4410EB6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608756" y="122102"/>
              <a:ext cx="2123585" cy="3027849"/>
            </a:xfrm>
            <a:prstGeom prst="rect">
              <a:avLst/>
            </a:prstGeom>
            <a:effectLst>
              <a:outerShdw blurRad="368300" dir="18900000" sy="23000" kx="-1200000" algn="bl" rotWithShape="0">
                <a:prstClr val="black">
                  <a:alpha val="20000"/>
                </a:prstClr>
              </a:outerShdw>
            </a:effectLst>
          </p:spPr>
        </p:pic>
      </p:grpSp>
      <p:pic>
        <p:nvPicPr>
          <p:cNvPr id="6" name="图片 5">
            <a:extLst>
              <a:ext uri="{FF2B5EF4-FFF2-40B4-BE49-F238E27FC236}">
                <a16:creationId xmlns:a16="http://schemas.microsoft.com/office/drawing/2014/main" id="{9CD99719-68C6-4F1B-9237-299129AD29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8677"/>
            <a:ext cx="12192000" cy="685799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6EAB0892-1515-4C0E-878E-F9D5DB3459B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712566" y="2615467"/>
            <a:ext cx="896190" cy="89619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5A49BCD9-5FDA-4B4B-8A5C-399D61B0C46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469051">
            <a:off x="9837828" y="3232258"/>
            <a:ext cx="2241294" cy="3000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326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4.81481E-6 L -2.91667E-6 0.03496 " pathEditMode="relative" rAng="0" ptsTypes="AA">
                                      <p:cBhvr>
                                        <p:cTn id="6" dur="26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3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6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0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55F4563C-D8FB-4F5D-833B-D2C149929FB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34000">
                <a:srgbClr val="B3E6EF"/>
              </a:gs>
              <a:gs pos="83000">
                <a:srgbClr val="66D0EF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E3C6F6ED-C323-4540-837C-8043323F6267}"/>
              </a:ext>
            </a:extLst>
          </p:cNvPr>
          <p:cNvGrpSpPr/>
          <p:nvPr userDrawn="1"/>
        </p:nvGrpSpPr>
        <p:grpSpPr>
          <a:xfrm>
            <a:off x="-2322915" y="64865"/>
            <a:ext cx="10385150" cy="6069722"/>
            <a:chOff x="1233089" y="64865"/>
            <a:chExt cx="10385150" cy="6069722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75D503D4-B1F7-445F-9EC6-912BDC3D49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33089" y="64865"/>
              <a:ext cx="10385150" cy="6069722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F0F2CD52-5933-4076-9BCE-AEE4410EB6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608756" y="122102"/>
              <a:ext cx="2123585" cy="3027849"/>
            </a:xfrm>
            <a:prstGeom prst="rect">
              <a:avLst/>
            </a:prstGeom>
            <a:effectLst>
              <a:outerShdw blurRad="368300" dir="18900000" sy="23000" kx="-1200000" algn="bl" rotWithShape="0">
                <a:prstClr val="black">
                  <a:alpha val="20000"/>
                </a:prstClr>
              </a:outerShdw>
            </a:effectLst>
          </p:spPr>
        </p:pic>
      </p:grpSp>
      <p:pic>
        <p:nvPicPr>
          <p:cNvPr id="6" name="图片 5">
            <a:extLst>
              <a:ext uri="{FF2B5EF4-FFF2-40B4-BE49-F238E27FC236}">
                <a16:creationId xmlns:a16="http://schemas.microsoft.com/office/drawing/2014/main" id="{9CD99719-68C6-4F1B-9237-299129AD29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8677"/>
            <a:ext cx="12192000" cy="685799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6EAB0892-1515-4C0E-878E-F9D5DB3459B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712566" y="2615467"/>
            <a:ext cx="896190" cy="89619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5A49BCD9-5FDA-4B4B-8A5C-399D61B0C46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469051">
            <a:off x="9837828" y="3232258"/>
            <a:ext cx="2241294" cy="3000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6622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4.81481E-6 L -2.91667E-6 0.03496 " pathEditMode="relative" rAng="0" ptsTypes="AA">
                                      <p:cBhvr>
                                        <p:cTn id="6" dur="26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3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6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9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55F4563C-D8FB-4F5D-833B-D2C149929FB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34000">
                <a:srgbClr val="B3E6EF"/>
              </a:gs>
              <a:gs pos="83000">
                <a:srgbClr val="66D0EF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E3C6F6ED-C323-4540-837C-8043323F6267}"/>
              </a:ext>
            </a:extLst>
          </p:cNvPr>
          <p:cNvGrpSpPr/>
          <p:nvPr userDrawn="1"/>
        </p:nvGrpSpPr>
        <p:grpSpPr>
          <a:xfrm>
            <a:off x="-2322915" y="64865"/>
            <a:ext cx="10385150" cy="6069722"/>
            <a:chOff x="1233089" y="64865"/>
            <a:chExt cx="10385150" cy="6069722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75D503D4-B1F7-445F-9EC6-912BDC3D49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33089" y="64865"/>
              <a:ext cx="10385150" cy="6069722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F0F2CD52-5933-4076-9BCE-AEE4410EB6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608756" y="122102"/>
              <a:ext cx="2123585" cy="3027849"/>
            </a:xfrm>
            <a:prstGeom prst="rect">
              <a:avLst/>
            </a:prstGeom>
            <a:effectLst>
              <a:outerShdw blurRad="368300" dir="18900000" sy="23000" kx="-1200000" algn="bl" rotWithShape="0">
                <a:prstClr val="black">
                  <a:alpha val="20000"/>
                </a:prstClr>
              </a:outerShdw>
            </a:effectLst>
          </p:spPr>
        </p:pic>
      </p:grpSp>
      <p:pic>
        <p:nvPicPr>
          <p:cNvPr id="6" name="图片 5">
            <a:extLst>
              <a:ext uri="{FF2B5EF4-FFF2-40B4-BE49-F238E27FC236}">
                <a16:creationId xmlns:a16="http://schemas.microsoft.com/office/drawing/2014/main" id="{9CD99719-68C6-4F1B-9237-299129AD29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8677"/>
            <a:ext cx="12192000" cy="685799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6EAB0892-1515-4C0E-878E-F9D5DB3459B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712566" y="2615467"/>
            <a:ext cx="896190" cy="89619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5A49BCD9-5FDA-4B4B-8A5C-399D61B0C46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469051">
            <a:off x="9837828" y="3232258"/>
            <a:ext cx="2241294" cy="3000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5836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4.81481E-6 L -2.91667E-6 0.03496 " pathEditMode="relative" rAng="0" ptsTypes="AA">
                                      <p:cBhvr>
                                        <p:cTn id="6" dur="26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3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6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8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55F4563C-D8FB-4F5D-833B-D2C149929FB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34000">
                <a:srgbClr val="B3E6EF"/>
              </a:gs>
              <a:gs pos="83000">
                <a:srgbClr val="66D0EF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E3C6F6ED-C323-4540-837C-8043323F6267}"/>
              </a:ext>
            </a:extLst>
          </p:cNvPr>
          <p:cNvGrpSpPr/>
          <p:nvPr userDrawn="1"/>
        </p:nvGrpSpPr>
        <p:grpSpPr>
          <a:xfrm>
            <a:off x="1233089" y="64865"/>
            <a:ext cx="10385150" cy="6069722"/>
            <a:chOff x="1233089" y="64865"/>
            <a:chExt cx="10385150" cy="6069722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75D503D4-B1F7-445F-9EC6-912BDC3D49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33089" y="64865"/>
              <a:ext cx="10385150" cy="6069722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F0F2CD52-5933-4076-9BCE-AEE4410EB6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608756" y="122102"/>
              <a:ext cx="2123585" cy="3027849"/>
            </a:xfrm>
            <a:prstGeom prst="rect">
              <a:avLst/>
            </a:prstGeom>
            <a:effectLst>
              <a:outerShdw blurRad="368300" dir="18900000" sy="23000" kx="-1200000" algn="bl" rotWithShape="0">
                <a:prstClr val="black">
                  <a:alpha val="20000"/>
                </a:prstClr>
              </a:outerShdw>
            </a:effectLst>
          </p:spPr>
        </p:pic>
      </p:grpSp>
      <p:pic>
        <p:nvPicPr>
          <p:cNvPr id="6" name="图片 5">
            <a:extLst>
              <a:ext uri="{FF2B5EF4-FFF2-40B4-BE49-F238E27FC236}">
                <a16:creationId xmlns:a16="http://schemas.microsoft.com/office/drawing/2014/main" id="{9CD99719-68C6-4F1B-9237-299129AD29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8677"/>
            <a:ext cx="12192000" cy="685799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6EAB0892-1515-4C0E-878E-F9D5DB3459B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712566" y="13716000"/>
            <a:ext cx="896190" cy="89619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5A49BCD9-5FDA-4B4B-8A5C-399D61B0C46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469051">
            <a:off x="9837828" y="13716000"/>
            <a:ext cx="2241294" cy="3000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3674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4.81481E-6 L -2.91667E-6 0.03496 " pathEditMode="relative" rAng="0" ptsTypes="AA">
                                      <p:cBhvr>
                                        <p:cTn id="6" dur="26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3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6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7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55F4563C-D8FB-4F5D-833B-D2C149929FB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34000">
                <a:srgbClr val="B3E6EF"/>
              </a:gs>
              <a:gs pos="83000">
                <a:srgbClr val="66D0EF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E3C6F6ED-C323-4540-837C-8043323F6267}"/>
              </a:ext>
            </a:extLst>
          </p:cNvPr>
          <p:cNvGrpSpPr/>
          <p:nvPr userDrawn="1"/>
        </p:nvGrpSpPr>
        <p:grpSpPr>
          <a:xfrm>
            <a:off x="1233089" y="64865"/>
            <a:ext cx="10385150" cy="6069722"/>
            <a:chOff x="1233089" y="64865"/>
            <a:chExt cx="10385150" cy="6069722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75D503D4-B1F7-445F-9EC6-912BDC3D49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33089" y="64865"/>
              <a:ext cx="10385150" cy="6069722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F0F2CD52-5933-4076-9BCE-AEE4410EB6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608756" y="122102"/>
              <a:ext cx="2123585" cy="3027849"/>
            </a:xfrm>
            <a:prstGeom prst="rect">
              <a:avLst/>
            </a:prstGeom>
            <a:effectLst>
              <a:outerShdw blurRad="368300" dir="18900000" sy="23000" kx="-1200000" algn="bl" rotWithShape="0">
                <a:prstClr val="black">
                  <a:alpha val="20000"/>
                </a:prstClr>
              </a:outerShdw>
            </a:effectLst>
          </p:spPr>
        </p:pic>
      </p:grpSp>
      <p:pic>
        <p:nvPicPr>
          <p:cNvPr id="6" name="图片 5">
            <a:extLst>
              <a:ext uri="{FF2B5EF4-FFF2-40B4-BE49-F238E27FC236}">
                <a16:creationId xmlns:a16="http://schemas.microsoft.com/office/drawing/2014/main" id="{9CD99719-68C6-4F1B-9237-299129AD29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8677"/>
            <a:ext cx="12192000" cy="685799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6EAB0892-1515-4C0E-878E-F9D5DB3459B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712566" y="13716000"/>
            <a:ext cx="896190" cy="89619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5A49BCD9-5FDA-4B4B-8A5C-399D61B0C46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469051">
            <a:off x="9837828" y="13716000"/>
            <a:ext cx="2241294" cy="3000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0059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4.81481E-6 L -2.91667E-6 0.03496 " pathEditMode="relative" rAng="0" ptsTypes="AA">
                                      <p:cBhvr>
                                        <p:cTn id="6" dur="26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3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6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6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55F4563C-D8FB-4F5D-833B-D2C149929FB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34000">
                <a:srgbClr val="B3E6EF"/>
              </a:gs>
              <a:gs pos="83000">
                <a:srgbClr val="66D0EF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E3C6F6ED-C323-4540-837C-8043323F6267}"/>
              </a:ext>
            </a:extLst>
          </p:cNvPr>
          <p:cNvGrpSpPr/>
          <p:nvPr userDrawn="1"/>
        </p:nvGrpSpPr>
        <p:grpSpPr>
          <a:xfrm>
            <a:off x="1233089" y="64865"/>
            <a:ext cx="10385150" cy="6069722"/>
            <a:chOff x="1233089" y="64865"/>
            <a:chExt cx="10385150" cy="6069722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75D503D4-B1F7-445F-9EC6-912BDC3D49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33089" y="64865"/>
              <a:ext cx="10385150" cy="6069722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F0F2CD52-5933-4076-9BCE-AEE4410EB6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608756" y="122102"/>
              <a:ext cx="2123585" cy="3027849"/>
            </a:xfrm>
            <a:prstGeom prst="rect">
              <a:avLst/>
            </a:prstGeom>
            <a:effectLst>
              <a:outerShdw blurRad="368300" dir="18900000" sy="23000" kx="-1200000" algn="bl" rotWithShape="0">
                <a:prstClr val="black">
                  <a:alpha val="20000"/>
                </a:prstClr>
              </a:outerShdw>
            </a:effectLst>
          </p:spPr>
        </p:pic>
      </p:grpSp>
      <p:pic>
        <p:nvPicPr>
          <p:cNvPr id="6" name="图片 5">
            <a:extLst>
              <a:ext uri="{FF2B5EF4-FFF2-40B4-BE49-F238E27FC236}">
                <a16:creationId xmlns:a16="http://schemas.microsoft.com/office/drawing/2014/main" id="{9CD99719-68C6-4F1B-9237-299129AD29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8677"/>
            <a:ext cx="12192000" cy="685799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6EAB0892-1515-4C0E-878E-F9D5DB3459B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712566" y="13716000"/>
            <a:ext cx="896190" cy="89619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5A49BCD9-5FDA-4B4B-8A5C-399D61B0C46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469051">
            <a:off x="9837828" y="13716000"/>
            <a:ext cx="2241294" cy="3000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4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4.81481E-6 L -2.91667E-6 0.03496 " pathEditMode="relative" rAng="0" ptsTypes="AA">
                                      <p:cBhvr>
                                        <p:cTn id="6" dur="26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3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6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5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55F4563C-D8FB-4F5D-833B-D2C149929FB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34000">
                <a:srgbClr val="B3E6EF"/>
              </a:gs>
              <a:gs pos="83000">
                <a:srgbClr val="66D0EF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E3C6F6ED-C323-4540-837C-8043323F6267}"/>
              </a:ext>
            </a:extLst>
          </p:cNvPr>
          <p:cNvGrpSpPr/>
          <p:nvPr userDrawn="1"/>
        </p:nvGrpSpPr>
        <p:grpSpPr>
          <a:xfrm>
            <a:off x="-2322915" y="64865"/>
            <a:ext cx="10385150" cy="6069722"/>
            <a:chOff x="1233089" y="64865"/>
            <a:chExt cx="10385150" cy="6069722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75D503D4-B1F7-445F-9EC6-912BDC3D49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33089" y="64865"/>
              <a:ext cx="10385150" cy="6069722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F0F2CD52-5933-4076-9BCE-AEE4410EB6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608756" y="122102"/>
              <a:ext cx="2123585" cy="3027849"/>
            </a:xfrm>
            <a:prstGeom prst="rect">
              <a:avLst/>
            </a:prstGeom>
            <a:effectLst>
              <a:outerShdw blurRad="368300" dir="18900000" sy="23000" kx="-1200000" algn="bl" rotWithShape="0">
                <a:prstClr val="black">
                  <a:alpha val="20000"/>
                </a:prstClr>
              </a:outerShdw>
            </a:effectLst>
          </p:spPr>
        </p:pic>
      </p:grpSp>
      <p:pic>
        <p:nvPicPr>
          <p:cNvPr id="6" name="图片 5">
            <a:extLst>
              <a:ext uri="{FF2B5EF4-FFF2-40B4-BE49-F238E27FC236}">
                <a16:creationId xmlns:a16="http://schemas.microsoft.com/office/drawing/2014/main" id="{9CD99719-68C6-4F1B-9237-299129AD29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8677"/>
            <a:ext cx="12192000" cy="685799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6EAB0892-1515-4C0E-878E-F9D5DB3459B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712566" y="2615467"/>
            <a:ext cx="896190" cy="89619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5A49BCD9-5FDA-4B4B-8A5C-399D61B0C46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469051">
            <a:off x="9837828" y="3232258"/>
            <a:ext cx="2241294" cy="3000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147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4.81481E-6 L -2.91667E-6 0.03496 " pathEditMode="relative" rAng="0" ptsTypes="AA">
                                      <p:cBhvr>
                                        <p:cTn id="6" dur="26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3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6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4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55F4563C-D8FB-4F5D-833B-D2C149929FB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34000">
                <a:srgbClr val="B3E6EF"/>
              </a:gs>
              <a:gs pos="83000">
                <a:srgbClr val="66D0EF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E3C6F6ED-C323-4540-837C-8043323F6267}"/>
              </a:ext>
            </a:extLst>
          </p:cNvPr>
          <p:cNvGrpSpPr/>
          <p:nvPr userDrawn="1"/>
        </p:nvGrpSpPr>
        <p:grpSpPr>
          <a:xfrm>
            <a:off x="-2322915" y="64865"/>
            <a:ext cx="10385150" cy="6069722"/>
            <a:chOff x="1233089" y="64865"/>
            <a:chExt cx="10385150" cy="6069722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75D503D4-B1F7-445F-9EC6-912BDC3D49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33089" y="64865"/>
              <a:ext cx="10385150" cy="6069722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F0F2CD52-5933-4076-9BCE-AEE4410EB6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608756" y="122102"/>
              <a:ext cx="2123585" cy="3027849"/>
            </a:xfrm>
            <a:prstGeom prst="rect">
              <a:avLst/>
            </a:prstGeom>
            <a:effectLst>
              <a:outerShdw blurRad="368300" dir="18900000" sy="23000" kx="-1200000" algn="bl" rotWithShape="0">
                <a:prstClr val="black">
                  <a:alpha val="20000"/>
                </a:prstClr>
              </a:outerShdw>
            </a:effectLst>
          </p:spPr>
        </p:pic>
      </p:grpSp>
      <p:pic>
        <p:nvPicPr>
          <p:cNvPr id="6" name="图片 5">
            <a:extLst>
              <a:ext uri="{FF2B5EF4-FFF2-40B4-BE49-F238E27FC236}">
                <a16:creationId xmlns:a16="http://schemas.microsoft.com/office/drawing/2014/main" id="{9CD99719-68C6-4F1B-9237-299129AD29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8677"/>
            <a:ext cx="12192000" cy="685799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6EAB0892-1515-4C0E-878E-F9D5DB3459B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712566" y="2615467"/>
            <a:ext cx="896190" cy="89619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5A49BCD9-5FDA-4B4B-8A5C-399D61B0C46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469051">
            <a:off x="9837828" y="3232258"/>
            <a:ext cx="2241294" cy="3000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6723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4.81481E-6 L -2.91667E-6 0.03496 " pathEditMode="relative" rAng="0" ptsTypes="AA">
                                      <p:cBhvr>
                                        <p:cTn id="6" dur="26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3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6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3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55F4563C-D8FB-4F5D-833B-D2C149929FB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34000">
                <a:srgbClr val="B3E6EF"/>
              </a:gs>
              <a:gs pos="83000">
                <a:srgbClr val="66D0EF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E3C6F6ED-C323-4540-837C-8043323F6267}"/>
              </a:ext>
            </a:extLst>
          </p:cNvPr>
          <p:cNvGrpSpPr/>
          <p:nvPr userDrawn="1"/>
        </p:nvGrpSpPr>
        <p:grpSpPr>
          <a:xfrm>
            <a:off x="-2322915" y="64865"/>
            <a:ext cx="10385150" cy="6069722"/>
            <a:chOff x="1233089" y="64865"/>
            <a:chExt cx="10385150" cy="6069722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75D503D4-B1F7-445F-9EC6-912BDC3D49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33089" y="64865"/>
              <a:ext cx="10385150" cy="6069722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F0F2CD52-5933-4076-9BCE-AEE4410EB6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608756" y="122102"/>
              <a:ext cx="2123585" cy="3027849"/>
            </a:xfrm>
            <a:prstGeom prst="rect">
              <a:avLst/>
            </a:prstGeom>
            <a:effectLst>
              <a:outerShdw blurRad="368300" dir="18900000" sy="23000" kx="-1200000" algn="bl" rotWithShape="0">
                <a:prstClr val="black">
                  <a:alpha val="20000"/>
                </a:prstClr>
              </a:outerShdw>
            </a:effectLst>
          </p:spPr>
        </p:pic>
      </p:grpSp>
      <p:pic>
        <p:nvPicPr>
          <p:cNvPr id="6" name="图片 5">
            <a:extLst>
              <a:ext uri="{FF2B5EF4-FFF2-40B4-BE49-F238E27FC236}">
                <a16:creationId xmlns:a16="http://schemas.microsoft.com/office/drawing/2014/main" id="{9CD99719-68C6-4F1B-9237-299129AD29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8677"/>
            <a:ext cx="12192000" cy="685799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6EAB0892-1515-4C0E-878E-F9D5DB3459B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712566" y="2615467"/>
            <a:ext cx="896190" cy="89619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5A49BCD9-5FDA-4B4B-8A5C-399D61B0C46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469051">
            <a:off x="9837828" y="3232258"/>
            <a:ext cx="2241294" cy="3000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405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4.81481E-6 L -2.91667E-6 0.03496 " pathEditMode="relative" rAng="0" ptsTypes="AA">
                                      <p:cBhvr>
                                        <p:cTn id="6" dur="26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3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6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EC0905-BC59-4676-869D-7B17102D73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8E52DF-2C34-4468-BC9B-553DFFF554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CEB3CD-A648-465E-909F-E6835C17F9B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2A0CD22-954E-44B3-81DD-E9465A1CC893}" type="datetimeFigureOut">
              <a:rPr lang="en-US" smtClean="0"/>
              <a:t>26/4/2025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E4833B-43DA-4EC6-AF3A-554568B4C5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50FFF7-287D-4382-88A4-E75B819CBE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F82A0A-76CF-4D31-85A3-484B5149B8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84241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2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55F4563C-D8FB-4F5D-833B-D2C149929FB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34000">
                <a:srgbClr val="B3E6EF"/>
              </a:gs>
              <a:gs pos="83000">
                <a:srgbClr val="66D0EF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E3C6F6ED-C323-4540-837C-8043323F6267}"/>
              </a:ext>
            </a:extLst>
          </p:cNvPr>
          <p:cNvGrpSpPr/>
          <p:nvPr userDrawn="1"/>
        </p:nvGrpSpPr>
        <p:grpSpPr>
          <a:xfrm>
            <a:off x="-2322915" y="64865"/>
            <a:ext cx="10385150" cy="6069722"/>
            <a:chOff x="1233089" y="64865"/>
            <a:chExt cx="10385150" cy="6069722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75D503D4-B1F7-445F-9EC6-912BDC3D49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33089" y="64865"/>
              <a:ext cx="10385150" cy="6069722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F0F2CD52-5933-4076-9BCE-AEE4410EB6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608756" y="122102"/>
              <a:ext cx="2123585" cy="3027849"/>
            </a:xfrm>
            <a:prstGeom prst="rect">
              <a:avLst/>
            </a:prstGeom>
            <a:effectLst>
              <a:outerShdw blurRad="368300" dir="18900000" sy="23000" kx="-1200000" algn="bl" rotWithShape="0">
                <a:prstClr val="black">
                  <a:alpha val="20000"/>
                </a:prstClr>
              </a:outerShdw>
            </a:effectLst>
          </p:spPr>
        </p:pic>
      </p:grpSp>
      <p:pic>
        <p:nvPicPr>
          <p:cNvPr id="6" name="图片 5">
            <a:extLst>
              <a:ext uri="{FF2B5EF4-FFF2-40B4-BE49-F238E27FC236}">
                <a16:creationId xmlns:a16="http://schemas.microsoft.com/office/drawing/2014/main" id="{9CD99719-68C6-4F1B-9237-299129AD29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8677"/>
            <a:ext cx="12192000" cy="685799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6EAB0892-1515-4C0E-878E-F9D5DB3459B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712566" y="2615467"/>
            <a:ext cx="896190" cy="89619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5A49BCD9-5FDA-4B4B-8A5C-399D61B0C46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469051">
            <a:off x="9837828" y="3232258"/>
            <a:ext cx="2241294" cy="3000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4000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4.81481E-6 L -2.91667E-6 0.03496 " pathEditMode="relative" rAng="0" ptsTypes="AA">
                                      <p:cBhvr>
                                        <p:cTn id="6" dur="26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3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6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55F4563C-D8FB-4F5D-833B-D2C149929FB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34000">
                <a:srgbClr val="B3E6EF"/>
              </a:gs>
              <a:gs pos="83000">
                <a:srgbClr val="66D0EF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E3C6F6ED-C323-4540-837C-8043323F6267}"/>
              </a:ext>
            </a:extLst>
          </p:cNvPr>
          <p:cNvGrpSpPr/>
          <p:nvPr userDrawn="1"/>
        </p:nvGrpSpPr>
        <p:grpSpPr>
          <a:xfrm>
            <a:off x="1233089" y="64865"/>
            <a:ext cx="10385150" cy="6069722"/>
            <a:chOff x="1233089" y="64865"/>
            <a:chExt cx="10385150" cy="6069722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75D503D4-B1F7-445F-9EC6-912BDC3D49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33089" y="64865"/>
              <a:ext cx="10385150" cy="6069722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F0F2CD52-5933-4076-9BCE-AEE4410EB6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608756" y="122102"/>
              <a:ext cx="2123585" cy="3027849"/>
            </a:xfrm>
            <a:prstGeom prst="rect">
              <a:avLst/>
            </a:prstGeom>
            <a:effectLst>
              <a:outerShdw blurRad="368300" dir="18900000" sy="23000" kx="-1200000" algn="bl" rotWithShape="0">
                <a:prstClr val="black">
                  <a:alpha val="20000"/>
                </a:prstClr>
              </a:outerShdw>
            </a:effectLst>
          </p:spPr>
        </p:pic>
      </p:grpSp>
      <p:pic>
        <p:nvPicPr>
          <p:cNvPr id="6" name="图片 5">
            <a:extLst>
              <a:ext uri="{FF2B5EF4-FFF2-40B4-BE49-F238E27FC236}">
                <a16:creationId xmlns:a16="http://schemas.microsoft.com/office/drawing/2014/main" id="{9CD99719-68C6-4F1B-9237-299129AD29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8677"/>
            <a:ext cx="12192000" cy="685799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6EAB0892-1515-4C0E-878E-F9D5DB3459B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712566" y="13716000"/>
            <a:ext cx="896190" cy="89619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5A49BCD9-5FDA-4B4B-8A5C-399D61B0C46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469051">
            <a:off x="9837828" y="13716000"/>
            <a:ext cx="2241294" cy="3000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0044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4.81481E-6 L -2.91667E-6 0.03496 " pathEditMode="relative" rAng="0" ptsTypes="AA">
                                      <p:cBhvr>
                                        <p:cTn id="6" dur="26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3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6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0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55F4563C-D8FB-4F5D-833B-D2C149929FB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34000">
                <a:srgbClr val="B3E6EF"/>
              </a:gs>
              <a:gs pos="83000">
                <a:srgbClr val="66D0EF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E3C6F6ED-C323-4540-837C-8043323F6267}"/>
              </a:ext>
            </a:extLst>
          </p:cNvPr>
          <p:cNvGrpSpPr/>
          <p:nvPr userDrawn="1"/>
        </p:nvGrpSpPr>
        <p:grpSpPr>
          <a:xfrm>
            <a:off x="1233089" y="64865"/>
            <a:ext cx="10385150" cy="6069722"/>
            <a:chOff x="1233089" y="64865"/>
            <a:chExt cx="10385150" cy="6069722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75D503D4-B1F7-445F-9EC6-912BDC3D49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33089" y="64865"/>
              <a:ext cx="10385150" cy="6069722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F0F2CD52-5933-4076-9BCE-AEE4410EB6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608756" y="122102"/>
              <a:ext cx="2123585" cy="3027849"/>
            </a:xfrm>
            <a:prstGeom prst="rect">
              <a:avLst/>
            </a:prstGeom>
            <a:effectLst>
              <a:outerShdw blurRad="368300" dir="18900000" sy="23000" kx="-1200000" algn="bl" rotWithShape="0">
                <a:prstClr val="black">
                  <a:alpha val="20000"/>
                </a:prstClr>
              </a:outerShdw>
            </a:effectLst>
          </p:spPr>
        </p:pic>
      </p:grpSp>
      <p:pic>
        <p:nvPicPr>
          <p:cNvPr id="6" name="图片 5">
            <a:extLst>
              <a:ext uri="{FF2B5EF4-FFF2-40B4-BE49-F238E27FC236}">
                <a16:creationId xmlns:a16="http://schemas.microsoft.com/office/drawing/2014/main" id="{9CD99719-68C6-4F1B-9237-299129AD29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8677"/>
            <a:ext cx="12192000" cy="685799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6EAB0892-1515-4C0E-878E-F9D5DB3459B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712566" y="13716000"/>
            <a:ext cx="896190" cy="89619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5A49BCD9-5FDA-4B4B-8A5C-399D61B0C46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469051">
            <a:off x="9837828" y="13716000"/>
            <a:ext cx="2241294" cy="3000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9313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4.81481E-6 L -2.91667E-6 0.03496 " pathEditMode="relative" rAng="0" ptsTypes="AA">
                                      <p:cBhvr>
                                        <p:cTn id="6" dur="26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3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6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9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55F4563C-D8FB-4F5D-833B-D2C149929FB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34000">
                <a:srgbClr val="B3E6EF"/>
              </a:gs>
              <a:gs pos="83000">
                <a:srgbClr val="66D0EF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E3C6F6ED-C323-4540-837C-8043323F6267}"/>
              </a:ext>
            </a:extLst>
          </p:cNvPr>
          <p:cNvGrpSpPr/>
          <p:nvPr userDrawn="1"/>
        </p:nvGrpSpPr>
        <p:grpSpPr>
          <a:xfrm>
            <a:off x="-2322915" y="64865"/>
            <a:ext cx="10385150" cy="6069722"/>
            <a:chOff x="1233089" y="64865"/>
            <a:chExt cx="10385150" cy="6069722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75D503D4-B1F7-445F-9EC6-912BDC3D49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33089" y="64865"/>
              <a:ext cx="10385150" cy="6069722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F0F2CD52-5933-4076-9BCE-AEE4410EB6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608756" y="122102"/>
              <a:ext cx="2123585" cy="3027849"/>
            </a:xfrm>
            <a:prstGeom prst="rect">
              <a:avLst/>
            </a:prstGeom>
            <a:effectLst>
              <a:outerShdw blurRad="368300" dir="18900000" sy="23000" kx="-1200000" algn="bl" rotWithShape="0">
                <a:prstClr val="black">
                  <a:alpha val="20000"/>
                </a:prstClr>
              </a:outerShdw>
            </a:effectLst>
          </p:spPr>
        </p:pic>
      </p:grpSp>
      <p:pic>
        <p:nvPicPr>
          <p:cNvPr id="6" name="图片 5">
            <a:extLst>
              <a:ext uri="{FF2B5EF4-FFF2-40B4-BE49-F238E27FC236}">
                <a16:creationId xmlns:a16="http://schemas.microsoft.com/office/drawing/2014/main" id="{9CD99719-68C6-4F1B-9237-299129AD29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8677"/>
            <a:ext cx="12192000" cy="685799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6EAB0892-1515-4C0E-878E-F9D5DB3459B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712566" y="2615467"/>
            <a:ext cx="896190" cy="89619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5A49BCD9-5FDA-4B4B-8A5C-399D61B0C46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469051">
            <a:off x="9837828" y="3232258"/>
            <a:ext cx="2241294" cy="3000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846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4.81481E-6 L -2.91667E-6 0.03496 " pathEditMode="relative" rAng="0" ptsTypes="AA">
                                      <p:cBhvr>
                                        <p:cTn id="6" dur="26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3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6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8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55F4563C-D8FB-4F5D-833B-D2C149929FB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34000">
                <a:srgbClr val="B3E6EF"/>
              </a:gs>
              <a:gs pos="83000">
                <a:srgbClr val="66D0EF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E3C6F6ED-C323-4540-837C-8043323F6267}"/>
              </a:ext>
            </a:extLst>
          </p:cNvPr>
          <p:cNvGrpSpPr/>
          <p:nvPr userDrawn="1"/>
        </p:nvGrpSpPr>
        <p:grpSpPr>
          <a:xfrm>
            <a:off x="-2322915" y="64865"/>
            <a:ext cx="10385150" cy="6069722"/>
            <a:chOff x="1233089" y="64865"/>
            <a:chExt cx="10385150" cy="6069722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75D503D4-B1F7-445F-9EC6-912BDC3D49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33089" y="64865"/>
              <a:ext cx="10385150" cy="6069722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F0F2CD52-5933-4076-9BCE-AEE4410EB6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608756" y="122102"/>
              <a:ext cx="2123585" cy="3027849"/>
            </a:xfrm>
            <a:prstGeom prst="rect">
              <a:avLst/>
            </a:prstGeom>
            <a:effectLst>
              <a:outerShdw blurRad="368300" dir="18900000" sy="23000" kx="-1200000" algn="bl" rotWithShape="0">
                <a:prstClr val="black">
                  <a:alpha val="20000"/>
                </a:prstClr>
              </a:outerShdw>
            </a:effectLst>
          </p:spPr>
        </p:pic>
      </p:grpSp>
      <p:pic>
        <p:nvPicPr>
          <p:cNvPr id="6" name="图片 5">
            <a:extLst>
              <a:ext uri="{FF2B5EF4-FFF2-40B4-BE49-F238E27FC236}">
                <a16:creationId xmlns:a16="http://schemas.microsoft.com/office/drawing/2014/main" id="{9CD99719-68C6-4F1B-9237-299129AD29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8677"/>
            <a:ext cx="12192000" cy="685799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6EAB0892-1515-4C0E-878E-F9D5DB3459B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712566" y="2615467"/>
            <a:ext cx="896190" cy="89619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5A49BCD9-5FDA-4B4B-8A5C-399D61B0C46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469051">
            <a:off x="9837828" y="3232258"/>
            <a:ext cx="2241294" cy="3000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6445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4.81481E-6 L -2.91667E-6 0.03496 " pathEditMode="relative" rAng="0" ptsTypes="AA">
                                      <p:cBhvr>
                                        <p:cTn id="6" dur="26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3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6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7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55F4563C-D8FB-4F5D-833B-D2C149929FB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34000">
                <a:srgbClr val="B3E6EF"/>
              </a:gs>
              <a:gs pos="83000">
                <a:srgbClr val="66D0EF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E3C6F6ED-C323-4540-837C-8043323F6267}"/>
              </a:ext>
            </a:extLst>
          </p:cNvPr>
          <p:cNvGrpSpPr/>
          <p:nvPr userDrawn="1"/>
        </p:nvGrpSpPr>
        <p:grpSpPr>
          <a:xfrm>
            <a:off x="-2322915" y="64865"/>
            <a:ext cx="10385150" cy="6069722"/>
            <a:chOff x="1233089" y="64865"/>
            <a:chExt cx="10385150" cy="6069722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75D503D4-B1F7-445F-9EC6-912BDC3D49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33089" y="64865"/>
              <a:ext cx="10385150" cy="6069722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F0F2CD52-5933-4076-9BCE-AEE4410EB6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608756" y="122102"/>
              <a:ext cx="2123585" cy="3027849"/>
            </a:xfrm>
            <a:prstGeom prst="rect">
              <a:avLst/>
            </a:prstGeom>
            <a:effectLst>
              <a:outerShdw blurRad="368300" dir="18900000" sy="23000" kx="-1200000" algn="bl" rotWithShape="0">
                <a:prstClr val="black">
                  <a:alpha val="20000"/>
                </a:prstClr>
              </a:outerShdw>
            </a:effectLst>
          </p:spPr>
        </p:pic>
      </p:grpSp>
      <p:pic>
        <p:nvPicPr>
          <p:cNvPr id="6" name="图片 5">
            <a:extLst>
              <a:ext uri="{FF2B5EF4-FFF2-40B4-BE49-F238E27FC236}">
                <a16:creationId xmlns:a16="http://schemas.microsoft.com/office/drawing/2014/main" id="{9CD99719-68C6-4F1B-9237-299129AD29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8677"/>
            <a:ext cx="12192000" cy="685799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6EAB0892-1515-4C0E-878E-F9D5DB3459B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712566" y="2615467"/>
            <a:ext cx="896190" cy="89619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5A49BCD9-5FDA-4B4B-8A5C-399D61B0C46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469051">
            <a:off x="9837828" y="3232258"/>
            <a:ext cx="2241294" cy="3000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3253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4.81481E-6 L -2.91667E-6 0.03496 " pathEditMode="relative" rAng="0" ptsTypes="AA">
                                      <p:cBhvr>
                                        <p:cTn id="6" dur="26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3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6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6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55F4563C-D8FB-4F5D-833B-D2C149929FB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34000">
                <a:srgbClr val="B3E6EF"/>
              </a:gs>
              <a:gs pos="83000">
                <a:srgbClr val="66D0EF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E3C6F6ED-C323-4540-837C-8043323F6267}"/>
              </a:ext>
            </a:extLst>
          </p:cNvPr>
          <p:cNvGrpSpPr/>
          <p:nvPr userDrawn="1"/>
        </p:nvGrpSpPr>
        <p:grpSpPr>
          <a:xfrm>
            <a:off x="-2322915" y="64865"/>
            <a:ext cx="10385150" cy="6069722"/>
            <a:chOff x="1233089" y="64865"/>
            <a:chExt cx="10385150" cy="6069722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75D503D4-B1F7-445F-9EC6-912BDC3D49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33089" y="64865"/>
              <a:ext cx="10385150" cy="6069722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F0F2CD52-5933-4076-9BCE-AEE4410EB6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608756" y="122102"/>
              <a:ext cx="2123585" cy="3027849"/>
            </a:xfrm>
            <a:prstGeom prst="rect">
              <a:avLst/>
            </a:prstGeom>
            <a:effectLst>
              <a:outerShdw blurRad="368300" dir="18900000" sy="23000" kx="-1200000" algn="bl" rotWithShape="0">
                <a:prstClr val="black">
                  <a:alpha val="20000"/>
                </a:prstClr>
              </a:outerShdw>
            </a:effectLst>
          </p:spPr>
        </p:pic>
      </p:grpSp>
      <p:pic>
        <p:nvPicPr>
          <p:cNvPr id="6" name="图片 5">
            <a:extLst>
              <a:ext uri="{FF2B5EF4-FFF2-40B4-BE49-F238E27FC236}">
                <a16:creationId xmlns:a16="http://schemas.microsoft.com/office/drawing/2014/main" id="{9CD99719-68C6-4F1B-9237-299129AD29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8677"/>
            <a:ext cx="12192000" cy="685799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6EAB0892-1515-4C0E-878E-F9D5DB3459B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712566" y="2615467"/>
            <a:ext cx="896190" cy="89619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5A49BCD9-5FDA-4B4B-8A5C-399D61B0C46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469051">
            <a:off x="9837828" y="3232258"/>
            <a:ext cx="2241294" cy="3000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8397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4.81481E-6 L -2.91667E-6 0.03496 " pathEditMode="relative" rAng="0" ptsTypes="AA">
                                      <p:cBhvr>
                                        <p:cTn id="6" dur="26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3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6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5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55F4563C-D8FB-4F5D-833B-D2C149929FB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34000">
                <a:srgbClr val="B3E6EF"/>
              </a:gs>
              <a:gs pos="83000">
                <a:srgbClr val="66D0EF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E3C6F6ED-C323-4540-837C-8043323F6267}"/>
              </a:ext>
            </a:extLst>
          </p:cNvPr>
          <p:cNvGrpSpPr/>
          <p:nvPr userDrawn="1"/>
        </p:nvGrpSpPr>
        <p:grpSpPr>
          <a:xfrm>
            <a:off x="-2322915" y="64865"/>
            <a:ext cx="10385150" cy="6069722"/>
            <a:chOff x="1233089" y="64865"/>
            <a:chExt cx="10385150" cy="6069722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75D503D4-B1F7-445F-9EC6-912BDC3D49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33089" y="64865"/>
              <a:ext cx="10385150" cy="6069722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F0F2CD52-5933-4076-9BCE-AEE4410EB6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608756" y="122102"/>
              <a:ext cx="2123585" cy="3027849"/>
            </a:xfrm>
            <a:prstGeom prst="rect">
              <a:avLst/>
            </a:prstGeom>
            <a:effectLst>
              <a:outerShdw blurRad="368300" dir="18900000" sy="23000" kx="-1200000" algn="bl" rotWithShape="0">
                <a:prstClr val="black">
                  <a:alpha val="20000"/>
                </a:prstClr>
              </a:outerShdw>
            </a:effectLst>
          </p:spPr>
        </p:pic>
      </p:grpSp>
      <p:pic>
        <p:nvPicPr>
          <p:cNvPr id="6" name="图片 5">
            <a:extLst>
              <a:ext uri="{FF2B5EF4-FFF2-40B4-BE49-F238E27FC236}">
                <a16:creationId xmlns:a16="http://schemas.microsoft.com/office/drawing/2014/main" id="{9CD99719-68C6-4F1B-9237-299129AD29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8677"/>
            <a:ext cx="12192000" cy="685799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6EAB0892-1515-4C0E-878E-F9D5DB3459B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712566" y="2615467"/>
            <a:ext cx="896190" cy="89619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5A49BCD9-5FDA-4B4B-8A5C-399D61B0C46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469051">
            <a:off x="9837828" y="3232258"/>
            <a:ext cx="2241294" cy="3000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5432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4.81481E-6 L -2.91667E-6 0.03496 " pathEditMode="relative" rAng="0" ptsTypes="AA">
                                      <p:cBhvr>
                                        <p:cTn id="6" dur="26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3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6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4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55F4563C-D8FB-4F5D-833B-D2C149929FB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34000">
                <a:srgbClr val="B3E6EF"/>
              </a:gs>
              <a:gs pos="83000">
                <a:srgbClr val="66D0EF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E3C6F6ED-C323-4540-837C-8043323F6267}"/>
              </a:ext>
            </a:extLst>
          </p:cNvPr>
          <p:cNvGrpSpPr/>
          <p:nvPr userDrawn="1"/>
        </p:nvGrpSpPr>
        <p:grpSpPr>
          <a:xfrm>
            <a:off x="-2322915" y="64865"/>
            <a:ext cx="10385150" cy="6069722"/>
            <a:chOff x="1233089" y="64865"/>
            <a:chExt cx="10385150" cy="6069722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75D503D4-B1F7-445F-9EC6-912BDC3D49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33089" y="64865"/>
              <a:ext cx="10385150" cy="6069722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F0F2CD52-5933-4076-9BCE-AEE4410EB6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608756" y="122102"/>
              <a:ext cx="2123585" cy="3027849"/>
            </a:xfrm>
            <a:prstGeom prst="rect">
              <a:avLst/>
            </a:prstGeom>
            <a:effectLst>
              <a:outerShdw blurRad="368300" dir="18900000" sy="23000" kx="-1200000" algn="bl" rotWithShape="0">
                <a:prstClr val="black">
                  <a:alpha val="20000"/>
                </a:prstClr>
              </a:outerShdw>
            </a:effectLst>
          </p:spPr>
        </p:pic>
      </p:grpSp>
      <p:pic>
        <p:nvPicPr>
          <p:cNvPr id="6" name="图片 5">
            <a:extLst>
              <a:ext uri="{FF2B5EF4-FFF2-40B4-BE49-F238E27FC236}">
                <a16:creationId xmlns:a16="http://schemas.microsoft.com/office/drawing/2014/main" id="{9CD99719-68C6-4F1B-9237-299129AD29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8677"/>
            <a:ext cx="12192000" cy="685799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6EAB0892-1515-4C0E-878E-F9D5DB3459B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712566" y="2615467"/>
            <a:ext cx="896190" cy="89619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5A49BCD9-5FDA-4B4B-8A5C-399D61B0C46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469051">
            <a:off x="9837828" y="3232258"/>
            <a:ext cx="2241294" cy="3000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5584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4.81481E-6 L -2.91667E-6 0.03496 " pathEditMode="relative" rAng="0" ptsTypes="AA">
                                      <p:cBhvr>
                                        <p:cTn id="6" dur="26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3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6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3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55F4563C-D8FB-4F5D-833B-D2C149929FB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34000">
                <a:srgbClr val="B3E6EF"/>
              </a:gs>
              <a:gs pos="83000">
                <a:srgbClr val="66D0EF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E3C6F6ED-C323-4540-837C-8043323F6267}"/>
              </a:ext>
            </a:extLst>
          </p:cNvPr>
          <p:cNvGrpSpPr/>
          <p:nvPr userDrawn="1"/>
        </p:nvGrpSpPr>
        <p:grpSpPr>
          <a:xfrm>
            <a:off x="1233089" y="64865"/>
            <a:ext cx="10385150" cy="6069722"/>
            <a:chOff x="1233089" y="64865"/>
            <a:chExt cx="10385150" cy="6069722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75D503D4-B1F7-445F-9EC6-912BDC3D49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33089" y="64865"/>
              <a:ext cx="10385150" cy="6069722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F0F2CD52-5933-4076-9BCE-AEE4410EB6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608756" y="122102"/>
              <a:ext cx="2123585" cy="3027849"/>
            </a:xfrm>
            <a:prstGeom prst="rect">
              <a:avLst/>
            </a:prstGeom>
            <a:effectLst>
              <a:outerShdw blurRad="368300" dir="18900000" sy="23000" kx="-1200000" algn="bl" rotWithShape="0">
                <a:prstClr val="black">
                  <a:alpha val="20000"/>
                </a:prstClr>
              </a:outerShdw>
            </a:effectLst>
          </p:spPr>
        </p:pic>
      </p:grpSp>
      <p:pic>
        <p:nvPicPr>
          <p:cNvPr id="6" name="图片 5">
            <a:extLst>
              <a:ext uri="{FF2B5EF4-FFF2-40B4-BE49-F238E27FC236}">
                <a16:creationId xmlns:a16="http://schemas.microsoft.com/office/drawing/2014/main" id="{9CD99719-68C6-4F1B-9237-299129AD29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8677"/>
            <a:ext cx="12192000" cy="685799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6EAB0892-1515-4C0E-878E-F9D5DB3459B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712566" y="13716000"/>
            <a:ext cx="896190" cy="89619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5A49BCD9-5FDA-4B4B-8A5C-399D61B0C46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469051">
            <a:off x="9837828" y="13716000"/>
            <a:ext cx="2241294" cy="3000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502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4.81481E-6 L -2.91667E-6 0.03496 " pathEditMode="relative" rAng="0" ptsTypes="AA">
                                      <p:cBhvr>
                                        <p:cTn id="6" dur="26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3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6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0E643B-3A61-4240-AA4A-AAB39315A6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14C770-9AE9-497C-A8A6-0A5B1F8A4FF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0D0D379-9C2B-484C-9AC3-4088B8C269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B6D7F7-8894-4407-86EC-7FBB15ED42D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2A0CD22-954E-44B3-81DD-E9465A1CC893}" type="datetimeFigureOut">
              <a:rPr lang="en-US" smtClean="0"/>
              <a:t>26/4/2025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E36D7DF-2555-4444-B11E-B7055B8E69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1233EB-E15A-4FFB-8E0F-1D8CEE6144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F82A0A-76CF-4D31-85A3-484B5149B8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553315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55F4563C-D8FB-4F5D-833B-D2C149929FB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34000">
                <a:srgbClr val="B3E6EF"/>
              </a:gs>
              <a:gs pos="83000">
                <a:srgbClr val="66D0EF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E3C6F6ED-C323-4540-837C-8043323F6267}"/>
              </a:ext>
            </a:extLst>
          </p:cNvPr>
          <p:cNvGrpSpPr/>
          <p:nvPr userDrawn="1"/>
        </p:nvGrpSpPr>
        <p:grpSpPr>
          <a:xfrm>
            <a:off x="-2322915" y="64865"/>
            <a:ext cx="10385150" cy="6069722"/>
            <a:chOff x="1233089" y="64865"/>
            <a:chExt cx="10385150" cy="6069722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75D503D4-B1F7-445F-9EC6-912BDC3D49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33089" y="64865"/>
              <a:ext cx="10385150" cy="6069722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F0F2CD52-5933-4076-9BCE-AEE4410EB6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608756" y="122102"/>
              <a:ext cx="2123585" cy="3027849"/>
            </a:xfrm>
            <a:prstGeom prst="rect">
              <a:avLst/>
            </a:prstGeom>
            <a:effectLst>
              <a:outerShdw blurRad="368300" dir="18900000" sy="23000" kx="-1200000" algn="bl" rotWithShape="0">
                <a:prstClr val="black">
                  <a:alpha val="20000"/>
                </a:prstClr>
              </a:outerShdw>
            </a:effectLst>
          </p:spPr>
        </p:pic>
      </p:grpSp>
      <p:pic>
        <p:nvPicPr>
          <p:cNvPr id="6" name="图片 5">
            <a:extLst>
              <a:ext uri="{FF2B5EF4-FFF2-40B4-BE49-F238E27FC236}">
                <a16:creationId xmlns:a16="http://schemas.microsoft.com/office/drawing/2014/main" id="{9CD99719-68C6-4F1B-9237-299129AD29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8677"/>
            <a:ext cx="12192000" cy="685799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6EAB0892-1515-4C0E-878E-F9D5DB3459B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712566" y="2615467"/>
            <a:ext cx="896190" cy="89619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5A49BCD9-5FDA-4B4B-8A5C-399D61B0C46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469051">
            <a:off x="9837828" y="3232258"/>
            <a:ext cx="2241294" cy="3000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0226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4.81481E-6 L -2.91667E-6 0.03496 " pathEditMode="relative" rAng="0" ptsTypes="AA">
                                      <p:cBhvr>
                                        <p:cTn id="6" dur="26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3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6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55F4563C-D8FB-4F5D-833B-D2C149929FB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34000">
                <a:srgbClr val="B3E6EF"/>
              </a:gs>
              <a:gs pos="83000">
                <a:srgbClr val="66D0EF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E3C6F6ED-C323-4540-837C-8043323F6267}"/>
              </a:ext>
            </a:extLst>
          </p:cNvPr>
          <p:cNvGrpSpPr/>
          <p:nvPr userDrawn="1"/>
        </p:nvGrpSpPr>
        <p:grpSpPr>
          <a:xfrm>
            <a:off x="1233089" y="64865"/>
            <a:ext cx="10385150" cy="6069722"/>
            <a:chOff x="1233089" y="64865"/>
            <a:chExt cx="10385150" cy="6069722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75D503D4-B1F7-445F-9EC6-912BDC3D49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33089" y="64865"/>
              <a:ext cx="10385150" cy="6069722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F0F2CD52-5933-4076-9BCE-AEE4410EB6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608756" y="122102"/>
              <a:ext cx="2123585" cy="3027849"/>
            </a:xfrm>
            <a:prstGeom prst="rect">
              <a:avLst/>
            </a:prstGeom>
            <a:effectLst>
              <a:outerShdw blurRad="368300" dir="18900000" sy="23000" kx="-1200000" algn="bl" rotWithShape="0">
                <a:prstClr val="black">
                  <a:alpha val="20000"/>
                </a:prstClr>
              </a:outerShdw>
            </a:effectLst>
          </p:spPr>
        </p:pic>
      </p:grpSp>
      <p:pic>
        <p:nvPicPr>
          <p:cNvPr id="6" name="图片 5">
            <a:extLst>
              <a:ext uri="{FF2B5EF4-FFF2-40B4-BE49-F238E27FC236}">
                <a16:creationId xmlns:a16="http://schemas.microsoft.com/office/drawing/2014/main" id="{9CD99719-68C6-4F1B-9237-299129AD29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8677"/>
            <a:ext cx="12192000" cy="685799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6EAB0892-1515-4C0E-878E-F9D5DB3459B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712566" y="13716000"/>
            <a:ext cx="896190" cy="89619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5A49BCD9-5FDA-4B4B-8A5C-399D61B0C46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469051">
            <a:off x="9837828" y="13716000"/>
            <a:ext cx="2241294" cy="3000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4557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4.81481E-6 L -2.91667E-6 0.03496 " pathEditMode="relative" rAng="0" ptsTypes="AA">
                                      <p:cBhvr>
                                        <p:cTn id="6" dur="26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3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6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55F4563C-D8FB-4F5D-833B-D2C149929FB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34000">
                <a:srgbClr val="B3E6EF"/>
              </a:gs>
              <a:gs pos="83000">
                <a:srgbClr val="66D0EF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E3C6F6ED-C323-4540-837C-8043323F6267}"/>
              </a:ext>
            </a:extLst>
          </p:cNvPr>
          <p:cNvGrpSpPr/>
          <p:nvPr userDrawn="1"/>
        </p:nvGrpSpPr>
        <p:grpSpPr>
          <a:xfrm>
            <a:off x="-2322915" y="64865"/>
            <a:ext cx="10385150" cy="6069722"/>
            <a:chOff x="1233089" y="64865"/>
            <a:chExt cx="10385150" cy="6069722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75D503D4-B1F7-445F-9EC6-912BDC3D49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33089" y="64865"/>
              <a:ext cx="10385150" cy="6069722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F0F2CD52-5933-4076-9BCE-AEE4410EB6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608756" y="122102"/>
              <a:ext cx="2123585" cy="3027849"/>
            </a:xfrm>
            <a:prstGeom prst="rect">
              <a:avLst/>
            </a:prstGeom>
            <a:effectLst>
              <a:outerShdw blurRad="368300" dir="18900000" sy="23000" kx="-1200000" algn="bl" rotWithShape="0">
                <a:prstClr val="black">
                  <a:alpha val="20000"/>
                </a:prstClr>
              </a:outerShdw>
            </a:effectLst>
          </p:spPr>
        </p:pic>
      </p:grpSp>
      <p:pic>
        <p:nvPicPr>
          <p:cNvPr id="6" name="图片 5">
            <a:extLst>
              <a:ext uri="{FF2B5EF4-FFF2-40B4-BE49-F238E27FC236}">
                <a16:creationId xmlns:a16="http://schemas.microsoft.com/office/drawing/2014/main" id="{9CD99719-68C6-4F1B-9237-299129AD29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8677"/>
            <a:ext cx="12192000" cy="685799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6EAB0892-1515-4C0E-878E-F9D5DB3459B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712566" y="2615467"/>
            <a:ext cx="896190" cy="89619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5A49BCD9-5FDA-4B4B-8A5C-399D61B0C46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469051">
            <a:off x="9837828" y="3232258"/>
            <a:ext cx="2241294" cy="3000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2064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4.81481E-6 L -2.91667E-6 0.03496 " pathEditMode="relative" rAng="0" ptsTypes="AA">
                                      <p:cBhvr>
                                        <p:cTn id="6" dur="26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3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6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55F4563C-D8FB-4F5D-833B-D2C149929FB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34000">
                <a:srgbClr val="B3E6EF"/>
              </a:gs>
              <a:gs pos="83000">
                <a:srgbClr val="66D0EF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E3C6F6ED-C323-4540-837C-8043323F6267}"/>
              </a:ext>
            </a:extLst>
          </p:cNvPr>
          <p:cNvGrpSpPr/>
          <p:nvPr userDrawn="1"/>
        </p:nvGrpSpPr>
        <p:grpSpPr>
          <a:xfrm>
            <a:off x="1233089" y="64865"/>
            <a:ext cx="10385150" cy="6069722"/>
            <a:chOff x="1233089" y="64865"/>
            <a:chExt cx="10385150" cy="6069722"/>
          </a:xfrm>
        </p:grpSpPr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75D503D4-B1F7-445F-9EC6-912BDC3D49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33089" y="64865"/>
              <a:ext cx="10385150" cy="6069722"/>
            </a:xfrm>
            <a:prstGeom prst="rect">
              <a:avLst/>
            </a:pr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F0F2CD52-5933-4076-9BCE-AEE4410EB6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608756" y="122102"/>
              <a:ext cx="2123585" cy="3027849"/>
            </a:xfrm>
            <a:prstGeom prst="rect">
              <a:avLst/>
            </a:prstGeom>
            <a:effectLst>
              <a:outerShdw blurRad="368300" dir="18900000" sy="23000" kx="-1200000" algn="bl" rotWithShape="0">
                <a:prstClr val="black">
                  <a:alpha val="20000"/>
                </a:prstClr>
              </a:outerShdw>
            </a:effectLst>
          </p:spPr>
        </p:pic>
      </p:grpSp>
      <p:pic>
        <p:nvPicPr>
          <p:cNvPr id="15" name="图片 14">
            <a:extLst>
              <a:ext uri="{FF2B5EF4-FFF2-40B4-BE49-F238E27FC236}">
                <a16:creationId xmlns:a16="http://schemas.microsoft.com/office/drawing/2014/main" id="{9CD99719-68C6-4F1B-9237-299129AD29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8677"/>
            <a:ext cx="12192000" cy="6857999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6EAB0892-1515-4C0E-878E-F9D5DB3459B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712566" y="2615467"/>
            <a:ext cx="896190" cy="89619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5A49BCD9-5FDA-4B4B-8A5C-399D61B0C46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469051">
            <a:off x="9837828" y="3232258"/>
            <a:ext cx="2241294" cy="3000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6648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4.81481E-6 L -2.91667E-6 0.03496 " pathEditMode="relative" rAng="0" ptsTypes="AA">
                                      <p:cBhvr>
                                        <p:cTn id="6" dur="26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3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6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>
            <a:extLst>
              <a:ext uri="{FF2B5EF4-FFF2-40B4-BE49-F238E27FC236}">
                <a16:creationId xmlns:a16="http://schemas.microsoft.com/office/drawing/2014/main" id="{9313CAAC-86DD-4554-9F13-4B33E9A9ACD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5224" b="2"/>
          <a:stretch/>
        </p:blipFill>
        <p:spPr>
          <a:xfrm>
            <a:off x="-529" y="1"/>
            <a:ext cx="121930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054930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>
            <a:extLst>
              <a:ext uri="{FF2B5EF4-FFF2-40B4-BE49-F238E27FC236}">
                <a16:creationId xmlns:a16="http://schemas.microsoft.com/office/drawing/2014/main" id="{9313CAAC-86DD-4554-9F13-4B33E9A9ACD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5224" b="2"/>
          <a:stretch/>
        </p:blipFill>
        <p:spPr>
          <a:xfrm>
            <a:off x="-529" y="1"/>
            <a:ext cx="121930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963253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2250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1F167D-E455-49DF-BECC-4C410360FB3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E866FA-32EF-45C5-9322-F1EF8423490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0C862C-98A9-4E37-B601-D890AB5A892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B11896-F749-4AA1-9F1D-B9ACB5BB66A8}" type="datetimeFigureOut">
              <a:rPr lang="en-US" smtClean="0"/>
              <a:t>26/4/2025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676F23-011A-4F3E-926B-4DE6694DB8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03B653-9B84-4491-8782-4B657D46AA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76ECF3B-8AA0-4503-A9D9-964893FDE8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152779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EF7F3D-8CD7-4A24-919D-95E9A90763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56E858-7EF2-4E4E-8EAB-2EAE3963A7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5BF480-8AE1-4C49-84C7-57AFA8635B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B11896-F749-4AA1-9F1D-B9ACB5BB66A8}" type="datetimeFigureOut">
              <a:rPr lang="en-US" smtClean="0"/>
              <a:t>26/4/2025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03B017-5A7D-4BA5-9C1D-241F743828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541E37-CA8C-421B-A743-60DF714D52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76ECF3B-8AA0-4503-A9D9-964893FDE8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759606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DF32D1-E95C-4181-BCCA-FABD468D16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D328DE-B701-42D8-A3B5-9E0FFA2013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EE7205-FBE3-4903-B1B1-4026160E158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B11896-F749-4AA1-9F1D-B9ACB5BB66A8}" type="datetimeFigureOut">
              <a:rPr lang="en-US" smtClean="0"/>
              <a:t>26/4/2025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4E7094-CDBC-487D-B97E-4133C785AC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E703B3-3222-4AE0-994E-920192821C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76ECF3B-8AA0-4503-A9D9-964893FDE8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21081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3082A8-1560-42BC-B2FD-9F536E4C7C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50940-E49D-4FE7-889E-6322A03916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0813234-C5FD-4310-A349-89984EB484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FF8686C-A277-4551-A3FE-680285B572F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F3E9CC-09FB-46EE-AB8A-BB1CDA7C127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9BDCA8A-52FB-49EC-B08C-504A3A98A14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2A0CD22-954E-44B3-81DD-E9465A1CC893}" type="datetimeFigureOut">
              <a:rPr lang="en-US" smtClean="0"/>
              <a:t>26/4/2025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4E41A59-B1A5-4B44-8D75-205D60B44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F2C5B18-AA38-4548-9FF9-AB6025A345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F82A0A-76CF-4D31-85A3-484B5149B8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920479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D7F9D3-7DC6-4D3F-A488-5C566AFC5E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87B4F3-7519-42DD-BF88-55A917CFA7E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77B48F9-185C-4873-AD3A-400A9BEE574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7A13588-63C1-4FE3-8F96-5BBE9277B6D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B11896-F749-4AA1-9F1D-B9ACB5BB66A8}" type="datetimeFigureOut">
              <a:rPr lang="en-US" smtClean="0"/>
              <a:t>26/4/2025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F0E4C67-3519-4481-AEA0-4B0C63080C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591A1E-748E-4A31-AC97-4C79E65861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76ECF3B-8AA0-4503-A9D9-964893FDE8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285463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158749-A515-4D03-AAD1-DAF93A3524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568DA4A-A884-47D8-B5E5-D413F511E8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F23B24-BFFB-452B-BC9B-D041D0AE1E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05370A2-D3EE-498B-A4E1-22A9CF33108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15F5FD6-6C16-4CC7-9045-96BAC904199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7836C29-2121-42E8-9DEB-7D52A7EDAFD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B11896-F749-4AA1-9F1D-B9ACB5BB66A8}" type="datetimeFigureOut">
              <a:rPr lang="en-US" smtClean="0"/>
              <a:t>26/4/2025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95BD17A-A9D3-436B-B612-67F9A1E4CF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F13F2E1-4D92-4235-B937-A49850DC48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76ECF3B-8AA0-4503-A9D9-964893FDE8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912706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554978-2DED-4840-BAC0-83481CE993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8641D3B-5391-4510-BC19-8BBC0BC6FBD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B11896-F749-4AA1-9F1D-B9ACB5BB66A8}" type="datetimeFigureOut">
              <a:rPr lang="en-US" smtClean="0"/>
              <a:t>26/4/2025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F743B21-236B-4433-A373-DFBDA5B347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D092E79-00D2-4A16-91D6-8FE7DFA546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76ECF3B-8AA0-4503-A9D9-964893FDE8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691459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37DBADB-B828-4C95-8C21-35F729E82F3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B11896-F749-4AA1-9F1D-B9ACB5BB66A8}" type="datetimeFigureOut">
              <a:rPr lang="en-US" smtClean="0"/>
              <a:t>26/4/2025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96EA08D-1FD9-483B-A9D1-7BE77ADEBE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C1B050-06B0-45C7-81EC-C83820B934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76ECF3B-8AA0-4503-A9D9-964893FDE8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847493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1D36C7-8406-4BF8-80D4-43C7F12D7D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46FC66-1A71-4B2E-8AE0-EA0B25AF27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7B0A66A-8542-4FAB-A579-5289718FD3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DBB005-061E-4A76-9CE5-41A0194B31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B11896-F749-4AA1-9F1D-B9ACB5BB66A8}" type="datetimeFigureOut">
              <a:rPr lang="en-US" smtClean="0"/>
              <a:t>26/4/2025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847E655-F049-4457-8977-53742E9989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8B76B95-045F-4120-A31A-ACE333B0AC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76ECF3B-8AA0-4503-A9D9-964893FDE8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599208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79EABF-0BF0-41D7-88DD-D133BB8E3E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8D01574-3820-47A6-9902-44702780B4F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9BABF8E-B1A6-4D57-99B2-74FD42AFFAF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881D13B-DF10-49DC-BD4B-4D37B506B6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B11896-F749-4AA1-9F1D-B9ACB5BB66A8}" type="datetimeFigureOut">
              <a:rPr lang="en-US" smtClean="0"/>
              <a:t>26/4/2025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8D2106-D099-4EAE-B792-35FFB4435E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0887CBB-A30F-4FAA-971D-8635BC7301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76ECF3B-8AA0-4503-A9D9-964893FDE8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659715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D9616E-59AD-4C72-B28A-1909C25A87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91ECA06-8065-4A3B-A993-9B7DD780D5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75E4AB-0D37-47BD-BD88-B4FDB6D5824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B11896-F749-4AA1-9F1D-B9ACB5BB66A8}" type="datetimeFigureOut">
              <a:rPr lang="en-US" smtClean="0"/>
              <a:t>26/4/2025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2F4339-013A-4811-B9AC-FD10E7B0CF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0121C0-6442-4080-9FB6-47A812D880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76ECF3B-8AA0-4503-A9D9-964893FDE8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226213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C7EE21B-C6E0-47BE-B87E-A248E5F3ECE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925A6A6-F18C-459A-AC87-38CB8F7E4A3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4CD83-5888-4407-AF21-2504F432E49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B11896-F749-4AA1-9F1D-B9ACB5BB66A8}" type="datetimeFigureOut">
              <a:rPr lang="en-US" smtClean="0"/>
              <a:t>26/4/2025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50BCF1-4DAC-4837-BA5A-6466C1AC7C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91FD9F-B6FD-428F-93C7-53CA70D464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76ECF3B-8AA0-4503-A9D9-964893FDE8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391728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25BB2A-CA53-411A-9CDB-C4509EDCB8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FF27E8C-B88B-4569-9349-33031EACD4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1006B4-9F1F-4127-A585-3125AE946C1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A780168-3368-4BDF-A465-6EB1CED1262D}" type="datetimeFigureOut">
              <a:rPr lang="en-US" smtClean="0"/>
              <a:t>26/4/2025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820E9D-0086-48B0-AA15-38754085C5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E5AD2D-B9E7-42A2-9B9E-B74423EE50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88C2C2-8879-46DC-B799-FEE6F1EA0D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753311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FDBA8F-78D8-4063-B146-10EB02C530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469F4E-D6F3-4F23-BBC5-B94897634F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537201-30AD-4092-B057-216B8B08E31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A780168-3368-4BDF-A465-6EB1CED1262D}" type="datetimeFigureOut">
              <a:rPr lang="en-US" smtClean="0"/>
              <a:t>26/4/2025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BB3B44-B9FB-45FD-88A6-56DA57A129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9F92CE-5441-409D-9F27-6F07429053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88C2C2-8879-46DC-B799-FEE6F1EA0D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21122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DBF96E-9C0F-453B-AF47-B730130355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4D81A85-F82F-430D-8C72-62CF622207B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2A0CD22-954E-44B3-81DD-E9465A1CC893}" type="datetimeFigureOut">
              <a:rPr lang="en-US" smtClean="0"/>
              <a:t>26/4/2025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8BEEF7B-357D-4A99-BA5D-885D4E424D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F88A933-53EB-4AD2-B4C3-8291E52358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F82A0A-76CF-4D31-85A3-484B5149B8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142457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CE5ED6-8DEB-4633-B15C-1AB066B73B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C6A3D4-A95C-44DF-AEAB-8BA2EA2A58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8511CD-B801-428F-9ADC-2C12BC0EBD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A780168-3368-4BDF-A465-6EB1CED1262D}" type="datetimeFigureOut">
              <a:rPr lang="en-US" smtClean="0"/>
              <a:t>26/4/2025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C6D41F-9BD9-4453-B967-254A1B015D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58BF62-999A-4E12-BF65-571F834D5A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88C2C2-8879-46DC-B799-FEE6F1EA0D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808039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196B0B-3FE9-41A5-9F2B-30A7FA0790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E3A450-6BD6-4C32-B0D2-83DF004CE0B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C73E96-578F-438F-B7B9-314C6755A2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E17F0B5-98C2-4F9D-B1FA-F7B4E5D3C51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A780168-3368-4BDF-A465-6EB1CED1262D}" type="datetimeFigureOut">
              <a:rPr lang="en-US" smtClean="0"/>
              <a:t>26/4/2025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624765F-90CE-49C7-99BC-9CAEF8899D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D35F9D-5432-485E-B054-71357D4D84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88C2C2-8879-46DC-B799-FEE6F1EA0D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193983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8F45B7-75CE-4BB9-B5BD-1A53167B0D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427C7B-114C-4D92-A516-103B28E1A7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618E058-3EA4-4C51-B25C-6E01870DB1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86E2DE2-E9F6-44CF-B425-B51EA63B1E7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817F7DF-458B-4D54-A57F-FA3B153E0AC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2BA62A2-1E8A-4559-8EA7-AE61D775E59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A780168-3368-4BDF-A465-6EB1CED1262D}" type="datetimeFigureOut">
              <a:rPr lang="en-US" smtClean="0"/>
              <a:t>26/4/2025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C77F85F-9EE7-4F65-A8E8-35A1E999C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7EB6A3F-8CF2-48BE-87BE-C25978420D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88C2C2-8879-46DC-B799-FEE6F1EA0D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064943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37E6DA-184D-4580-B721-957E5BEA64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06676F5-6150-44CE-97BC-338C5F4EDA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A780168-3368-4BDF-A465-6EB1CED1262D}" type="datetimeFigureOut">
              <a:rPr lang="en-US" smtClean="0"/>
              <a:t>26/4/2025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09E67E7-4E21-4F54-B34B-F9FA986D06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A7C703-A273-4792-9CEB-8DFE073DC9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88C2C2-8879-46DC-B799-FEE6F1EA0D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349002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2B48C17-B82F-4457-B4BE-1ECA37FDC2B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A780168-3368-4BDF-A465-6EB1CED1262D}" type="datetimeFigureOut">
              <a:rPr lang="en-US" smtClean="0"/>
              <a:t>26/4/2025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5DFEFB4-23D6-4394-BA7B-1562B7E604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72658E-8339-4179-8EC5-A5AFB2A9C7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88C2C2-8879-46DC-B799-FEE6F1EA0D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476932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977BC5-3B18-41CB-B097-D0440F08A1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DDA82C-9863-447A-9872-98ED8DCFC2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2FC587B-7B00-4925-A560-65CD6711D31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EFFC75-8DA1-4F84-B7DB-93E91C7454A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A780168-3368-4BDF-A465-6EB1CED1262D}" type="datetimeFigureOut">
              <a:rPr lang="en-US" smtClean="0"/>
              <a:t>26/4/2025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264BD30-E2B9-49BA-B6D5-B93F7EEC42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818483-D88D-4BAE-B612-68A2869086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88C2C2-8879-46DC-B799-FEE6F1EA0D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29969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3CE802-3710-4778-9EA6-69A9852953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BEEFBF9-A65C-40D6-8D48-FAB44594927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A445D3E-F16D-46B1-87B9-34FE0569FF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63FF185-F2B1-4FCD-848D-CEC468A88A1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A780168-3368-4BDF-A465-6EB1CED1262D}" type="datetimeFigureOut">
              <a:rPr lang="en-US" smtClean="0"/>
              <a:t>26/4/2025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5BD7C3-6E8D-4CC4-B98F-37A2FDD486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760B27B-51FB-4A37-8F9D-26144E12E9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88C2C2-8879-46DC-B799-FEE6F1EA0D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629928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CE5297-D315-4FE2-9CFD-F453ADFCC4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401B4FB-ED6B-4043-89D0-F79931808B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E53533-A683-4F52-B527-C3CAFC98F39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A780168-3368-4BDF-A465-6EB1CED1262D}" type="datetimeFigureOut">
              <a:rPr lang="en-US" smtClean="0"/>
              <a:t>26/4/2025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0D5EF9-A5E4-48F5-8474-98C7481839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31E793-AEF9-4CBD-9F87-7060BD064E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88C2C2-8879-46DC-B799-FEE6F1EA0D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692091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8D45E18-ABDD-47FE-8B76-8526EF78610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0E7839B-F8BF-47A7-BD28-2CDB9D646F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21E3B2-678C-4CEE-AF8B-A18220A69D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A780168-3368-4BDF-A465-6EB1CED1262D}" type="datetimeFigureOut">
              <a:rPr lang="en-US" smtClean="0"/>
              <a:t>26/4/2025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BB571D-618E-489F-A091-E9C07A86C7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371203-3041-4AE1-BF72-4ABEFEFC6B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88C2C2-8879-46DC-B799-FEE6F1EA0D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75540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73E78BB-B517-40BB-AB49-95BD1B2299E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2A0CD22-954E-44B3-81DD-E9465A1CC893}" type="datetimeFigureOut">
              <a:rPr lang="en-US" smtClean="0"/>
              <a:t>26/4/2025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EC6543F-8A3A-481F-932C-AC22821A2A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71D8B88-3003-4DCE-B407-71A9969C76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F82A0A-76CF-4D31-85A3-484B5149B8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97225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94086F-321C-4455-8EF7-ACED630D20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184294-9AE8-45B3-86FC-84D6ADFF6F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F4ADC74-A6B1-4E37-8A5F-D3E61C8D47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57B0C37-B959-460E-9A85-36BE625EBBA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2A0CD22-954E-44B3-81DD-E9465A1CC893}" type="datetimeFigureOut">
              <a:rPr lang="en-US" smtClean="0"/>
              <a:t>26/4/2025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CCAFA80-3F6F-40A5-90C8-894B557252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798526B-DBE0-449D-9553-A617576C10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F82A0A-76CF-4D31-85A3-484B5149B8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42058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BB7A61-C682-4E99-A310-6377F6958F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A53ECB2-52D7-4631-994D-79520B8EF7B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C549E19-ED59-476E-B8E8-FE99D65B4F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2A1D4A-6920-4555-9255-3E5DF1DB4A0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2A0CD22-954E-44B3-81DD-E9465A1CC893}" type="datetimeFigureOut">
              <a:rPr lang="en-US" smtClean="0"/>
              <a:t>26/4/2025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9E8624-6B51-4239-8E6E-8A1CFF4CD0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D52BCC0-06ED-4CCA-ABF7-7A48E37F02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F82A0A-76CF-4D31-85A3-484B5149B8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47421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image" Target="../media/image8.jpeg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Relationship Id="rId14" Type="http://schemas.openxmlformats.org/officeDocument/2006/relationships/image" Target="../media/image9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13196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  <p:sldLayoutId id="2147483661" r:id="rId12"/>
    <p:sldLayoutId id="2147483662" r:id="rId13"/>
    <p:sldLayoutId id="2147483663" r:id="rId14"/>
    <p:sldLayoutId id="2147483665" r:id="rId15"/>
    <p:sldLayoutId id="2147483666" r:id="rId16"/>
    <p:sldLayoutId id="2147483667" r:id="rId17"/>
    <p:sldLayoutId id="2147483668" r:id="rId18"/>
    <p:sldLayoutId id="2147483669" r:id="rId19"/>
    <p:sldLayoutId id="2147483670" r:id="rId20"/>
    <p:sldLayoutId id="2147483671" r:id="rId21"/>
    <p:sldLayoutId id="2147483672" r:id="rId22"/>
    <p:sldLayoutId id="2147483673" r:id="rId23"/>
    <p:sldLayoutId id="2147483674" r:id="rId24"/>
    <p:sldLayoutId id="2147483675" r:id="rId25"/>
    <p:sldLayoutId id="2147483676" r:id="rId26"/>
    <p:sldLayoutId id="2147483677" r:id="rId27"/>
    <p:sldLayoutId id="2147483678" r:id="rId28"/>
    <p:sldLayoutId id="2147483679" r:id="rId29"/>
    <p:sldLayoutId id="2147483680" r:id="rId30"/>
    <p:sldLayoutId id="2147483681" r:id="rId31"/>
    <p:sldLayoutId id="2147483682" r:id="rId32"/>
    <p:sldLayoutId id="2147483683" r:id="rId33"/>
    <p:sldLayoutId id="2147483684" r:id="rId34"/>
    <p:sldLayoutId id="2147483685" r:id="rId35"/>
    <p:sldLayoutId id="2147483686" r:id="rId36"/>
    <p:sldLayoutId id="2147483687" r:id="rId37"/>
    <p:sldLayoutId id="2147483688" r:id="rId38"/>
    <p:sldLayoutId id="2147483689" r:id="rId39"/>
    <p:sldLayoutId id="2147483690" r:id="rId40"/>
    <p:sldLayoutId id="2147483691" r:id="rId41"/>
    <p:sldLayoutId id="2147483692" r:id="rId42"/>
    <p:sldLayoutId id="2147483693" r:id="rId43"/>
    <p:sldLayoutId id="2147483694" r:id="rId44"/>
    <p:sldLayoutId id="2147483695" r:id="rId45"/>
    <p:sldLayoutId id="2147483704" r:id="rId4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Exotic Jungle Landscape With Waterfall And Pond Scene Wildlife Paradise  Vector, Scene, Wildlife, Paradise PNG and Vector with Transparent  Background for Free Download">
            <a:extLst>
              <a:ext uri="{FF2B5EF4-FFF2-40B4-BE49-F238E27FC236}">
                <a16:creationId xmlns:a16="http://schemas.microsoft.com/office/drawing/2014/main" id="{D5FF4617-70CE-4618-8610-0B5E5798D13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"/>
            <a:ext cx="12256807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A round pink circle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E34C0343-8E95-A019-9932-837CD48A2017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43665" y="0"/>
            <a:ext cx="1397726" cy="1397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07588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  <p:sldLayoutId id="214748372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19448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  <p:sldLayoutId id="2147483738" r:id="rId9"/>
    <p:sldLayoutId id="2147483739" r:id="rId10"/>
    <p:sldLayoutId id="214748374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59.xml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12.png"/><Relationship Id="rId7" Type="http://schemas.openxmlformats.org/officeDocument/2006/relationships/image" Target="../media/image40.png"/><Relationship Id="rId12" Type="http://schemas.openxmlformats.org/officeDocument/2006/relationships/image" Target="../media/image45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11" Type="http://schemas.openxmlformats.org/officeDocument/2006/relationships/image" Target="../media/image44.png"/><Relationship Id="rId5" Type="http://schemas.openxmlformats.org/officeDocument/2006/relationships/image" Target="../media/image38.png"/><Relationship Id="rId10" Type="http://schemas.openxmlformats.org/officeDocument/2006/relationships/image" Target="../media/image43.png"/><Relationship Id="rId4" Type="http://schemas.openxmlformats.org/officeDocument/2006/relationships/image" Target="../media/image37.png"/><Relationship Id="rId9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gif"/><Relationship Id="rId12" Type="http://schemas.openxmlformats.org/officeDocument/2006/relationships/image" Target="../media/image21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gif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gif"/><Relationship Id="rId3" Type="http://schemas.openxmlformats.org/officeDocument/2006/relationships/image" Target="../media/image22.png"/><Relationship Id="rId7" Type="http://schemas.openxmlformats.org/officeDocument/2006/relationships/image" Target="../media/image1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Relationship Id="rId9" Type="http://schemas.openxmlformats.org/officeDocument/2006/relationships/image" Target="../media/image2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E597EF1-4078-14F7-3658-8D6B8BAA9F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5399" y="2337721"/>
            <a:ext cx="10181202" cy="2182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4727755"/>
      </p:ext>
    </p:extLst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yellow and pink text on a black background&#10;&#10;Description automatically generated">
            <a:extLst>
              <a:ext uri="{FF2B5EF4-FFF2-40B4-BE49-F238E27FC236}">
                <a16:creationId xmlns:a16="http://schemas.microsoft.com/office/drawing/2014/main" id="{DE458559-EFC4-D3D7-0639-D0DF255284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8142" y="1840854"/>
            <a:ext cx="9455716" cy="3176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6661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unched Tape 4">
            <a:extLst>
              <a:ext uri="{FF2B5EF4-FFF2-40B4-BE49-F238E27FC236}">
                <a16:creationId xmlns:a16="http://schemas.microsoft.com/office/drawing/2014/main" id="{DED7919C-66A3-C16E-206E-005D8FBC8C46}"/>
              </a:ext>
            </a:extLst>
          </p:cNvPr>
          <p:cNvSpPr/>
          <p:nvPr/>
        </p:nvSpPr>
        <p:spPr>
          <a:xfrm>
            <a:off x="-1" y="467591"/>
            <a:ext cx="8718699" cy="3349497"/>
          </a:xfrm>
          <a:prstGeom prst="flowChartPunchedTap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Sưu tầm tranh ảnh về những cảnh đẹp hoặc di tích lịch sử của đất nước và chia sẻ với người thân, bạn bè.</a:t>
            </a:r>
            <a:endParaRPr kumimoji="0" lang="en-VN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8" name="Picture 4" descr="a cartoon drawing of a yellow flower with a face that says &quot; happy &quot;.">
            <a:extLst>
              <a:ext uri="{FF2B5EF4-FFF2-40B4-BE49-F238E27FC236}">
                <a16:creationId xmlns:a16="http://schemas.microsoft.com/office/drawing/2014/main" id="{9A81A3CC-DE91-EBE8-051B-CC69C98077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57348" y1="13898" x2="57348" y2="13898"/>
                        <a14:foregroundMark x1="46166" y1="52236" x2="46805" y2="50000"/>
                        <a14:foregroundMark x1="46965" y1="44249" x2="40256" y2="46645"/>
                        <a14:foregroundMark x1="40256" y1="46645" x2="36262" y2="456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6236" y="4335332"/>
            <a:ext cx="2934636" cy="2934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01282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 descr="Circle&#10;&#10;Description automatically generated">
            <a:extLst>
              <a:ext uri="{FF2B5EF4-FFF2-40B4-BE49-F238E27FC236}">
                <a16:creationId xmlns:a16="http://schemas.microsoft.com/office/drawing/2014/main" id="{7E0ABBC7-B1ED-9724-E2B8-F57D1376DFF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707" y="-743757"/>
            <a:ext cx="10455964" cy="511930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D5045516-B298-2340-53CA-AA6057084E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1" y="-1771649"/>
            <a:ext cx="12192000" cy="8629649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485DD10D-D458-E72F-68A3-440E5029F5D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116" y="-1245280"/>
            <a:ext cx="8495232" cy="4674279"/>
          </a:xfrm>
          <a:prstGeom prst="rect">
            <a:avLst/>
          </a:prstGeom>
        </p:spPr>
      </p:pic>
      <p:grpSp>
        <p:nvGrpSpPr>
          <p:cNvPr id="40" name="Group 39">
            <a:extLst>
              <a:ext uri="{FF2B5EF4-FFF2-40B4-BE49-F238E27FC236}">
                <a16:creationId xmlns:a16="http://schemas.microsoft.com/office/drawing/2014/main" id="{C4AE2C9E-443A-B7A7-C151-9E07CFE1551A}"/>
              </a:ext>
            </a:extLst>
          </p:cNvPr>
          <p:cNvGrpSpPr/>
          <p:nvPr/>
        </p:nvGrpSpPr>
        <p:grpSpPr>
          <a:xfrm>
            <a:off x="-205883" y="111736"/>
            <a:ext cx="2876667" cy="1304021"/>
            <a:chOff x="-259363" y="35675"/>
            <a:chExt cx="3638668" cy="1865161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FA6445A1-F17E-E4F7-28A5-D938E7EC95D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1" y="35675"/>
              <a:ext cx="3379306" cy="1865161"/>
            </a:xfrm>
            <a:prstGeom prst="rect">
              <a:avLst/>
            </a:prstGeom>
          </p:spPr>
        </p:pic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8AD03CE7-CBE9-D52D-52B9-4ED140F93B4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1210142">
              <a:off x="-259363" y="886306"/>
              <a:ext cx="1830937" cy="1010560"/>
            </a:xfrm>
            <a:prstGeom prst="rect">
              <a:avLst/>
            </a:prstGeom>
          </p:spPr>
        </p:pic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EACC92A2-CF93-D44F-1C78-6FAA5D0B493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95770" y="3076113"/>
            <a:ext cx="5995756" cy="3506426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E2A493AA-225A-BE20-5117-20248734D7DF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870" y="1586555"/>
            <a:ext cx="1062541" cy="684695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CB6F8488-78CA-BB3C-BD5C-38C2815949D9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82" y="2120833"/>
            <a:ext cx="655409" cy="422342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77BFC442-8AE1-AC68-8604-719AABEA03B0}"/>
              </a:ext>
            </a:extLst>
          </p:cNvPr>
          <p:cNvGrpSpPr/>
          <p:nvPr/>
        </p:nvGrpSpPr>
        <p:grpSpPr>
          <a:xfrm>
            <a:off x="8577354" y="2549847"/>
            <a:ext cx="3485321" cy="3370312"/>
            <a:chOff x="7580244" y="2195924"/>
            <a:chExt cx="3485321" cy="3370312"/>
          </a:xfrm>
        </p:grpSpPr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BEC664C2-36C6-F79E-A947-6B7F4657946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580244" y="2195924"/>
              <a:ext cx="3485321" cy="3370312"/>
            </a:xfrm>
            <a:prstGeom prst="rect">
              <a:avLst/>
            </a:prstGeom>
          </p:spPr>
        </p:pic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445FD60A-95D8-2E99-AE4D-089DD447B3F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637348" y="2635153"/>
              <a:ext cx="3145809" cy="1926503"/>
            </a:xfrm>
            <a:prstGeom prst="rect">
              <a:avLst/>
            </a:prstGeom>
          </p:spPr>
        </p:pic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BBD9C016-F447-8B18-F15B-9740B70CE14D}"/>
              </a:ext>
            </a:extLst>
          </p:cNvPr>
          <p:cNvSpPr txBox="1"/>
          <p:nvPr/>
        </p:nvSpPr>
        <p:spPr>
          <a:xfrm>
            <a:off x="2898320" y="478570"/>
            <a:ext cx="55122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500" b="1" i="0" u="none" strike="noStrike" kern="1200" cap="none" spc="0" normalizeH="0" baseline="0" noProof="0" dirty="0">
                <a:ln>
                  <a:solidFill>
                    <a:srgbClr val="92D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UTM Fleur" panose="02040403050506020204" pitchFamily="18" charset="0"/>
                <a:ea typeface="+mn-ea"/>
                <a:cs typeface="+mn-cs"/>
              </a:rPr>
              <a:t>Cảm</a:t>
            </a:r>
            <a:r>
              <a:rPr kumimoji="0" lang="en-US" sz="9500" b="1" i="0" u="none" strike="noStrike" kern="1200" cap="none" spc="0" normalizeH="0" noProof="0" dirty="0">
                <a:ln>
                  <a:solidFill>
                    <a:srgbClr val="92D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UTM Fleur" panose="02040403050506020204" pitchFamily="18" charset="0"/>
                <a:ea typeface="+mn-ea"/>
                <a:cs typeface="+mn-cs"/>
              </a:rPr>
              <a:t> ơn và</a:t>
            </a:r>
            <a:endParaRPr kumimoji="0" lang="en-US" sz="9500" b="1" i="0" u="none" strike="noStrike" kern="1200" cap="none" spc="0" normalizeH="0" baseline="0" noProof="0" dirty="0">
              <a:ln>
                <a:solidFill>
                  <a:srgbClr val="92D050"/>
                </a:solidFill>
              </a:ln>
              <a:solidFill>
                <a:srgbClr val="00B050"/>
              </a:solidFill>
              <a:effectLst/>
              <a:uLnTx/>
              <a:uFillTx/>
              <a:latin typeface="UTM Fleur" panose="02040403050506020204" pitchFamily="18" charset="0"/>
              <a:ea typeface="+mn-ea"/>
              <a:cs typeface="+mn-cs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DFB9F03A-EC98-A259-7497-09E4C4E4764D}"/>
              </a:ext>
            </a:extLst>
          </p:cNvPr>
          <p:cNvGrpSpPr/>
          <p:nvPr/>
        </p:nvGrpSpPr>
        <p:grpSpPr>
          <a:xfrm>
            <a:off x="8313771" y="1415757"/>
            <a:ext cx="1245007" cy="961180"/>
            <a:chOff x="12691566" y="345231"/>
            <a:chExt cx="1245007" cy="961180"/>
          </a:xfrm>
        </p:grpSpPr>
        <p:pic>
          <p:nvPicPr>
            <p:cNvPr id="7" name="Picture 6" descr="A picture containing insect&#10;&#10;Description automatically generated">
              <a:extLst>
                <a:ext uri="{FF2B5EF4-FFF2-40B4-BE49-F238E27FC236}">
                  <a16:creationId xmlns:a16="http://schemas.microsoft.com/office/drawing/2014/main" id="{CBFFCE3E-8BE2-F355-2A20-0A3B656D646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91566" y="345231"/>
              <a:ext cx="925417" cy="925417"/>
            </a:xfrm>
            <a:prstGeom prst="rect">
              <a:avLst/>
            </a:prstGeom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73D95228-C59F-E80E-3940-171DF4E3887F}"/>
                </a:ext>
              </a:extLst>
            </p:cNvPr>
            <p:cNvGrpSpPr/>
            <p:nvPr/>
          </p:nvGrpSpPr>
          <p:grpSpPr>
            <a:xfrm>
              <a:off x="12974917" y="380994"/>
              <a:ext cx="961656" cy="925417"/>
              <a:chOff x="5185316" y="652703"/>
              <a:chExt cx="961656" cy="925417"/>
            </a:xfrm>
          </p:grpSpPr>
          <p:pic>
            <p:nvPicPr>
              <p:cNvPr id="23" name="Picture 22" descr="A picture containing insect&#10;&#10;Description automatically generated">
                <a:extLst>
                  <a:ext uri="{FF2B5EF4-FFF2-40B4-BE49-F238E27FC236}">
                    <a16:creationId xmlns:a16="http://schemas.microsoft.com/office/drawing/2014/main" id="{FB7B7A0F-4CF9-D790-AC15-CB76513E271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444635">
                <a:off x="5185316" y="652703"/>
                <a:ext cx="925417" cy="925417"/>
              </a:xfrm>
              <a:prstGeom prst="rect">
                <a:avLst/>
              </a:prstGeom>
            </p:spPr>
          </p:pic>
          <p:pic>
            <p:nvPicPr>
              <p:cNvPr id="24" name="Picture 23" descr="A picture containing insect&#10;&#10;Description automatically generated">
                <a:extLst>
                  <a:ext uri="{FF2B5EF4-FFF2-40B4-BE49-F238E27FC236}">
                    <a16:creationId xmlns:a16="http://schemas.microsoft.com/office/drawing/2014/main" id="{91F3F42F-C822-D4AB-3F0F-01A0C4EC425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444635">
                <a:off x="5491258" y="902803"/>
                <a:ext cx="655714" cy="655714"/>
              </a:xfrm>
              <a:prstGeom prst="rect">
                <a:avLst/>
              </a:prstGeom>
            </p:spPr>
          </p:pic>
        </p:grp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403BC1AB-C5FB-E138-3E9F-2E170D38A231}"/>
              </a:ext>
            </a:extLst>
          </p:cNvPr>
          <p:cNvSpPr txBox="1"/>
          <p:nvPr/>
        </p:nvSpPr>
        <p:spPr>
          <a:xfrm>
            <a:off x="4254113" y="1336003"/>
            <a:ext cx="55122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500" b="1" i="0" u="none" strike="noStrike" kern="1200" cap="none" spc="0" normalizeH="0" baseline="0" noProof="0" dirty="0">
                <a:ln>
                  <a:solidFill>
                    <a:srgbClr val="92D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UTM Fleur" panose="02040403050506020204" pitchFamily="18" charset="0"/>
                <a:ea typeface="+mn-ea"/>
                <a:cs typeface="+mn-cs"/>
              </a:rPr>
              <a:t>hẹn gặp</a:t>
            </a:r>
            <a:r>
              <a:rPr kumimoji="0" lang="en-US" sz="9500" b="1" i="0" u="none" strike="noStrike" kern="1200" cap="none" spc="0" normalizeH="0" noProof="0" dirty="0">
                <a:ln>
                  <a:solidFill>
                    <a:srgbClr val="92D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UTM Fleur" panose="02040403050506020204" pitchFamily="18" charset="0"/>
                <a:ea typeface="+mn-ea"/>
                <a:cs typeface="+mn-cs"/>
              </a:rPr>
              <a:t> lại</a:t>
            </a:r>
            <a:endParaRPr kumimoji="0" lang="en-US" sz="9500" b="1" i="0" u="none" strike="noStrike" kern="1200" cap="none" spc="0" normalizeH="0" baseline="0" noProof="0" dirty="0">
              <a:ln>
                <a:solidFill>
                  <a:srgbClr val="92D050"/>
                </a:solidFill>
              </a:ln>
              <a:solidFill>
                <a:srgbClr val="00B050"/>
              </a:solidFill>
              <a:effectLst/>
              <a:uLnTx/>
              <a:uFillTx/>
              <a:latin typeface="UTM Fleur" panose="020404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388108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08333E-6 2.22222E-6 L -2.08333E-6 -0.07222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4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11022E-16 7.40741E-7 L 1.11022E-16 -0.07222 " pathEditMode="relative" rAng="0" ptsTypes="AA">
                                      <p:cBhvr>
                                        <p:cTn id="1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picture containing nature, clouds&#10;&#10;Description automatically generated">
            <a:extLst>
              <a:ext uri="{FF2B5EF4-FFF2-40B4-BE49-F238E27FC236}">
                <a16:creationId xmlns:a16="http://schemas.microsoft.com/office/drawing/2014/main" id="{E75F7D66-9B6B-7B87-4B4C-9D571F9C496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98" b="48350"/>
          <a:stretch/>
        </p:blipFill>
        <p:spPr>
          <a:xfrm>
            <a:off x="0" y="0"/>
            <a:ext cx="12192000" cy="3429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D388772-46E0-24B1-52F4-71CAE2B630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71649"/>
            <a:ext cx="12192000" cy="862964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3D041CB-DF38-2408-37E7-0848B12607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8535">
            <a:off x="8012913" y="419073"/>
            <a:ext cx="4060994" cy="2223394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D17782D7-CBC9-4FFF-6784-94C87B6638F6}"/>
              </a:ext>
            </a:extLst>
          </p:cNvPr>
          <p:cNvGrpSpPr/>
          <p:nvPr/>
        </p:nvGrpSpPr>
        <p:grpSpPr>
          <a:xfrm>
            <a:off x="-174653" y="-165430"/>
            <a:ext cx="10381909" cy="6938251"/>
            <a:chOff x="-174653" y="-165430"/>
            <a:chExt cx="8254127" cy="6938251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0B6D2547-761A-0ABA-3292-988D616C92EF}"/>
                </a:ext>
              </a:extLst>
            </p:cNvPr>
            <p:cNvSpPr txBox="1"/>
            <p:nvPr/>
          </p:nvSpPr>
          <p:spPr>
            <a:xfrm>
              <a:off x="4887927" y="3244334"/>
              <a:ext cx="2416146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800" i="0" dirty="0" err="1">
                  <a:effectLst/>
                  <a:latin typeface="Arial" panose="020B0604020202020204" pitchFamily="34" charset="0"/>
                </a:rPr>
                <a:t>Nguyễn</a:t>
              </a:r>
              <a:r>
                <a:rPr lang="en-US" sz="1800" i="0" dirty="0">
                  <a:effectLst/>
                  <a:latin typeface="Arial" panose="020B0604020202020204" pitchFamily="34" charset="0"/>
                </a:rPr>
                <a:t> </a:t>
              </a:r>
              <a:r>
                <a:rPr lang="en-US" sz="1800" i="0" dirty="0" err="1">
                  <a:effectLst/>
                  <a:latin typeface="Arial" panose="020B0604020202020204" pitchFamily="34" charset="0"/>
                </a:rPr>
                <a:t>Thị</a:t>
              </a:r>
              <a:r>
                <a:rPr lang="en-US" sz="1800" i="0" dirty="0">
                  <a:effectLst/>
                  <a:latin typeface="Arial" panose="020B0604020202020204" pitchFamily="34" charset="0"/>
                </a:rPr>
                <a:t> </a:t>
              </a:r>
              <a:r>
                <a:rPr lang="en-US" sz="1800" i="0" dirty="0" err="1">
                  <a:effectLst/>
                  <a:latin typeface="Arial" panose="020B0604020202020204" pitchFamily="34" charset="0"/>
                </a:rPr>
                <a:t>Ái</a:t>
              </a:r>
              <a:r>
                <a:rPr lang="en-US" sz="1800" i="0" dirty="0">
                  <a:effectLst/>
                  <a:latin typeface="Arial" panose="020B0604020202020204" pitchFamily="34" charset="0"/>
                </a:rPr>
                <a:t> </a:t>
              </a:r>
              <a:r>
                <a:rPr lang="en-US" sz="1800" i="0" dirty="0" err="1">
                  <a:effectLst/>
                  <a:latin typeface="Arial" panose="020B0604020202020204" pitchFamily="34" charset="0"/>
                </a:rPr>
                <a:t>Quyên</a:t>
              </a:r>
              <a:endParaRPr lang="en-US" dirty="0"/>
            </a:p>
          </p:txBody>
        </p:sp>
        <p:pic>
          <p:nvPicPr>
            <p:cNvPr id="11" name="Picture 10" descr="A group of kids in front of a computer screen&#10;&#10;Description automatically generated with low confidence">
              <a:extLst>
                <a:ext uri="{FF2B5EF4-FFF2-40B4-BE49-F238E27FC236}">
                  <a16:creationId xmlns:a16="http://schemas.microsoft.com/office/drawing/2014/main" id="{F59A8480-C79D-997B-7F7A-B35D6F07E84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74653" y="-165430"/>
              <a:ext cx="8254127" cy="6938251"/>
            </a:xfrm>
            <a:prstGeom prst="rect">
              <a:avLst/>
            </a:prstGeom>
          </p:spPr>
        </p:pic>
      </p:grpSp>
      <p:pic>
        <p:nvPicPr>
          <p:cNvPr id="22" name="Picture 2" descr="Pin on Teacher resources">
            <a:extLst>
              <a:ext uri="{FF2B5EF4-FFF2-40B4-BE49-F238E27FC236}">
                <a16:creationId xmlns:a16="http://schemas.microsoft.com/office/drawing/2014/main" id="{CDDDD7B6-EC5D-E0E4-317B-5F59E06354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3410" y="131943"/>
            <a:ext cx="1885012" cy="1941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792B4618-A573-B438-E706-5B52EAE46EE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921" y="5934868"/>
            <a:ext cx="969069" cy="768333"/>
          </a:xfrm>
          <a:prstGeom prst="rect">
            <a:avLst/>
          </a:prstGeom>
        </p:spPr>
      </p:pic>
      <p:pic>
        <p:nvPicPr>
          <p:cNvPr id="16" name="Picture 6">
            <a:extLst>
              <a:ext uri="{FF2B5EF4-FFF2-40B4-BE49-F238E27FC236}">
                <a16:creationId xmlns:a16="http://schemas.microsoft.com/office/drawing/2014/main" id="{B3FA7CA2-E5DC-A178-F7B4-25DD416B64A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1050441">
            <a:off x="8562130" y="2109467"/>
            <a:ext cx="2956299" cy="262371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AF5B19D-9B04-68DC-D392-841E08A5FEA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743235" y="798221"/>
            <a:ext cx="3476059" cy="84899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DEC79F7-ADCA-48E6-E43A-F90761F1706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209116" y="2025826"/>
            <a:ext cx="4986960" cy="70110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1415187-2121-E877-DBCE-19849F020A5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999796" y="2749092"/>
            <a:ext cx="6596444" cy="1444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4932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nature, clouds&#10;&#10;Description automatically generated">
            <a:extLst>
              <a:ext uri="{FF2B5EF4-FFF2-40B4-BE49-F238E27FC236}">
                <a16:creationId xmlns:a16="http://schemas.microsoft.com/office/drawing/2014/main" id="{C1ED6FF4-8A15-1CAC-37AF-074956BFB2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98" b="48350"/>
          <a:stretch/>
        </p:blipFill>
        <p:spPr>
          <a:xfrm>
            <a:off x="0" y="-18968"/>
            <a:ext cx="12192000" cy="3429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DC8DAA9-1AEE-3C45-4503-9AFBFF26489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</a:blip>
          <a:stretch>
            <a:fillRect/>
          </a:stretch>
        </p:blipFill>
        <p:spPr>
          <a:xfrm>
            <a:off x="0" y="2866292"/>
            <a:ext cx="12192000" cy="3991708"/>
          </a:xfrm>
          <a:prstGeom prst="rect">
            <a:avLst/>
          </a:prstGeom>
        </p:spPr>
      </p:pic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F162D37A-C3AD-7A6B-8296-9F8E9C6E6DDF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9403" y="5880100"/>
            <a:ext cx="577827" cy="577827"/>
          </a:xfrm>
          <a:prstGeom prst="rect">
            <a:avLst/>
          </a:prstGeom>
        </p:spPr>
      </p:pic>
      <p:pic>
        <p:nvPicPr>
          <p:cNvPr id="14" name="Picture 13" descr="Icon&#10;&#10;Description automatically generated">
            <a:extLst>
              <a:ext uri="{FF2B5EF4-FFF2-40B4-BE49-F238E27FC236}">
                <a16:creationId xmlns:a16="http://schemas.microsoft.com/office/drawing/2014/main" id="{96A3641D-3493-506C-38EB-832164E8B5BE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8701" y="6295292"/>
            <a:ext cx="371652" cy="371652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CF4429B8-582A-2DDA-216A-34267CB9F84D}"/>
              </a:ext>
            </a:extLst>
          </p:cNvPr>
          <p:cNvGrpSpPr/>
          <p:nvPr/>
        </p:nvGrpSpPr>
        <p:grpSpPr>
          <a:xfrm>
            <a:off x="1670089" y="-128062"/>
            <a:ext cx="10280906" cy="5839112"/>
            <a:chOff x="1670089" y="-128062"/>
            <a:chExt cx="7803052" cy="5839112"/>
          </a:xfrm>
        </p:grpSpPr>
        <p:pic>
          <p:nvPicPr>
            <p:cNvPr id="12" name="Picture 11" descr="A group of balloons&#10;&#10;Description automatically generated with low confidence">
              <a:extLst>
                <a:ext uri="{FF2B5EF4-FFF2-40B4-BE49-F238E27FC236}">
                  <a16:creationId xmlns:a16="http://schemas.microsoft.com/office/drawing/2014/main" id="{FE4D9ADF-5173-7DC8-7AC0-6CF515430A1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0089" y="-128062"/>
              <a:ext cx="7803052" cy="5839112"/>
            </a:xfrm>
            <a:prstGeom prst="rect">
              <a:avLst/>
            </a:prstGeom>
          </p:spPr>
        </p:pic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D1176138-077C-E91D-9EA1-9A1C2CD057D6}"/>
                </a:ext>
              </a:extLst>
            </p:cNvPr>
            <p:cNvSpPr txBox="1"/>
            <p:nvPr/>
          </p:nvSpPr>
          <p:spPr>
            <a:xfrm>
              <a:off x="3259279" y="2136800"/>
              <a:ext cx="4927790" cy="249299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normalizeH="0" baseline="0" noProof="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Yêu</a:t>
              </a:r>
              <a:r>
                <a:rPr kumimoji="0" lang="en-US" sz="5400" b="1" i="0" u="none" strike="noStrike" kern="1200" normalizeH="0" baseline="0" noProof="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5400" b="1" i="0" u="none" strike="noStrike" kern="1200" normalizeH="0" baseline="0" noProof="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cầu</a:t>
              </a:r>
              <a:r>
                <a:rPr kumimoji="0" lang="en-US" sz="5400" b="1" i="0" u="none" strike="noStrike" kern="1200" normalizeH="0" baseline="0" noProof="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: </a:t>
              </a:r>
              <a:r>
                <a:rPr kumimoji="0" lang="en-US" sz="5400" i="0" u="none" strike="noStrike" kern="1200" normalizeH="0" baseline="0" noProof="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Giới</a:t>
              </a:r>
              <a:r>
                <a:rPr kumimoji="0" lang="en-US" sz="5400" i="0" u="none" strike="noStrike" kern="1200" normalizeH="0" baseline="0" noProof="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5400" i="0" u="none" strike="noStrike" kern="1200" normalizeH="0" baseline="0" noProof="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thiệu</a:t>
              </a:r>
              <a:r>
                <a:rPr kumimoji="0" lang="en-US" sz="5400" i="0" u="none" strike="noStrike" kern="1200" normalizeH="0" baseline="0" noProof="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5400" i="0" u="none" strike="noStrike" kern="1200" normalizeH="0" baseline="0" noProof="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một</a:t>
              </a:r>
              <a:r>
                <a:rPr kumimoji="0" lang="en-US" sz="5400" i="0" u="none" strike="noStrike" kern="1200" normalizeH="0" baseline="0" noProof="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di </a:t>
              </a:r>
              <a:r>
                <a:rPr kumimoji="0" lang="en-US" sz="5400" i="0" u="none" strike="noStrike" kern="1200" normalizeH="0" baseline="0" noProof="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tích</a:t>
              </a:r>
              <a:r>
                <a:rPr kumimoji="0" lang="en-US" sz="5400" i="0" u="none" strike="noStrike" kern="1200" normalizeH="0" baseline="0" noProof="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5400" i="0" u="none" strike="noStrike" kern="1200" normalizeH="0" baseline="0" noProof="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lịch</a:t>
              </a:r>
              <a:r>
                <a:rPr kumimoji="0" lang="en-US" sz="5400" i="0" u="none" strike="noStrike" kern="1200" normalizeH="0" baseline="0" noProof="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5400" i="0" u="none" strike="noStrike" kern="1200" normalizeH="0" baseline="0" noProof="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sử</a:t>
              </a:r>
              <a:r>
                <a:rPr kumimoji="0" lang="en-US" sz="5400" i="0" u="none" strike="noStrike" kern="1200" normalizeH="0" baseline="0" noProof="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5400" i="0" u="none" strike="noStrike" kern="1200" normalizeH="0" baseline="0" noProof="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mà</a:t>
              </a:r>
              <a:r>
                <a:rPr kumimoji="0" lang="en-US" sz="5400" i="0" u="none" strike="noStrike" kern="1200" normalizeH="0" baseline="0" noProof="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5400" i="0" u="none" strike="noStrike" kern="1200" normalizeH="0" baseline="0" noProof="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em</a:t>
              </a:r>
              <a:r>
                <a:rPr kumimoji="0" lang="en-US" sz="5400" i="0" u="none" strike="noStrike" kern="1200" normalizeH="0" baseline="0" noProof="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5400" i="0" u="none" strike="noStrike" kern="1200" normalizeH="0" baseline="0" noProof="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biết</a:t>
              </a:r>
              <a:r>
                <a:rPr kumimoji="0" lang="en-US" sz="5400" i="0" u="none" strike="noStrike" kern="1200" normalizeH="0" baseline="0" noProof="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</p:grpSp>
      <p:pic>
        <p:nvPicPr>
          <p:cNvPr id="41" name="Picture 40">
            <a:extLst>
              <a:ext uri="{FF2B5EF4-FFF2-40B4-BE49-F238E27FC236}">
                <a16:creationId xmlns:a16="http://schemas.microsoft.com/office/drawing/2014/main" id="{FE5E7C35-751F-A3B2-CEC9-D3941826BF7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8535">
            <a:off x="7820575" y="118284"/>
            <a:ext cx="4060994" cy="2223394"/>
          </a:xfrm>
          <a:prstGeom prst="rect">
            <a:avLst/>
          </a:prstGeom>
        </p:spPr>
      </p:pic>
      <p:pic>
        <p:nvPicPr>
          <p:cNvPr id="42" name="Picture 2" descr="Pin on Teacher resources">
            <a:extLst>
              <a:ext uri="{FF2B5EF4-FFF2-40B4-BE49-F238E27FC236}">
                <a16:creationId xmlns:a16="http://schemas.microsoft.com/office/drawing/2014/main" id="{17D3D109-E367-3A32-AACD-ACC6C8B1DD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2610" y="85829"/>
            <a:ext cx="1885012" cy="1941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1EBA97E-4C27-581C-3B39-79FFC00722D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2845519"/>
            <a:ext cx="3908261" cy="4161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63023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nature, clouds&#10;&#10;Description automatically generated">
            <a:extLst>
              <a:ext uri="{FF2B5EF4-FFF2-40B4-BE49-F238E27FC236}">
                <a16:creationId xmlns:a16="http://schemas.microsoft.com/office/drawing/2014/main" id="{C1ED6FF4-8A15-1CAC-37AF-074956BFB2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98" b="48350"/>
          <a:stretch/>
        </p:blipFill>
        <p:spPr>
          <a:xfrm>
            <a:off x="0" y="0"/>
            <a:ext cx="12192000" cy="3429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DC8DAA9-1AEE-3C45-4503-9AFBFF26489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85000"/>
          </a:blip>
          <a:srcRect t="67580"/>
          <a:stretch/>
        </p:blipFill>
        <p:spPr>
          <a:xfrm>
            <a:off x="0" y="5910443"/>
            <a:ext cx="12192000" cy="947557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231F403-8DDD-E00F-BE65-BA7A65719006}"/>
              </a:ext>
            </a:extLst>
          </p:cNvPr>
          <p:cNvSpPr/>
          <p:nvPr/>
        </p:nvSpPr>
        <p:spPr>
          <a:xfrm>
            <a:off x="446568" y="276447"/>
            <a:ext cx="11334306" cy="623067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E29857A-E40B-0513-35E8-F963B79CF6D5}"/>
              </a:ext>
            </a:extLst>
          </p:cNvPr>
          <p:cNvSpPr/>
          <p:nvPr/>
        </p:nvSpPr>
        <p:spPr>
          <a:xfrm>
            <a:off x="3895229" y="168687"/>
            <a:ext cx="4089823" cy="885371"/>
          </a:xfrm>
          <a:prstGeom prst="roundRect">
            <a:avLst/>
          </a:prstGeom>
          <a:solidFill>
            <a:srgbClr val="F8C1FF"/>
          </a:solidFill>
          <a:ln>
            <a:solidFill>
              <a:srgbClr val="3A52EE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rgbClr val="002060"/>
                </a:solidFill>
              </a:rPr>
              <a:t>1. </a:t>
            </a:r>
            <a:r>
              <a:rPr lang="en-US" sz="4800" dirty="0" err="1">
                <a:solidFill>
                  <a:srgbClr val="002060"/>
                </a:solidFill>
              </a:rPr>
              <a:t>Chuẩn</a:t>
            </a:r>
            <a:r>
              <a:rPr lang="en-US" sz="4800" dirty="0">
                <a:solidFill>
                  <a:srgbClr val="002060"/>
                </a:solidFill>
              </a:rPr>
              <a:t> </a:t>
            </a:r>
            <a:r>
              <a:rPr lang="en-US" sz="4800" dirty="0" err="1">
                <a:solidFill>
                  <a:srgbClr val="002060"/>
                </a:solidFill>
              </a:rPr>
              <a:t>bị</a:t>
            </a:r>
            <a:endParaRPr lang="en-US" sz="4800" dirty="0">
              <a:solidFill>
                <a:srgbClr val="00206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B11391B-9AD2-AA34-E341-A6EFAFE17BC3}"/>
              </a:ext>
            </a:extLst>
          </p:cNvPr>
          <p:cNvSpPr txBox="1"/>
          <p:nvPr/>
        </p:nvSpPr>
        <p:spPr>
          <a:xfrm>
            <a:off x="1105786" y="1796902"/>
            <a:ext cx="1083457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–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Lựa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di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lịch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sử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giới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thiệu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Ví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dụ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just"/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+ Thành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Cổ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Loa (Hà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Nội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algn="just"/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+ Văn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Miếu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–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Quốc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Tử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Giám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(Hà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Nội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algn="just"/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+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Quần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di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Cố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đô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Huế</a:t>
            </a:r>
            <a:endParaRPr lang="en-US" sz="36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+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Bến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Rồng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(Thành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phố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Hồ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Chí Minh)</a:t>
            </a:r>
          </a:p>
          <a:p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…………..</a:t>
            </a:r>
          </a:p>
        </p:txBody>
      </p:sp>
    </p:spTree>
    <p:extLst>
      <p:ext uri="{BB962C8B-B14F-4D97-AF65-F5344CB8AC3E}">
        <p14:creationId xmlns:p14="http://schemas.microsoft.com/office/powerpoint/2010/main" val="29034435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nature, clouds&#10;&#10;Description automatically generated">
            <a:extLst>
              <a:ext uri="{FF2B5EF4-FFF2-40B4-BE49-F238E27FC236}">
                <a16:creationId xmlns:a16="http://schemas.microsoft.com/office/drawing/2014/main" id="{C1ED6FF4-8A15-1CAC-37AF-074956BFB2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98" b="48350"/>
          <a:stretch/>
        </p:blipFill>
        <p:spPr>
          <a:xfrm>
            <a:off x="0" y="0"/>
            <a:ext cx="12192000" cy="3429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DC8DAA9-1AEE-3C45-4503-9AFBFF26489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85000"/>
          </a:blip>
          <a:srcRect t="67580"/>
          <a:stretch/>
        </p:blipFill>
        <p:spPr>
          <a:xfrm>
            <a:off x="0" y="5910443"/>
            <a:ext cx="12192000" cy="947557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231F403-8DDD-E00F-BE65-BA7A65719006}"/>
              </a:ext>
            </a:extLst>
          </p:cNvPr>
          <p:cNvSpPr/>
          <p:nvPr/>
        </p:nvSpPr>
        <p:spPr>
          <a:xfrm>
            <a:off x="446568" y="276447"/>
            <a:ext cx="11334306" cy="623067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782DC88-E7CC-23FF-84FE-59441386EE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2893" y="719046"/>
            <a:ext cx="11235070" cy="355353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644405E-0370-D969-B2C2-5B93D9DEF7A9}"/>
              </a:ext>
            </a:extLst>
          </p:cNvPr>
          <p:cNvSpPr txBox="1"/>
          <p:nvPr/>
        </p:nvSpPr>
        <p:spPr>
          <a:xfrm>
            <a:off x="882502" y="4561367"/>
            <a:ext cx="105262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– Tìm đọc tư liệu về di tích lịch sử đã chọn để giới thiệu.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12646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nature, clouds&#10;&#10;Description automatically generated">
            <a:extLst>
              <a:ext uri="{FF2B5EF4-FFF2-40B4-BE49-F238E27FC236}">
                <a16:creationId xmlns:a16="http://schemas.microsoft.com/office/drawing/2014/main" id="{C1ED6FF4-8A15-1CAC-37AF-074956BFB2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98" b="48350"/>
          <a:stretch/>
        </p:blipFill>
        <p:spPr>
          <a:xfrm>
            <a:off x="0" y="0"/>
            <a:ext cx="12192000" cy="3429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DC8DAA9-1AEE-3C45-4503-9AFBFF26489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85000"/>
          </a:blip>
          <a:srcRect t="67580"/>
          <a:stretch/>
        </p:blipFill>
        <p:spPr>
          <a:xfrm>
            <a:off x="0" y="5910443"/>
            <a:ext cx="12192000" cy="947557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231F403-8DDD-E00F-BE65-BA7A65719006}"/>
              </a:ext>
            </a:extLst>
          </p:cNvPr>
          <p:cNvSpPr/>
          <p:nvPr/>
        </p:nvSpPr>
        <p:spPr>
          <a:xfrm>
            <a:off x="446568" y="276447"/>
            <a:ext cx="11334306" cy="623067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644405E-0370-D969-B2C2-5B93D9DEF7A9}"/>
              </a:ext>
            </a:extLst>
          </p:cNvPr>
          <p:cNvSpPr txBox="1"/>
          <p:nvPr/>
        </p:nvSpPr>
        <p:spPr>
          <a:xfrm>
            <a:off x="1665767" y="531628"/>
            <a:ext cx="105262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sz="4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– Chuẩn bị nội dung cho bài giới thiệu.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35A352D5-94DA-5D0B-F1D4-F7E5582BF67B}"/>
              </a:ext>
            </a:extLst>
          </p:cNvPr>
          <p:cNvSpPr/>
          <p:nvPr/>
        </p:nvSpPr>
        <p:spPr>
          <a:xfrm>
            <a:off x="1103375" y="1662233"/>
            <a:ext cx="10208790" cy="4043895"/>
          </a:xfrm>
          <a:prstGeom prst="roundRect">
            <a:avLst/>
          </a:prstGeom>
          <a:solidFill>
            <a:srgbClr val="FFE02B"/>
          </a:solidFill>
          <a:ln>
            <a:solidFill>
              <a:srgbClr val="3A52EE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3200" b="1" dirty="0">
                <a:solidFill>
                  <a:srgbClr val="002060"/>
                </a:solidFill>
              </a:rPr>
              <a:t>G:</a:t>
            </a:r>
            <a:endParaRPr lang="vi-VN" sz="3200" dirty="0">
              <a:solidFill>
                <a:srgbClr val="002060"/>
              </a:solidFill>
            </a:endParaRPr>
          </a:p>
          <a:p>
            <a:r>
              <a:rPr lang="vi-VN" sz="3200" dirty="0">
                <a:solidFill>
                  <a:srgbClr val="002060"/>
                </a:solidFill>
              </a:rPr>
              <a:t>+ Di tích lịch sử em chọn giới thiệu tên là gì, ở đâu?</a:t>
            </a:r>
          </a:p>
          <a:p>
            <a:r>
              <a:rPr lang="vi-VN" sz="3200" dirty="0">
                <a:solidFill>
                  <a:srgbClr val="002060"/>
                </a:solidFill>
              </a:rPr>
              <a:t>+ Di tích đó được xây dựng khi nào?</a:t>
            </a:r>
          </a:p>
          <a:p>
            <a:r>
              <a:rPr lang="vi-VN" sz="3200" dirty="0">
                <a:solidFill>
                  <a:srgbClr val="002060"/>
                </a:solidFill>
              </a:rPr>
              <a:t>+ Cảnh quan của di tích đó có gì đặc biệt?</a:t>
            </a:r>
          </a:p>
          <a:p>
            <a:r>
              <a:rPr lang="vi-VN" sz="3200" dirty="0">
                <a:solidFill>
                  <a:srgbClr val="002060"/>
                </a:solidFill>
              </a:rPr>
              <a:t>+ Các công trình ở đó gắn với sự kiện lịch sử, văn hoá nào?</a:t>
            </a:r>
            <a:endParaRPr lang="en-US" sz="3200" dirty="0">
              <a:solidFill>
                <a:srgbClr val="002060"/>
              </a:solidFill>
            </a:endParaRPr>
          </a:p>
          <a:p>
            <a:r>
              <a:rPr lang="en-US" sz="3200" dirty="0">
                <a:solidFill>
                  <a:srgbClr val="002060"/>
                </a:solidFill>
              </a:rPr>
              <a:t>+…..</a:t>
            </a:r>
            <a:endParaRPr lang="vi-VN" sz="32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05701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nature, clouds&#10;&#10;Description automatically generated">
            <a:extLst>
              <a:ext uri="{FF2B5EF4-FFF2-40B4-BE49-F238E27FC236}">
                <a16:creationId xmlns:a16="http://schemas.microsoft.com/office/drawing/2014/main" id="{C1ED6FF4-8A15-1CAC-37AF-074956BFB2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98" b="48350"/>
          <a:stretch/>
        </p:blipFill>
        <p:spPr>
          <a:xfrm>
            <a:off x="0" y="0"/>
            <a:ext cx="12192000" cy="3429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DC8DAA9-1AEE-3C45-4503-9AFBFF26489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85000"/>
          </a:blip>
          <a:srcRect t="67580"/>
          <a:stretch/>
        </p:blipFill>
        <p:spPr>
          <a:xfrm>
            <a:off x="0" y="5910443"/>
            <a:ext cx="12192000" cy="947557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231F403-8DDD-E00F-BE65-BA7A65719006}"/>
              </a:ext>
            </a:extLst>
          </p:cNvPr>
          <p:cNvSpPr/>
          <p:nvPr/>
        </p:nvSpPr>
        <p:spPr>
          <a:xfrm>
            <a:off x="446568" y="276447"/>
            <a:ext cx="11334306" cy="623067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644405E-0370-D969-B2C2-5B93D9DEF7A9}"/>
              </a:ext>
            </a:extLst>
          </p:cNvPr>
          <p:cNvSpPr txBox="1"/>
          <p:nvPr/>
        </p:nvSpPr>
        <p:spPr>
          <a:xfrm>
            <a:off x="627321" y="531628"/>
            <a:ext cx="1090900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4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– Chuẩn bị tranh ảnh hoặc các phương tiện khác để trình bày</a:t>
            </a:r>
            <a:r>
              <a:rPr lang="en-US" sz="4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1026" name="Picture 2" descr="Dọc miền đất nước chiêm ngưỡng cảnh đẹp Việt Nam">
            <a:extLst>
              <a:ext uri="{FF2B5EF4-FFF2-40B4-BE49-F238E27FC236}">
                <a16:creationId xmlns:a16="http://schemas.microsoft.com/office/drawing/2014/main" id="{5313AA80-D817-93BA-4BC4-88EE66CD0A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424" y="2366823"/>
            <a:ext cx="5379452" cy="3587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ọc miền đất nước chiêm ngưỡng cảnh đẹp Việt Nam">
            <a:extLst>
              <a:ext uri="{FF2B5EF4-FFF2-40B4-BE49-F238E27FC236}">
                <a16:creationId xmlns:a16="http://schemas.microsoft.com/office/drawing/2014/main" id="{D42A3E92-B616-A104-0974-8F7EED7035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3088" y="2381694"/>
            <a:ext cx="5390708" cy="3551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52527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nature, clouds&#10;&#10;Description automatically generated">
            <a:extLst>
              <a:ext uri="{FF2B5EF4-FFF2-40B4-BE49-F238E27FC236}">
                <a16:creationId xmlns:a16="http://schemas.microsoft.com/office/drawing/2014/main" id="{C1ED6FF4-8A15-1CAC-37AF-074956BFB2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98" b="48350"/>
          <a:stretch/>
        </p:blipFill>
        <p:spPr>
          <a:xfrm>
            <a:off x="0" y="0"/>
            <a:ext cx="12192000" cy="3429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DC8DAA9-1AEE-3C45-4503-9AFBFF26489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85000"/>
          </a:blip>
          <a:srcRect t="67580"/>
          <a:stretch/>
        </p:blipFill>
        <p:spPr>
          <a:xfrm>
            <a:off x="0" y="5910443"/>
            <a:ext cx="12192000" cy="947557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231F403-8DDD-E00F-BE65-BA7A65719006}"/>
              </a:ext>
            </a:extLst>
          </p:cNvPr>
          <p:cNvSpPr/>
          <p:nvPr/>
        </p:nvSpPr>
        <p:spPr>
          <a:xfrm>
            <a:off x="446568" y="276447"/>
            <a:ext cx="11334306" cy="623067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E29857A-E40B-0513-35E8-F963B79CF6D5}"/>
              </a:ext>
            </a:extLst>
          </p:cNvPr>
          <p:cNvSpPr/>
          <p:nvPr/>
        </p:nvSpPr>
        <p:spPr>
          <a:xfrm>
            <a:off x="3895229" y="168687"/>
            <a:ext cx="4089823" cy="885371"/>
          </a:xfrm>
          <a:prstGeom prst="roundRect">
            <a:avLst/>
          </a:prstGeom>
          <a:solidFill>
            <a:srgbClr val="F8C1FF"/>
          </a:solidFill>
          <a:ln>
            <a:solidFill>
              <a:srgbClr val="3A52EE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2.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Trình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bày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B11391B-9AD2-AA34-E341-A6EFAFE17BC3}"/>
              </a:ext>
            </a:extLst>
          </p:cNvPr>
          <p:cNvSpPr txBox="1"/>
          <p:nvPr/>
        </p:nvSpPr>
        <p:spPr>
          <a:xfrm>
            <a:off x="1158949" y="1212111"/>
            <a:ext cx="108345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Ví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Văn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Miếu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–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Quốc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Tử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Giám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(Hà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Nội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443828D-796B-3745-100E-31F182F777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7362" y="2058729"/>
            <a:ext cx="8677275" cy="422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26002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nature, clouds&#10;&#10;Description automatically generated">
            <a:extLst>
              <a:ext uri="{FF2B5EF4-FFF2-40B4-BE49-F238E27FC236}">
                <a16:creationId xmlns:a16="http://schemas.microsoft.com/office/drawing/2014/main" id="{C1ED6FF4-8A15-1CAC-37AF-074956BFB2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98" b="48350"/>
          <a:stretch/>
        </p:blipFill>
        <p:spPr>
          <a:xfrm>
            <a:off x="0" y="0"/>
            <a:ext cx="12192000" cy="3429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DC8DAA9-1AEE-3C45-4503-9AFBFF26489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85000"/>
          </a:blip>
          <a:srcRect t="67580"/>
          <a:stretch/>
        </p:blipFill>
        <p:spPr>
          <a:xfrm>
            <a:off x="0" y="5910443"/>
            <a:ext cx="12192000" cy="947557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231F403-8DDD-E00F-BE65-BA7A65719006}"/>
              </a:ext>
            </a:extLst>
          </p:cNvPr>
          <p:cNvSpPr/>
          <p:nvPr/>
        </p:nvSpPr>
        <p:spPr>
          <a:xfrm>
            <a:off x="446568" y="276447"/>
            <a:ext cx="11334306" cy="623067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E29857A-E40B-0513-35E8-F963B79CF6D5}"/>
              </a:ext>
            </a:extLst>
          </p:cNvPr>
          <p:cNvSpPr/>
          <p:nvPr/>
        </p:nvSpPr>
        <p:spPr>
          <a:xfrm>
            <a:off x="3115341" y="168687"/>
            <a:ext cx="5954232" cy="885371"/>
          </a:xfrm>
          <a:prstGeom prst="roundRect">
            <a:avLst/>
          </a:prstGeom>
          <a:solidFill>
            <a:srgbClr val="F8C1FF"/>
          </a:solidFill>
          <a:ln>
            <a:solidFill>
              <a:srgbClr val="3A52EE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3. Trao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đổi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góp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ý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F524003-1751-3BFB-3344-14B62E9C9A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4070" y="1691352"/>
            <a:ext cx="4947891" cy="396516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CB3B1AE-4F2F-091E-F90A-3E1ACB7F93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14188" y="1887168"/>
            <a:ext cx="5173417" cy="3748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44568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723</TotalTime>
  <Words>230</Words>
  <Application>Microsoft Office PowerPoint</Application>
  <PresentationFormat>Widescreen</PresentationFormat>
  <Paragraphs>24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12</vt:i4>
      </vt:variant>
    </vt:vector>
  </HeadingPairs>
  <TitlesOfParts>
    <vt:vector size="20" baseType="lpstr">
      <vt:lpstr>Aptos</vt:lpstr>
      <vt:lpstr>Arial</vt:lpstr>
      <vt:lpstr>Calibri</vt:lpstr>
      <vt:lpstr>Cambria</vt:lpstr>
      <vt:lpstr>UTM Fleur</vt:lpstr>
      <vt:lpstr>Custom Design</vt:lpstr>
      <vt:lpstr>1_Custom Design</vt:lpstr>
      <vt:lpstr>2_Custom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huong</dc:creator>
  <dc:description>9Slide.vn</dc:description>
  <cp:lastModifiedBy>thanhtrangsmallsun@gmail.com</cp:lastModifiedBy>
  <cp:revision>42</cp:revision>
  <dcterms:created xsi:type="dcterms:W3CDTF">2022-07-05T12:27:13Z</dcterms:created>
  <dcterms:modified xsi:type="dcterms:W3CDTF">2025-04-26T16:23:46Z</dcterms:modified>
  <cp:category>9Slide.vn</cp:category>
</cp:coreProperties>
</file>