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9" r:id="rId4"/>
    <p:sldId id="287" r:id="rId5"/>
    <p:sldId id="296" r:id="rId6"/>
    <p:sldId id="297" r:id="rId7"/>
    <p:sldId id="291" r:id="rId8"/>
    <p:sldId id="256" r:id="rId9"/>
    <p:sldId id="259" r:id="rId10"/>
    <p:sldId id="260" r:id="rId11"/>
    <p:sldId id="298" r:id="rId12"/>
    <p:sldId id="261" r:id="rId13"/>
    <p:sldId id="262" r:id="rId14"/>
    <p:sldId id="263" r:id="rId15"/>
    <p:sldId id="264" r:id="rId16"/>
    <p:sldId id="299" r:id="rId17"/>
    <p:sldId id="266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3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7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B6081D-DF11-5879-F888-8209610B1A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</a:rPr>
              <a:t>b) Viết rồi đọc hỗn số chỉ phần đã tô màu của mỗi hình dưới đây.</a:t>
            </a:r>
          </a:p>
          <a:p>
            <a:pPr lvl="0"/>
            <a:endParaRPr lang="vi-VN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110D-0279-7C83-122B-5E5F53B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77" y="1832610"/>
            <a:ext cx="8048625" cy="266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/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/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54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endParaRPr lang="vi-VN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blipFill>
                <a:blip r:embed="rId3"/>
                <a:stretch>
                  <a:fillRect l="-1777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/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blipFill>
                <a:blip r:embed="rId4"/>
                <a:stretch>
                  <a:fillRect b="-3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blipFill>
                <a:blip r:embed="rId3"/>
                <a:stretch>
                  <a:fillRect l="-2073" t="-6818" b="-6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/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/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199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blipFill>
                <a:blip r:embed="rId5"/>
                <a:stretch>
                  <a:fillRect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32307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613916" y="413708"/>
            <a:ext cx="10216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Mai, Việt, Nam và Rô-bốt thi giải khối ru-bích. Thời gian hoàn thành của mỗi bạn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/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E65495-D8F0-398C-D8D9-16841F20B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05" y="2372677"/>
            <a:ext cx="8172450" cy="2867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CAE3-E0E5-AFA5-5262-26BFEB932E69}"/>
              </a:ext>
            </a:extLst>
          </p:cNvPr>
          <p:cNvSpPr txBox="1"/>
          <p:nvPr/>
        </p:nvSpPr>
        <p:spPr>
          <a:xfrm>
            <a:off x="1120140" y="5234940"/>
            <a:ext cx="10218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/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blipFill>
                <a:blip r:embed="rId4"/>
                <a:stretch>
                  <a:fillRect l="-1491" r="-2326" b="-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857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ờ,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ệ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EB9E10-5254-5701-C49D-BAB3ADB6D799}"/>
              </a:ext>
            </a:extLst>
          </p:cNvPr>
          <p:cNvSpPr txBox="1"/>
          <p:nvPr/>
        </p:nvSpPr>
        <p:spPr>
          <a:xfrm>
            <a:off x="811530" y="2663190"/>
            <a:ext cx="10218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hoàn thành giải khối ru - bích trước bạn Nam và Việt.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8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5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27048" y="614934"/>
            <a:ext cx="1028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câu trả lời đúng.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/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Phân số thập phân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hỗn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blipFill>
                <a:blip r:embed="rId3"/>
                <a:stretch>
                  <a:fillRect l="-213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/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blipFill>
                <a:blip r:embed="rId4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/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blipFill>
                <a:blip r:embed="rId5"/>
                <a:stretch>
                  <a:fillRect l="-88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/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blipFill>
                <a:blip r:embed="rId6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/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blipFill>
                <a:blip r:embed="rId7"/>
                <a:stretch>
                  <a:fillRect l="-8845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9E192DCA-E9ED-F422-3A1D-CA163BEB3A41}"/>
              </a:ext>
            </a:extLst>
          </p:cNvPr>
          <p:cNvSpPr/>
          <p:nvPr/>
        </p:nvSpPr>
        <p:spPr>
          <a:xfrm>
            <a:off x="388620" y="3851910"/>
            <a:ext cx="605790" cy="720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5" grpId="0"/>
      <p:bldP spid="6" grpId="0"/>
      <p:bldP spid="7" grpId="0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60325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209409" y="168491"/>
            <a:ext cx="8763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hiện viết phân số hai mươi sáu phần ba mươi tư.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solidFill>
                <a:schemeClr val="bg1">
                  <a:alpha val="95000"/>
                </a:schemeClr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2893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hãy chỉ ra tử số, mẫu số của phân số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78,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88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5179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99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sáu mươi tám phần chín mươi chín.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D63F7-2D10-13D0-7B9E-A27D1EAE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62" y="1107116"/>
            <a:ext cx="4328535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DE73C-231C-3440-F21B-A1BB3E83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461925"/>
            <a:ext cx="8571719" cy="2231329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44C834-289E-9647-4D0C-A517CEDEE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a) Viết rồi đọc phân số chỉ phần đã tô màu của mỗi hình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FCDBB-5053-C6E4-D84A-1CCB1B8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34" y="2182177"/>
            <a:ext cx="8978265" cy="3363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/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/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441</Words>
  <Application>Microsoft Office PowerPoint</Application>
  <PresentationFormat>Widescreen</PresentationFormat>
  <Paragraphs>48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AmpleSoft Bold</vt:lpstr>
      <vt:lpstr>Aptos</vt:lpstr>
      <vt:lpstr>Aptos Display</vt:lpstr>
      <vt:lpstr>Arial</vt:lpstr>
      <vt:lpstr>Calibri</vt:lpstr>
      <vt:lpstr>Cambria</vt:lpstr>
      <vt:lpstr>Cambria Math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Thao - 0972115126</dc:creator>
  <cp:lastModifiedBy>thanhtrangsmallsun@gmail.com</cp:lastModifiedBy>
  <cp:revision>16</cp:revision>
  <dcterms:created xsi:type="dcterms:W3CDTF">2024-08-15T03:29:19Z</dcterms:created>
  <dcterms:modified xsi:type="dcterms:W3CDTF">2025-04-26T16:28:44Z</dcterms:modified>
</cp:coreProperties>
</file>