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3"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81725" autoAdjust="0"/>
  </p:normalViewPr>
  <p:slideViewPr>
    <p:cSldViewPr snapToGrid="0">
      <p:cViewPr varScale="1">
        <p:scale>
          <a:sx n="67" d="100"/>
          <a:sy n="67" d="100"/>
        </p:scale>
        <p:origin x="115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26/4/2025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26/4/2025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26/4/2025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26/4/2025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00794" y="661597"/>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762" y="2121"/>
            <a:ext cx="12190476" cy="6853756"/>
          </a:xfrm>
          <a:prstGeom prst="rect">
            <a:avLst/>
          </a:prstGeom>
        </p:spPr>
      </p:pic>
      <p:sp>
        <p:nvSpPr>
          <p:cNvPr id="2" name="Rectangle: Rounded Corners 1">
            <a:extLst>
              <a:ext uri="{FF2B5EF4-FFF2-40B4-BE49-F238E27FC236}">
                <a16:creationId xmlns:a16="http://schemas.microsoft.com/office/drawing/2014/main" id="{23570CAB-052F-ED11-3051-6BF2215D31CC}"/>
              </a:ext>
            </a:extLst>
          </p:cNvPr>
          <p:cNvSpPr/>
          <p:nvPr/>
        </p:nvSpPr>
        <p:spPr>
          <a:xfrm>
            <a:off x="4572000" y="1066800"/>
            <a:ext cx="6620935" cy="3698838"/>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pic>
        <p:nvPicPr>
          <p:cNvPr id="10" name="Picture 9" descr="A cartoon character with different expressions&#10;&#10;Description automatically generated">
            <a:extLst>
              <a:ext uri="{FF2B5EF4-FFF2-40B4-BE49-F238E27FC236}">
                <a16:creationId xmlns:a16="http://schemas.microsoft.com/office/drawing/2014/main" id="{D76A0764-939D-EBB4-42D1-7471CAF175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155" b="74889" l="27750" r="49168">
                        <a14:foregroundMark x1="27750" y1="39426" x2="29575" y2="39749"/>
                        <a14:foregroundMark x1="39857" y1="60736" x2="42491" y2="60776"/>
                        <a14:foregroundMark x1="42491" y1="60776" x2="42491" y2="60736"/>
                        <a14:foregroundMark x1="37361" y1="48767" x2="37546" y2="49656"/>
                        <a14:foregroundMark x1="49099" y1="49414" x2="48521" y2="57016"/>
                        <a14:foregroundMark x1="40481" y1="62273" x2="41567" y2="64577"/>
                        <a14:foregroundMark x1="49168" y1="56490" x2="49030" y2="56894"/>
                        <a14:backgroundMark x1="49653" y1="49009" x2="49653" y2="55924"/>
                        <a14:backgroundMark x1="49653" y1="49535" x2="49653" y2="50991"/>
                        <a14:backgroundMark x1="49584" y1="49778" x2="49723" y2="51314"/>
                      </a14:backgroundRemoval>
                    </a14:imgEffect>
                  </a14:imgLayer>
                </a14:imgProps>
              </a:ext>
              <a:ext uri="{28A0092B-C50C-407E-A947-70E740481C1C}">
                <a14:useLocalDpi xmlns:a14="http://schemas.microsoft.com/office/drawing/2010/main" val="0"/>
              </a:ext>
            </a:extLst>
          </a:blip>
          <a:srcRect l="26514" t="23460" r="48498" b="19319"/>
          <a:stretch/>
        </p:blipFill>
        <p:spPr>
          <a:xfrm>
            <a:off x="73624" y="864751"/>
            <a:ext cx="4668117" cy="6108516"/>
          </a:xfrm>
          <a:prstGeom prst="rect">
            <a:avLst/>
          </a:prstGeom>
        </p:spPr>
      </p:pic>
      <p:grpSp>
        <p:nvGrpSpPr>
          <p:cNvPr id="25" name="Group 24">
            <a:extLst>
              <a:ext uri="{FF2B5EF4-FFF2-40B4-BE49-F238E27FC236}">
                <a16:creationId xmlns:a16="http://schemas.microsoft.com/office/drawing/2014/main" id="{EC596F1C-0A0E-DA6E-A82D-731F9E0C6564}"/>
              </a:ext>
            </a:extLst>
          </p:cNvPr>
          <p:cNvGrpSpPr/>
          <p:nvPr/>
        </p:nvGrpSpPr>
        <p:grpSpPr>
          <a:xfrm>
            <a:off x="4936906" y="2093436"/>
            <a:ext cx="5821087" cy="933766"/>
            <a:chOff x="4893875" y="1631216"/>
            <a:chExt cx="5821087" cy="933766"/>
          </a:xfrm>
        </p:grpSpPr>
        <p:sp>
          <p:nvSpPr>
            <p:cNvPr id="26" name="TextBox 25">
              <a:extLst>
                <a:ext uri="{FF2B5EF4-FFF2-40B4-BE49-F238E27FC236}">
                  <a16:creationId xmlns:a16="http://schemas.microsoft.com/office/drawing/2014/main" id="{4F04A6DF-FDDA-D7FE-AC39-331D8F2561EF}"/>
                </a:ext>
              </a:extLst>
            </p:cNvPr>
            <p:cNvSpPr txBox="1"/>
            <p:nvPr/>
          </p:nvSpPr>
          <p:spPr>
            <a:xfrm>
              <a:off x="5866737" y="1631216"/>
              <a:ext cx="4848225" cy="707886"/>
            </a:xfrm>
            <a:prstGeom prst="rect">
              <a:avLst/>
            </a:prstGeom>
            <a:noFill/>
          </p:spPr>
          <p:txBody>
            <a:bodyPr wrap="square" rtlCol="0">
              <a:spAutoFit/>
            </a:bodyPr>
            <a:lstStyle/>
            <a:p>
              <a:r>
                <a:rPr lang="en-US" sz="4000" dirty="0" err="1">
                  <a:solidFill>
                    <a:srgbClr val="0594FF"/>
                  </a:solidFill>
                  <a:latin typeface="Cambria" panose="02040503050406030204" pitchFamily="18" charset="0"/>
                  <a:ea typeface="Cambria" panose="02040503050406030204" pitchFamily="18" charset="0"/>
                </a:rPr>
                <a:t>Ôn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lại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bài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học</a:t>
              </a:r>
              <a:endParaRPr lang="en-US" sz="4000" dirty="0">
                <a:solidFill>
                  <a:srgbClr val="0594FF"/>
                </a:solidFill>
                <a:latin typeface="Cambria" panose="02040503050406030204" pitchFamily="18" charset="0"/>
                <a:ea typeface="Cambria" panose="02040503050406030204" pitchFamily="18" charset="0"/>
              </a:endParaRPr>
            </a:p>
          </p:txBody>
        </p:sp>
        <p:sp>
          <p:nvSpPr>
            <p:cNvPr id="27" name="Freeform 7">
              <a:extLst>
                <a:ext uri="{FF2B5EF4-FFF2-40B4-BE49-F238E27FC236}">
                  <a16:creationId xmlns:a16="http://schemas.microsoft.com/office/drawing/2014/main" id="{54EC4611-1EF9-EC81-80F7-71496C240DE6}"/>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D5B00AA6-B016-B2B3-32AC-2EC4ADD41713}"/>
              </a:ext>
            </a:extLst>
          </p:cNvPr>
          <p:cNvGrpSpPr/>
          <p:nvPr/>
        </p:nvGrpSpPr>
        <p:grpSpPr>
          <a:xfrm>
            <a:off x="4936906" y="3168842"/>
            <a:ext cx="5821087" cy="933766"/>
            <a:chOff x="4893875" y="1631216"/>
            <a:chExt cx="5821087" cy="933766"/>
          </a:xfrm>
        </p:grpSpPr>
        <p:sp>
          <p:nvSpPr>
            <p:cNvPr id="29" name="TextBox 28">
              <a:extLst>
                <a:ext uri="{FF2B5EF4-FFF2-40B4-BE49-F238E27FC236}">
                  <a16:creationId xmlns:a16="http://schemas.microsoft.com/office/drawing/2014/main" id="{40AF7B32-8D65-9C83-AC26-9A8E7CDCD7AD}"/>
                </a:ext>
              </a:extLst>
            </p:cNvPr>
            <p:cNvSpPr txBox="1"/>
            <p:nvPr/>
          </p:nvSpPr>
          <p:spPr>
            <a:xfrm>
              <a:off x="5866737" y="1631216"/>
              <a:ext cx="4848225" cy="707886"/>
            </a:xfrm>
            <a:prstGeom prst="rect">
              <a:avLst/>
            </a:prstGeom>
            <a:noFill/>
          </p:spPr>
          <p:txBody>
            <a:bodyPr wrap="square" rtlCol="0">
              <a:spAutoFit/>
            </a:bodyPr>
            <a:lstStyle/>
            <a:p>
              <a:r>
                <a:rPr lang="en-US" sz="4000" dirty="0" err="1">
                  <a:solidFill>
                    <a:srgbClr val="0594FF"/>
                  </a:solidFill>
                  <a:latin typeface="Cambria" panose="02040503050406030204" pitchFamily="18" charset="0"/>
                  <a:ea typeface="Cambria" panose="02040503050406030204" pitchFamily="18" charset="0"/>
                </a:rPr>
                <a:t>Chuẩn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bị</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cho</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tiết</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sau</a:t>
              </a:r>
              <a:r>
                <a:rPr lang="en-US" sz="4000" dirty="0">
                  <a:solidFill>
                    <a:srgbClr val="0594FF"/>
                  </a:solidFill>
                  <a:latin typeface="Cambria" panose="02040503050406030204" pitchFamily="18" charset="0"/>
                  <a:ea typeface="Cambria" panose="02040503050406030204" pitchFamily="18" charset="0"/>
                </a:rPr>
                <a:t>.</a:t>
              </a:r>
            </a:p>
          </p:txBody>
        </p:sp>
        <p:sp>
          <p:nvSpPr>
            <p:cNvPr id="30" name="Freeform 7">
              <a:extLst>
                <a:ext uri="{FF2B5EF4-FFF2-40B4-BE49-F238E27FC236}">
                  <a16:creationId xmlns:a16="http://schemas.microsoft.com/office/drawing/2014/main" id="{015476C8-FDED-EC35-4799-1DAAE820559C}"/>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C229A21-CC38-5261-F1D4-1A63E3E89C22}"/>
              </a:ext>
            </a:extLst>
          </p:cNvPr>
          <p:cNvPicPr>
            <a:picLocks noChangeAspect="1"/>
          </p:cNvPicPr>
          <p:nvPr/>
        </p:nvPicPr>
        <p:blipFill>
          <a:blip r:embed="rId6"/>
          <a:stretch>
            <a:fillRect/>
          </a:stretch>
        </p:blipFill>
        <p:spPr>
          <a:xfrm>
            <a:off x="5741365" y="117059"/>
            <a:ext cx="4523624" cy="1633870"/>
          </a:xfrm>
          <a:prstGeom prst="rect">
            <a:avLst/>
          </a:prstGeom>
        </p:spPr>
      </p:pic>
    </p:spTree>
    <p:extLst>
      <p:ext uri="{BB962C8B-B14F-4D97-AF65-F5344CB8AC3E}">
        <p14:creationId xmlns:p14="http://schemas.microsoft.com/office/powerpoint/2010/main" val="227374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291426" y="595784"/>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368882" y="2474655"/>
            <a:ext cx="8764066" cy="2815237"/>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18475" y="417062"/>
            <a:ext cx="90273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1222</TotalTime>
  <Words>778</Words>
  <Application>Microsoft Office PowerPoint</Application>
  <PresentationFormat>Widescreen</PresentationFormat>
  <Paragraphs>62</Paragraphs>
  <Slides>21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thanhtrangsmallsun@gmail.com</cp:lastModifiedBy>
  <cp:revision>17</cp:revision>
  <dcterms:created xsi:type="dcterms:W3CDTF">2023-07-25T08:01:24Z</dcterms:created>
  <dcterms:modified xsi:type="dcterms:W3CDTF">2025-04-26T16:19:55Z</dcterms:modified>
</cp:coreProperties>
</file>