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6" r:id="rId4"/>
    <p:sldId id="266" r:id="rId5"/>
    <p:sldId id="282" r:id="rId6"/>
    <p:sldId id="283" r:id="rId7"/>
    <p:sldId id="284" r:id="rId8"/>
    <p:sldId id="268" r:id="rId9"/>
    <p:sldId id="285" r:id="rId10"/>
    <p:sldId id="286" r:id="rId11"/>
    <p:sldId id="2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54" autoAdjust="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95C65A-CA0B-4EE4-F504-8C83F9A07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0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F29CF-1DA2-E241-B778-AB0EAF63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25" y="672297"/>
            <a:ext cx="498086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4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C84F16B5-B3AF-EFBB-B917-6D4271E4D4C4}"/>
              </a:ext>
            </a:extLst>
          </p:cNvPr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1961-21C9-DECE-98DF-D6437DF268B9}"/>
              </a:ext>
            </a:extLst>
          </p:cNvPr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086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700854" y="1068779"/>
            <a:ext cx="7167747" cy="422231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166971" y="1954033"/>
            <a:ext cx="62669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đọc về những bài ca dao hoặc những bài thơ, câu thơ về chủ điểm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569-4896-FE9A-E7FF-73FFD86D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24" y="2387963"/>
            <a:ext cx="3505504" cy="106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875A4-D9BD-AE43-C158-F43E663F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58" y="3271423"/>
            <a:ext cx="1002269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455A2-A06E-C869-1593-E043207505C7}"/>
              </a:ext>
            </a:extLst>
          </p:cNvPr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7E3E6-805B-A67C-54B4-51783EF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646A5-EC15-99AE-11B3-82CB7727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734F7C7D-40AD-3617-CA96-A7BE4C67B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B9CD435E-4534-EDA4-5D51-CA443C050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183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thanhtrangsmallsun@gmail.com</cp:lastModifiedBy>
  <cp:revision>23</cp:revision>
  <dcterms:created xsi:type="dcterms:W3CDTF">2024-08-28T11:01:25Z</dcterms:created>
  <dcterms:modified xsi:type="dcterms:W3CDTF">2025-04-21T01:28:21Z</dcterms:modified>
  <cp:category>9Slide.vn</cp:category>
</cp:coreProperties>
</file>