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25" r:id="rId3"/>
    <p:sldMasterId id="2147483737" r:id="rId4"/>
  </p:sldMasterIdLst>
  <p:notesMasterIdLst>
    <p:notesMasterId r:id="rId41"/>
  </p:notesMasterIdLst>
  <p:handoutMasterIdLst>
    <p:handoutMasterId r:id="rId42"/>
  </p:handoutMasterIdLst>
  <p:sldIdLst>
    <p:sldId id="367" r:id="rId5"/>
    <p:sldId id="375" r:id="rId6"/>
    <p:sldId id="455" r:id="rId7"/>
    <p:sldId id="456" r:id="rId8"/>
    <p:sldId id="349" r:id="rId9"/>
    <p:sldId id="452" r:id="rId10"/>
    <p:sldId id="524" r:id="rId11"/>
    <p:sldId id="454" r:id="rId12"/>
    <p:sldId id="396" r:id="rId13"/>
    <p:sldId id="378" r:id="rId14"/>
    <p:sldId id="458" r:id="rId15"/>
    <p:sldId id="517" r:id="rId16"/>
    <p:sldId id="322" r:id="rId17"/>
    <p:sldId id="323" r:id="rId18"/>
    <p:sldId id="519" r:id="rId19"/>
    <p:sldId id="330" r:id="rId20"/>
    <p:sldId id="331" r:id="rId21"/>
    <p:sldId id="332" r:id="rId22"/>
    <p:sldId id="333" r:id="rId23"/>
    <p:sldId id="334" r:id="rId24"/>
    <p:sldId id="335" r:id="rId25"/>
    <p:sldId id="518" r:id="rId26"/>
    <p:sldId id="377" r:id="rId27"/>
    <p:sldId id="388" r:id="rId28"/>
    <p:sldId id="523" r:id="rId29"/>
    <p:sldId id="393" r:id="rId30"/>
    <p:sldId id="389" r:id="rId31"/>
    <p:sldId id="381" r:id="rId32"/>
    <p:sldId id="520" r:id="rId33"/>
    <p:sldId id="450" r:id="rId34"/>
    <p:sldId id="351" r:id="rId35"/>
    <p:sldId id="343" r:id="rId36"/>
    <p:sldId id="344" r:id="rId37"/>
    <p:sldId id="521" r:id="rId38"/>
    <p:sldId id="522" r:id="rId39"/>
    <p:sldId id="451" r:id="rId40"/>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7"/>
    <a:srgbClr val="5F603C"/>
    <a:srgbClr val="38351E"/>
    <a:srgbClr val="2D3686"/>
    <a:srgbClr val="F0ECE6"/>
    <a:srgbClr val="1E1C0E"/>
    <a:srgbClr val="888864"/>
    <a:srgbClr val="CFD0C5"/>
    <a:srgbClr val="F01E5C"/>
    <a:srgbClr val="0937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94670"/>
  </p:normalViewPr>
  <p:slideViewPr>
    <p:cSldViewPr snapToGrid="0">
      <p:cViewPr varScale="1">
        <p:scale>
          <a:sx n="78" d="100"/>
          <a:sy n="78" d="100"/>
        </p:scale>
        <p:origin x="941" y="77"/>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8" d="100"/>
          <a:sy n="58" d="100"/>
        </p:scale>
        <p:origin x="21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a:extLst>
              <a:ext uri="{FF2B5EF4-FFF2-40B4-BE49-F238E27FC236}">
                <a16:creationId xmlns:a16="http://schemas.microsoft.com/office/drawing/2014/main" id="{59230B0E-39ED-45EA-AD95-669D0616B3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4" name="바닥글 개체 틀 3">
            <a:extLst>
              <a:ext uri="{FF2B5EF4-FFF2-40B4-BE49-F238E27FC236}">
                <a16:creationId xmlns:a16="http://schemas.microsoft.com/office/drawing/2014/main" id="{AA82B798-201A-4B14-B1F0-6A660C5C727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5" name="슬라이드 번호 개체 틀 4">
            <a:extLst>
              <a:ext uri="{FF2B5EF4-FFF2-40B4-BE49-F238E27FC236}">
                <a16:creationId xmlns:a16="http://schemas.microsoft.com/office/drawing/2014/main" id="{EE2F5857-B39B-4284-A086-C6DE2719C9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E3EF34-7656-4396-AEBE-2B554E5E9341}" type="slidenum">
              <a:rPr lang="ko-KR" altLang="en-US" smtClean="0"/>
              <a:t>‹#›</a:t>
            </a:fld>
            <a:endParaRPr lang="ko-KR" altLang="en-US"/>
          </a:p>
        </p:txBody>
      </p:sp>
    </p:spTree>
    <p:extLst>
      <p:ext uri="{BB962C8B-B14F-4D97-AF65-F5344CB8AC3E}">
        <p14:creationId xmlns:p14="http://schemas.microsoft.com/office/powerpoint/2010/main" val="1698782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A49F08-9100-4AF5-BC0A-FC6A093BE3CC}" type="datetimeFigureOut">
              <a:rPr lang="ko-KR" altLang="en-US" smtClean="0"/>
              <a:t>2025-04-21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C7D2-309F-4B1D-AF63-DB3D4B544859}" type="slidenum">
              <a:rPr lang="ko-KR" altLang="en-US" smtClean="0"/>
              <a:t>‹#›</a:t>
            </a:fld>
            <a:endParaRPr lang="ko-KR" altLang="en-US"/>
          </a:p>
        </p:txBody>
      </p:sp>
    </p:spTree>
    <p:extLst>
      <p:ext uri="{BB962C8B-B14F-4D97-AF65-F5344CB8AC3E}">
        <p14:creationId xmlns:p14="http://schemas.microsoft.com/office/powerpoint/2010/main" val="3717933522"/>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góp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lớn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dựng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bảo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vệ</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trong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đọc</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cấp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chúng</a:t>
            </a:r>
            <a:r>
              <a:rPr lang="en-US" sz="1800" kern="0" dirty="0">
                <a:effectLst/>
                <a:latin typeface="Times New Roman" panose="02020603050405020304" pitchFamily="18" charset="0"/>
                <a:ea typeface="Aptos" panose="020B0004020202020204" pitchFamily="34" charset="0"/>
              </a:rPr>
              <a:t> ta </a:t>
            </a:r>
            <a:r>
              <a:rPr lang="en-US" sz="1800" kern="0" dirty="0" err="1">
                <a:effectLst/>
                <a:latin typeface="Times New Roman" panose="02020603050405020304" pitchFamily="18" charset="0"/>
                <a:ea typeface="Aptos" panose="020B0004020202020204" pitchFamily="34" charset="0"/>
              </a:rPr>
              <a:t>một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bức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ngắn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gọn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nhưng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rõ</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nét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Anh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Lao </a:t>
            </a:r>
            <a:r>
              <a:rPr lang="en-US" sz="1800" kern="0" dirty="0" err="1">
                <a:effectLst/>
                <a:latin typeface="Times New Roman" panose="02020603050405020304" pitchFamily="18" charset="0"/>
                <a:ea typeface="Aptos" panose="020B0004020202020204" pitchFamily="34" charset="0"/>
              </a:rPr>
              <a:t>động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Trần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Đại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Nghĩa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những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cống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hiến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xuất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sắc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cho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sự</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nghiệp</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phòng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nền</a:t>
            </a:r>
            <a:r>
              <a:rPr lang="en-US" sz="1800" kern="0" dirty="0">
                <a:effectLst/>
                <a:latin typeface="Times New Roman" panose="02020603050405020304" pitchFamily="18" charset="0"/>
                <a:ea typeface="Aptos" panose="020B0004020202020204" pitchFamily="34" charset="0"/>
              </a:rPr>
              <a:t> khoa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trẻ</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các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em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sẽ</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thêm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về</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người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anh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lao</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dồng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này</a:t>
            </a:r>
            <a:r>
              <a:rPr lang="en-US" sz="1800" kern="0" dirty="0">
                <a:effectLst/>
                <a:latin typeface="Times New Roman" panose="02020603050405020304" pitchFamily="18" charset="0"/>
                <a:ea typeface="Aptos" panose="020B0004020202020204" pitchFamily="34" charset="0"/>
              </a:rPr>
              <a:t> qua </a:t>
            </a:r>
            <a:r>
              <a:rPr lang="en-US" sz="1800" kern="0" dirty="0" err="1">
                <a:effectLst/>
                <a:latin typeface="Times New Roman" panose="02020603050405020304" pitchFamily="18" charset="0"/>
                <a:ea typeface="Aptos" panose="020B0004020202020204" pitchFamily="34" charset="0"/>
              </a:rPr>
              <a:t>bài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hôm</a:t>
            </a:r>
            <a:r>
              <a:rPr lang="en-US" sz="1800" kern="0" dirty="0">
                <a:effectLst/>
                <a:latin typeface="Times New Roman" panose="02020603050405020304" pitchFamily="18" charset="0"/>
                <a:ea typeface="Aptos" panose="020B0004020202020204" pitchFamily="34" charset="0"/>
              </a:rPr>
              <a:t> nay.</a:t>
            </a:r>
            <a:endParaRPr lang="en-US"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5</a:t>
            </a:fld>
            <a:endParaRPr lang="ko-KR" altLang="en-US"/>
          </a:p>
        </p:txBody>
      </p:sp>
    </p:spTree>
    <p:extLst>
      <p:ext uri="{BB962C8B-B14F-4D97-AF65-F5344CB8AC3E}">
        <p14:creationId xmlns:p14="http://schemas.microsoft.com/office/powerpoint/2010/main" val="3868425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8279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Bấm vào hình ảnh để phóng lớn hình minh họa giải thích ngôi nhà tuy nhỏ nh</a:t>
            </a:r>
            <a:r>
              <a:rPr lang="vi-VN" sz="1200" b="0" i="0" kern="1200">
                <a:solidFill>
                  <a:schemeClr val="tx1"/>
                </a:solidFill>
                <a:effectLst/>
                <a:latin typeface="+mn-lt"/>
                <a:ea typeface="+mn-ea"/>
                <a:cs typeface="+mn-cs"/>
              </a:rPr>
              <a:t>ư</a:t>
            </a:r>
            <a:r>
              <a:rPr lang="en-US" sz="1200" b="0" i="0" kern="1200">
                <a:solidFill>
                  <a:schemeClr val="tx1"/>
                </a:solidFill>
                <a:effectLst/>
                <a:latin typeface="+mn-lt"/>
                <a:ea typeface="+mn-ea"/>
                <a:cs typeface="+mn-cs"/>
              </a:rPr>
              <a:t>ng đầy đủ, "tiện nghi".</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4727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37055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 súng ban-dô-ca.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30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2429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Bấm vào hình ảnh để phóng lớn hình minh họa</a:t>
            </a:r>
            <a:endParaRPr lang="en-US"/>
          </a:p>
          <a:p>
            <a:endParaRPr lang="en-US" b="0" u="none">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22BC75-BB70-457F-BA99-4217349E55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2822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F08FC7D2-309F-4B1D-AF63-DB3D4B544859}" type="slidenum">
              <a:rPr lang="ko-KR" altLang="en-US" smtClean="0"/>
              <a:t>27</a:t>
            </a:fld>
            <a:endParaRPr lang="ko-KR" altLang="en-US"/>
          </a:p>
        </p:txBody>
      </p:sp>
    </p:spTree>
    <p:extLst>
      <p:ext uri="{BB962C8B-B14F-4D97-AF65-F5344CB8AC3E}">
        <p14:creationId xmlns:p14="http://schemas.microsoft.com/office/powerpoint/2010/main" val="1343917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5.svg"/><Relationship Id="rId26" Type="http://schemas.openxmlformats.org/officeDocument/2006/relationships/image" Target="../media/image23.svg"/><Relationship Id="rId3" Type="http://schemas.openxmlformats.org/officeDocument/2006/relationships/image" Target="../media/image3.svg"/><Relationship Id="rId21" Type="http://schemas.openxmlformats.org/officeDocument/2006/relationships/image" Target="../media/image1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png"/><Relationship Id="rId16" Type="http://schemas.openxmlformats.org/officeDocument/2006/relationships/image" Target="../media/image13.svg"/><Relationship Id="rId20" Type="http://schemas.openxmlformats.org/officeDocument/2006/relationships/image" Target="../media/image17.svg"/><Relationship Id="rId29"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21.svg"/><Relationship Id="rId32" Type="http://schemas.openxmlformats.org/officeDocument/2006/relationships/image" Target="../media/image29.svg"/><Relationship Id="rId5" Type="http://schemas.openxmlformats.org/officeDocument/2006/relationships/image" Target="../media/image5.sv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svg"/><Relationship Id="rId10" Type="http://schemas.openxmlformats.org/officeDocument/2006/relationships/hyperlink" Target="http://pptmon.com/" TargetMode="External"/><Relationship Id="rId19" Type="http://schemas.openxmlformats.org/officeDocument/2006/relationships/image" Target="../media/image16.png"/><Relationship Id="rId31" Type="http://schemas.openxmlformats.org/officeDocument/2006/relationships/image" Target="../media/image28.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19.svg"/><Relationship Id="rId27" Type="http://schemas.openxmlformats.org/officeDocument/2006/relationships/image" Target="../media/image24.png"/><Relationship Id="rId30" Type="http://schemas.openxmlformats.org/officeDocument/2006/relationships/image" Target="../media/image27.svg"/></Relationships>
</file>

<file path=ppt/slideLayouts/_rels/slideLayout10.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hyperlink" Target="http://www.pptmon.com/" TargetMode="External"/><Relationship Id="rId17" Type="http://schemas.openxmlformats.org/officeDocument/2006/relationships/image" Target="../media/image28.png"/><Relationship Id="rId2" Type="http://schemas.openxmlformats.org/officeDocument/2006/relationships/image" Target="../media/image38.png"/><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31.svg"/><Relationship Id="rId15" Type="http://schemas.openxmlformats.org/officeDocument/2006/relationships/image" Target="../media/image24.png"/><Relationship Id="rId10" Type="http://schemas.openxmlformats.org/officeDocument/2006/relationships/image" Target="../media/image11.svg"/><Relationship Id="rId4" Type="http://schemas.openxmlformats.org/officeDocument/2006/relationships/image" Target="../media/image30.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pptmon.com/" TargetMode="External"/><Relationship Id="rId18" Type="http://schemas.openxmlformats.org/officeDocument/2006/relationships/image" Target="../media/image19.svg"/><Relationship Id="rId3" Type="http://schemas.openxmlformats.org/officeDocument/2006/relationships/image" Target="../media/image42.svg"/><Relationship Id="rId21" Type="http://schemas.openxmlformats.org/officeDocument/2006/relationships/image" Target="../media/image28.png"/><Relationship Id="rId7" Type="http://schemas.openxmlformats.org/officeDocument/2006/relationships/image" Target="../media/image7.svg"/><Relationship Id="rId12" Type="http://schemas.openxmlformats.org/officeDocument/2006/relationships/image" Target="../media/image11.svg"/><Relationship Id="rId17" Type="http://schemas.openxmlformats.org/officeDocument/2006/relationships/image" Target="../media/image18.png"/><Relationship Id="rId2" Type="http://schemas.openxmlformats.org/officeDocument/2006/relationships/image" Target="../media/image41.png"/><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svg"/><Relationship Id="rId15" Type="http://schemas.openxmlformats.org/officeDocument/2006/relationships/image" Target="../media/image43.png"/><Relationship Id="rId10" Type="http://schemas.openxmlformats.org/officeDocument/2006/relationships/hyperlink" Target="http://pptmon.com/" TargetMode="External"/><Relationship Id="rId19"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hyperlink" Target="http://www.pptmon.com/" TargetMode="External"/><Relationship Id="rId22" Type="http://schemas.openxmlformats.org/officeDocument/2006/relationships/image" Target="../media/image29.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34.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8.png"/><Relationship Id="rId18" Type="http://schemas.openxmlformats.org/officeDocument/2006/relationships/image" Target="../media/image25.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4.png"/><Relationship Id="rId2" Type="http://schemas.openxmlformats.org/officeDocument/2006/relationships/hyperlink" Target="http://pptmon.com/" TargetMode="External"/><Relationship Id="rId16" Type="http://schemas.openxmlformats.org/officeDocument/2006/relationships/image" Target="../media/image5.svg"/><Relationship Id="rId20" Type="http://schemas.openxmlformats.org/officeDocument/2006/relationships/image" Target="../media/image37.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4.png"/><Relationship Id="rId10" Type="http://schemas.openxmlformats.org/officeDocument/2006/relationships/image" Target="../media/image7.svg"/><Relationship Id="rId19" Type="http://schemas.openxmlformats.org/officeDocument/2006/relationships/image" Target="../media/image36.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29.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8.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2.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9.sv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44.svg"/><Relationship Id="rId3" Type="http://schemas.openxmlformats.org/officeDocument/2006/relationships/image" Target="../media/image10.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5.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49.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21.svg"/><Relationship Id="rId3" Type="http://schemas.openxmlformats.org/officeDocument/2006/relationships/image" Target="../media/image10.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20.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s>
</file>

<file path=ppt/slideLayouts/_rels/slideLayout2.xml.rels><?xml version="1.0" encoding="UTF-8" standalone="yes"?>
<Relationships xmlns="http://schemas.openxmlformats.org/package/2006/relationships"><Relationship Id="rId8" Type="http://schemas.openxmlformats.org/officeDocument/2006/relationships/hyperlink" Target="http://pptmon.com/" TargetMode="External"/><Relationship Id="rId13" Type="http://schemas.openxmlformats.org/officeDocument/2006/relationships/image" Target="../media/image12.png"/><Relationship Id="rId18" Type="http://schemas.openxmlformats.org/officeDocument/2006/relationships/image" Target="../media/image19.svg"/><Relationship Id="rId3" Type="http://schemas.openxmlformats.org/officeDocument/2006/relationships/image" Target="../media/image31.svg"/><Relationship Id="rId21" Type="http://schemas.openxmlformats.org/officeDocument/2006/relationships/image" Target="../media/image34.png"/><Relationship Id="rId7" Type="http://schemas.openxmlformats.org/officeDocument/2006/relationships/image" Target="../media/image9.svg"/><Relationship Id="rId12" Type="http://schemas.openxmlformats.org/officeDocument/2006/relationships/hyperlink" Target="http://www.pptmon.com/" TargetMode="External"/><Relationship Id="rId17" Type="http://schemas.openxmlformats.org/officeDocument/2006/relationships/image" Target="../media/image18.png"/><Relationship Id="rId2" Type="http://schemas.openxmlformats.org/officeDocument/2006/relationships/image" Target="../media/image30.png"/><Relationship Id="rId16" Type="http://schemas.openxmlformats.org/officeDocument/2006/relationships/image" Target="../media/image33.svg"/><Relationship Id="rId20" Type="http://schemas.openxmlformats.org/officeDocument/2006/relationships/image" Target="../media/image29.sv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pptmon.com/" TargetMode="External"/><Relationship Id="rId5" Type="http://schemas.openxmlformats.org/officeDocument/2006/relationships/image" Target="../media/image7.svg"/><Relationship Id="rId15" Type="http://schemas.openxmlformats.org/officeDocument/2006/relationships/image" Target="../media/image32.png"/><Relationship Id="rId10" Type="http://schemas.openxmlformats.org/officeDocument/2006/relationships/image" Target="../media/image11.svg"/><Relationship Id="rId19"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3.svg"/><Relationship Id="rId22" Type="http://schemas.openxmlformats.org/officeDocument/2006/relationships/image" Target="../media/image35.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44.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43.png"/><Relationship Id="rId2" Type="http://schemas.openxmlformats.org/officeDocument/2006/relationships/hyperlink" Target="http://pptmon.com/" TargetMode="External"/><Relationship Id="rId16" Type="http://schemas.openxmlformats.org/officeDocument/2006/relationships/image" Target="../media/image13.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12.png"/><Relationship Id="rId10" Type="http://schemas.openxmlformats.org/officeDocument/2006/relationships/image" Target="../media/image7.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35.svg"/><Relationship Id="rId22" Type="http://schemas.openxmlformats.org/officeDocument/2006/relationships/image" Target="../media/image29.sv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png"/><Relationship Id="rId3" Type="http://schemas.openxmlformats.org/officeDocument/2006/relationships/image" Target="../media/image10.png"/><Relationship Id="rId7" Type="http://schemas.openxmlformats.org/officeDocument/2006/relationships/image" Target="../media/image6.png"/><Relationship Id="rId12" Type="http://schemas.openxmlformats.org/officeDocument/2006/relationships/image" Target="../media/image29.svg"/><Relationship Id="rId2" Type="http://schemas.openxmlformats.org/officeDocument/2006/relationships/hyperlink" Target="http://pptmon.com/" TargetMode="External"/><Relationship Id="rId16" Type="http://schemas.openxmlformats.org/officeDocument/2006/relationships/image" Target="../media/image3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2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9.svg"/><Relationship Id="rId4" Type="http://schemas.openxmlformats.org/officeDocument/2006/relationships/image" Target="../media/image11.svg"/><Relationship Id="rId9" Type="http://schemas.openxmlformats.org/officeDocument/2006/relationships/image" Target="../media/image8.png"/><Relationship Id="rId14" Type="http://schemas.openxmlformats.org/officeDocument/2006/relationships/image" Target="../media/image5.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14.png"/><Relationship Id="rId18" Type="http://schemas.openxmlformats.org/officeDocument/2006/relationships/image" Target="../media/image29.sv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image" Target="../media/image40.svg"/><Relationship Id="rId17" Type="http://schemas.openxmlformats.org/officeDocument/2006/relationships/image" Target="../media/image28.png"/><Relationship Id="rId2" Type="http://schemas.openxmlformats.org/officeDocument/2006/relationships/hyperlink" Target="http://pptmon.com/" TargetMode="External"/><Relationship Id="rId16" Type="http://schemas.openxmlformats.org/officeDocument/2006/relationships/image" Target="../media/image25.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24.png"/><Relationship Id="rId10" Type="http://schemas.openxmlformats.org/officeDocument/2006/relationships/image" Target="../media/image31.svg"/><Relationship Id="rId4" Type="http://schemas.openxmlformats.org/officeDocument/2006/relationships/image" Target="../media/image11.svg"/><Relationship Id="rId9" Type="http://schemas.openxmlformats.org/officeDocument/2006/relationships/image" Target="../media/image30.png"/><Relationship Id="rId14" Type="http://schemas.openxmlformats.org/officeDocument/2006/relationships/image" Target="../media/image1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8.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41.png"/><Relationship Id="rId12" Type="http://schemas.openxmlformats.org/officeDocument/2006/relationships/image" Target="../media/image7.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44.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5" Type="http://schemas.openxmlformats.org/officeDocument/2006/relationships/image" Target="../media/image43.png"/><Relationship Id="rId10" Type="http://schemas.openxmlformats.org/officeDocument/2006/relationships/image" Target="../media/image5.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4.png"/><Relationship Id="rId14" Type="http://schemas.openxmlformats.org/officeDocument/2006/relationships/image" Target="../media/image9.svg"/><Relationship Id="rId22" Type="http://schemas.openxmlformats.org/officeDocument/2006/relationships/image" Target="../media/image29.sv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47.png"/><Relationship Id="rId18" Type="http://schemas.openxmlformats.org/officeDocument/2006/relationships/image" Target="../media/image15.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2.png"/><Relationship Id="rId12" Type="http://schemas.openxmlformats.org/officeDocument/2006/relationships/image" Target="../media/image31.svg"/><Relationship Id="rId17" Type="http://schemas.openxmlformats.org/officeDocument/2006/relationships/image" Target="../media/image14.png"/><Relationship Id="rId2" Type="http://schemas.openxmlformats.org/officeDocument/2006/relationships/hyperlink" Target="http://pptmon.com/" TargetMode="External"/><Relationship Id="rId16" Type="http://schemas.openxmlformats.org/officeDocument/2006/relationships/image" Target="../media/image9.svg"/><Relationship Id="rId20" Type="http://schemas.openxmlformats.org/officeDocument/2006/relationships/image" Target="../media/image19.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30.png"/><Relationship Id="rId5" Type="http://schemas.openxmlformats.org/officeDocument/2006/relationships/hyperlink" Target="https://pptmon.com/" TargetMode="External"/><Relationship Id="rId15" Type="http://schemas.openxmlformats.org/officeDocument/2006/relationships/image" Target="../media/image8.png"/><Relationship Id="rId10" Type="http://schemas.openxmlformats.org/officeDocument/2006/relationships/image" Target="../media/image46.svg"/><Relationship Id="rId19" Type="http://schemas.openxmlformats.org/officeDocument/2006/relationships/image" Target="../media/image18.png"/><Relationship Id="rId4" Type="http://schemas.openxmlformats.org/officeDocument/2006/relationships/image" Target="../media/image11.svg"/><Relationship Id="rId9" Type="http://schemas.openxmlformats.org/officeDocument/2006/relationships/image" Target="../media/image45.png"/><Relationship Id="rId14" Type="http://schemas.openxmlformats.org/officeDocument/2006/relationships/image" Target="../media/image48.svg"/><Relationship Id="rId22" Type="http://schemas.openxmlformats.org/officeDocument/2006/relationships/image" Target="../media/image29.sv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1.png"/><Relationship Id="rId18" Type="http://schemas.openxmlformats.org/officeDocument/2006/relationships/image" Target="../media/image19.sv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9.svg"/><Relationship Id="rId17" Type="http://schemas.openxmlformats.org/officeDocument/2006/relationships/image" Target="../media/image18.png"/><Relationship Id="rId2" Type="http://schemas.openxmlformats.org/officeDocument/2006/relationships/hyperlink" Target="http://pptmon.com/" TargetMode="External"/><Relationship Id="rId16" Type="http://schemas.openxmlformats.org/officeDocument/2006/relationships/image" Target="../media/image33.svg"/><Relationship Id="rId20" Type="http://schemas.openxmlformats.org/officeDocument/2006/relationships/image" Target="../media/image23.svg"/><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11" Type="http://schemas.openxmlformats.org/officeDocument/2006/relationships/image" Target="../media/image8.png"/><Relationship Id="rId5" Type="http://schemas.openxmlformats.org/officeDocument/2006/relationships/hyperlink" Target="https://pptmon.com/" TargetMode="External"/><Relationship Id="rId15" Type="http://schemas.openxmlformats.org/officeDocument/2006/relationships/image" Target="../media/image32.png"/><Relationship Id="rId10" Type="http://schemas.openxmlformats.org/officeDocument/2006/relationships/image" Target="../media/image7.svg"/><Relationship Id="rId19" Type="http://schemas.openxmlformats.org/officeDocument/2006/relationships/image" Target="../media/image22.png"/><Relationship Id="rId4" Type="http://schemas.openxmlformats.org/officeDocument/2006/relationships/image" Target="../media/image11.svg"/><Relationship Id="rId9" Type="http://schemas.openxmlformats.org/officeDocument/2006/relationships/image" Target="../media/image6.png"/><Relationship Id="rId14" Type="http://schemas.openxmlformats.org/officeDocument/2006/relationships/image" Target="../media/image42.svg"/><Relationship Id="rId22" Type="http://schemas.openxmlformats.org/officeDocument/2006/relationships/image" Target="../media/image29.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1.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11.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5.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5.svg"/><Relationship Id="rId5" Type="http://schemas.openxmlformats.org/officeDocument/2006/relationships/image" Target="../media/image7.svg"/><Relationship Id="rId1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6.png"/><Relationship Id="rId9" Type="http://schemas.openxmlformats.org/officeDocument/2006/relationships/image" Target="../media/image29.svg"/><Relationship Id="rId14" Type="http://schemas.openxmlformats.org/officeDocument/2006/relationships/image" Target="../media/image36.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svg"/><Relationship Id="rId3" Type="http://schemas.openxmlformats.org/officeDocument/2006/relationships/image" Target="../media/image39.svg"/><Relationship Id="rId7" Type="http://schemas.openxmlformats.org/officeDocument/2006/relationships/image" Target="../media/image40.svg"/><Relationship Id="rId12" Type="http://schemas.openxmlformats.org/officeDocument/2006/relationships/image" Target="../media/image28.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23.svg"/><Relationship Id="rId5" Type="http://schemas.openxmlformats.org/officeDocument/2006/relationships/image" Target="../media/image31.svg"/><Relationship Id="rId10" Type="http://schemas.openxmlformats.org/officeDocument/2006/relationships/image" Target="../media/image22.png"/><Relationship Id="rId4" Type="http://schemas.openxmlformats.org/officeDocument/2006/relationships/image" Target="../media/image30.png"/><Relationship Id="rId9" Type="http://schemas.openxmlformats.org/officeDocument/2006/relationships/image" Target="../media/image19.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4.svg"/><Relationship Id="rId3" Type="http://schemas.openxmlformats.org/officeDocument/2006/relationships/image" Target="../media/image42.svg"/><Relationship Id="rId7" Type="http://schemas.openxmlformats.org/officeDocument/2006/relationships/image" Target="../media/image7.svg"/><Relationship Id="rId12"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9.sv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28.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svg"/><Relationship Id="rId3" Type="http://schemas.openxmlformats.org/officeDocument/2006/relationships/image" Target="../media/image3.svg"/><Relationship Id="rId7" Type="http://schemas.openxmlformats.org/officeDocument/2006/relationships/image" Target="../media/image31.svg"/><Relationship Id="rId12" Type="http://schemas.openxmlformats.org/officeDocument/2006/relationships/image" Target="../media/image49.png"/><Relationship Id="rId17" Type="http://schemas.openxmlformats.org/officeDocument/2006/relationships/image" Target="../media/image29.svg"/><Relationship Id="rId2" Type="http://schemas.openxmlformats.org/officeDocument/2006/relationships/image" Target="../media/image2.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9.svg"/><Relationship Id="rId5" Type="http://schemas.openxmlformats.org/officeDocument/2006/relationships/image" Target="../media/image46.svg"/><Relationship Id="rId15" Type="http://schemas.openxmlformats.org/officeDocument/2006/relationships/image" Target="../media/image19.svg"/><Relationship Id="rId10" Type="http://schemas.openxmlformats.org/officeDocument/2006/relationships/image" Target="../media/image8.png"/><Relationship Id="rId4" Type="http://schemas.openxmlformats.org/officeDocument/2006/relationships/image" Target="../media/image45.png"/><Relationship Id="rId9" Type="http://schemas.openxmlformats.org/officeDocument/2006/relationships/image" Target="../media/image48.svg"/><Relationship Id="rId14" Type="http://schemas.openxmlformats.org/officeDocument/2006/relationships/image" Target="../media/image1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1.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33.svg"/><Relationship Id="rId5" Type="http://schemas.openxmlformats.org/officeDocument/2006/relationships/image" Target="../media/image7.svg"/><Relationship Id="rId15" Type="http://schemas.openxmlformats.org/officeDocument/2006/relationships/image" Target="../media/image29.sv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42.svg"/><Relationship Id="rId14"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4.svg"/><Relationship Id="rId3" Type="http://schemas.openxmlformats.org/officeDocument/2006/relationships/image" Target="../media/image31.svg"/><Relationship Id="rId7" Type="http://schemas.openxmlformats.org/officeDocument/2006/relationships/image" Target="../media/image9.svg"/><Relationship Id="rId12" Type="http://schemas.openxmlformats.org/officeDocument/2006/relationships/image" Target="../media/image43.png"/><Relationship Id="rId17" Type="http://schemas.openxmlformats.org/officeDocument/2006/relationships/image" Target="../media/image29.svg"/><Relationship Id="rId2" Type="http://schemas.openxmlformats.org/officeDocument/2006/relationships/image" Target="../media/image30.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5" Type="http://schemas.openxmlformats.org/officeDocument/2006/relationships/image" Target="../media/image19.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35.svg"/><Relationship Id="rId1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4.svg"/><Relationship Id="rId3" Type="http://schemas.openxmlformats.org/officeDocument/2006/relationships/image" Target="../media/image39.svg"/><Relationship Id="rId7" Type="http://schemas.openxmlformats.org/officeDocument/2006/relationships/image" Target="../media/image31.svg"/><Relationship Id="rId12" Type="http://schemas.openxmlformats.org/officeDocument/2006/relationships/image" Target="../media/image53.png"/><Relationship Id="rId2" Type="http://schemas.openxmlformats.org/officeDocument/2006/relationships/image" Target="../media/image38.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5.svg"/><Relationship Id="rId5" Type="http://schemas.openxmlformats.org/officeDocument/2006/relationships/image" Target="../media/image52.svg"/><Relationship Id="rId15" Type="http://schemas.openxmlformats.org/officeDocument/2006/relationships/image" Target="../media/image23.svg"/><Relationship Id="rId10" Type="http://schemas.openxmlformats.org/officeDocument/2006/relationships/image" Target="../media/image4.png"/><Relationship Id="rId4" Type="http://schemas.openxmlformats.org/officeDocument/2006/relationships/image" Target="../media/image51.png"/><Relationship Id="rId9" Type="http://schemas.openxmlformats.org/officeDocument/2006/relationships/image" Target="../media/image29.svg"/><Relationship Id="rId14" Type="http://schemas.openxmlformats.org/officeDocument/2006/relationships/image" Target="../media/image2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60" name="그래픽 59">
            <a:extLst>
              <a:ext uri="{FF2B5EF4-FFF2-40B4-BE49-F238E27FC236}">
                <a16:creationId xmlns:a16="http://schemas.microsoft.com/office/drawing/2014/main" id="{D2603DBC-CAFD-4BF8-A93D-E3615F7DC5B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396" t="65134" r="10225"/>
          <a:stretch/>
        </p:blipFill>
        <p:spPr>
          <a:xfrm>
            <a:off x="0" y="0"/>
            <a:ext cx="12192000" cy="1325683"/>
          </a:xfrm>
          <a:prstGeom prst="rect">
            <a:avLst/>
          </a:prstGeom>
        </p:spPr>
      </p:pic>
      <p:pic>
        <p:nvPicPr>
          <p:cNvPr id="12" name="그래픽 11">
            <a:extLst>
              <a:ext uri="{FF2B5EF4-FFF2-40B4-BE49-F238E27FC236}">
                <a16:creationId xmlns:a16="http://schemas.microsoft.com/office/drawing/2014/main" id="{B297BA42-0A24-4F8F-BDB5-15CC0A9E11B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10" name="그래픽 9">
            <a:extLst>
              <a:ext uri="{FF2B5EF4-FFF2-40B4-BE49-F238E27FC236}">
                <a16:creationId xmlns:a16="http://schemas.microsoft.com/office/drawing/2014/main" id="{16E4D407-3DF2-46CA-8C2C-C139C32995B1}"/>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17355"/>
          <a:stretch/>
        </p:blipFill>
        <p:spPr>
          <a:xfrm>
            <a:off x="120415" y="4269315"/>
            <a:ext cx="12192000" cy="2588685"/>
          </a:xfrm>
          <a:prstGeom prst="rect">
            <a:avLst/>
          </a:prstGeom>
        </p:spPr>
      </p:pic>
      <p:pic>
        <p:nvPicPr>
          <p:cNvPr id="50" name="그래픽 49">
            <a:extLst>
              <a:ext uri="{FF2B5EF4-FFF2-40B4-BE49-F238E27FC236}">
                <a16:creationId xmlns:a16="http://schemas.microsoft.com/office/drawing/2014/main" id="{20A08BB4-F838-4D23-AAA2-C3B86DED651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19" name="Graphic 3">
            <a:hlinkClick r:id="rId10"/>
            <a:extLst>
              <a:ext uri="{FF2B5EF4-FFF2-40B4-BE49-F238E27FC236}">
                <a16:creationId xmlns:a16="http://schemas.microsoft.com/office/drawing/2014/main" id="{FE493028-FCB3-483B-8D86-FB714B1E0CA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22" name="TextBox 21">
            <a:hlinkClick r:id="rId13"/>
            <a:extLst>
              <a:ext uri="{FF2B5EF4-FFF2-40B4-BE49-F238E27FC236}">
                <a16:creationId xmlns:a16="http://schemas.microsoft.com/office/drawing/2014/main" id="{6C867A86-EFE8-4969-B473-C7509C9C7370}"/>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AB2F96A7-E4B4-4EC3-9A4F-842B3B5099E1}"/>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t="10004"/>
          <a:stretch/>
        </p:blipFill>
        <p:spPr>
          <a:xfrm>
            <a:off x="162633" y="0"/>
            <a:ext cx="4191000" cy="1834435"/>
          </a:xfrm>
          <a:prstGeom prst="rect">
            <a:avLst/>
          </a:prstGeom>
        </p:spPr>
      </p:pic>
      <p:pic>
        <p:nvPicPr>
          <p:cNvPr id="16" name="그래픽 15">
            <a:extLst>
              <a:ext uri="{FF2B5EF4-FFF2-40B4-BE49-F238E27FC236}">
                <a16:creationId xmlns:a16="http://schemas.microsoft.com/office/drawing/2014/main" id="{34912DA6-1466-46E6-8DD2-9889B12A2B8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811903" y="5412027"/>
            <a:ext cx="4655248" cy="1310050"/>
          </a:xfrm>
          <a:prstGeom prst="rect">
            <a:avLst/>
          </a:prstGeom>
        </p:spPr>
      </p:pic>
      <p:pic>
        <p:nvPicPr>
          <p:cNvPr id="18" name="그래픽 17">
            <a:extLst>
              <a:ext uri="{FF2B5EF4-FFF2-40B4-BE49-F238E27FC236}">
                <a16:creationId xmlns:a16="http://schemas.microsoft.com/office/drawing/2014/main" id="{4C9F3C2E-E396-4A00-9237-3E5B119A210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708416" y="112105"/>
            <a:ext cx="2483584" cy="716418"/>
          </a:xfrm>
          <a:prstGeom prst="rect">
            <a:avLst/>
          </a:prstGeom>
        </p:spPr>
      </p:pic>
      <p:pic>
        <p:nvPicPr>
          <p:cNvPr id="20" name="그래픽 19">
            <a:extLst>
              <a:ext uri="{FF2B5EF4-FFF2-40B4-BE49-F238E27FC236}">
                <a16:creationId xmlns:a16="http://schemas.microsoft.com/office/drawing/2014/main" id="{67B2D773-C3E4-49AF-A7FA-077C48D40792}"/>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5798623" y="4564911"/>
            <a:ext cx="5758274" cy="2003126"/>
          </a:xfrm>
          <a:prstGeom prst="rect">
            <a:avLst/>
          </a:prstGeom>
        </p:spPr>
      </p:pic>
      <p:pic>
        <p:nvPicPr>
          <p:cNvPr id="21" name="그래픽 20">
            <a:extLst>
              <a:ext uri="{FF2B5EF4-FFF2-40B4-BE49-F238E27FC236}">
                <a16:creationId xmlns:a16="http://schemas.microsoft.com/office/drawing/2014/main" id="{E38527BE-7B4D-4C2A-B542-84AFD68ABC62}"/>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1653319" y="2764569"/>
            <a:ext cx="8885362" cy="3803468"/>
          </a:xfrm>
          <a:prstGeom prst="rect">
            <a:avLst/>
          </a:prstGeom>
        </p:spPr>
      </p:pic>
      <p:pic>
        <p:nvPicPr>
          <p:cNvPr id="23" name="그래픽 22">
            <a:extLst>
              <a:ext uri="{FF2B5EF4-FFF2-40B4-BE49-F238E27FC236}">
                <a16:creationId xmlns:a16="http://schemas.microsoft.com/office/drawing/2014/main" id="{7F2FB960-6624-46BC-A153-F9E612A4A666}"/>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489214" y="5557295"/>
            <a:ext cx="3151453" cy="1294053"/>
          </a:xfrm>
          <a:prstGeom prst="rect">
            <a:avLst/>
          </a:prstGeom>
        </p:spPr>
      </p:pic>
      <p:pic>
        <p:nvPicPr>
          <p:cNvPr id="24" name="그래픽 23">
            <a:extLst>
              <a:ext uri="{FF2B5EF4-FFF2-40B4-BE49-F238E27FC236}">
                <a16:creationId xmlns:a16="http://schemas.microsoft.com/office/drawing/2014/main" id="{94B8A059-5666-4BA4-B5FE-9CE9721132DE}"/>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7000055" y="4279478"/>
            <a:ext cx="1193277" cy="2365579"/>
          </a:xfrm>
          <a:prstGeom prst="rect">
            <a:avLst/>
          </a:prstGeom>
        </p:spPr>
      </p:pic>
      <p:pic>
        <p:nvPicPr>
          <p:cNvPr id="26" name="그래픽 25">
            <a:extLst>
              <a:ext uri="{FF2B5EF4-FFF2-40B4-BE49-F238E27FC236}">
                <a16:creationId xmlns:a16="http://schemas.microsoft.com/office/drawing/2014/main" id="{DE7C3C4C-810B-43CA-BCB2-D7365171C44C}"/>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r="65513"/>
          <a:stretch/>
        </p:blipFill>
        <p:spPr>
          <a:xfrm>
            <a:off x="162633" y="232231"/>
            <a:ext cx="2463623" cy="2416746"/>
          </a:xfrm>
          <a:prstGeom prst="rect">
            <a:avLst/>
          </a:prstGeom>
        </p:spPr>
      </p:pic>
      <p:pic>
        <p:nvPicPr>
          <p:cNvPr id="4" name="그래픽 3">
            <a:extLst>
              <a:ext uri="{FF2B5EF4-FFF2-40B4-BE49-F238E27FC236}">
                <a16:creationId xmlns:a16="http://schemas.microsoft.com/office/drawing/2014/main" id="{85495209-6E9E-4465-B913-8A5395C8BB85}"/>
              </a:ext>
            </a:extLst>
          </p:cNvPr>
          <p:cNvPicPr>
            <a:picLocks noChangeAspect="1"/>
          </p:cNvPicPr>
          <p:nvPr userDrawn="1"/>
        </p:nvPicPr>
        <p:blipFill rotWithShape="1">
          <a:blip r:embed="rId31">
            <a:extLst>
              <a:ext uri="{96DAC541-7B7A-43D3-8B79-37D633B846F1}">
                <asvg:svgBlip xmlns:asvg="http://schemas.microsoft.com/office/drawing/2016/SVG/main" r:embed="rId32"/>
              </a:ext>
            </a:extLst>
          </a:blip>
          <a:srcRect l="778" r="648" b="55645"/>
          <a:stretch/>
        </p:blipFill>
        <p:spPr>
          <a:xfrm>
            <a:off x="1" y="5393599"/>
            <a:ext cx="12192000" cy="1464401"/>
          </a:xfrm>
          <a:prstGeom prst="rect">
            <a:avLst/>
          </a:prstGeom>
        </p:spPr>
      </p:pic>
      <p:pic>
        <p:nvPicPr>
          <p:cNvPr id="61" name="그래픽 60">
            <a:extLst>
              <a:ext uri="{FF2B5EF4-FFF2-40B4-BE49-F238E27FC236}">
                <a16:creationId xmlns:a16="http://schemas.microsoft.com/office/drawing/2014/main" id="{4D3A7C26-043C-41F9-84D9-95C334E3EAB6}"/>
              </a:ext>
            </a:extLst>
          </p:cNvPr>
          <p:cNvPicPr>
            <a:picLocks noChangeAspect="1"/>
          </p:cNvPicPr>
          <p:nvPr userDrawn="1"/>
        </p:nvPicPr>
        <p:blipFill rotWithShape="1">
          <a:blip r:embed="rId29">
            <a:extLst>
              <a:ext uri="{96DAC541-7B7A-43D3-8B79-37D633B846F1}">
                <asvg:svgBlip xmlns:asvg="http://schemas.microsoft.com/office/drawing/2016/SVG/main" r:embed="rId30"/>
              </a:ext>
            </a:extLst>
          </a:blip>
          <a:srcRect l="56304"/>
          <a:stretch/>
        </p:blipFill>
        <p:spPr>
          <a:xfrm>
            <a:off x="9398841" y="1043843"/>
            <a:ext cx="2663355" cy="2062053"/>
          </a:xfrm>
          <a:prstGeom prst="rect">
            <a:avLst/>
          </a:prstGeom>
        </p:spPr>
      </p:pic>
    </p:spTree>
    <p:extLst>
      <p:ext uri="{BB962C8B-B14F-4D97-AF65-F5344CB8AC3E}">
        <p14:creationId xmlns:p14="http://schemas.microsoft.com/office/powerpoint/2010/main" val="2549487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9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flipH="1">
            <a:off x="0" y="4999361"/>
            <a:ext cx="12192000" cy="1858639"/>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4749" y="4878021"/>
            <a:ext cx="6580858" cy="1851943"/>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r="9094"/>
          <a:stretch/>
        </p:blipFill>
        <p:spPr>
          <a:xfrm>
            <a:off x="10988331" y="4059297"/>
            <a:ext cx="1203669"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1675886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0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a:off x="0" y="4999361"/>
            <a:ext cx="12192000" cy="1858639"/>
          </a:xfrm>
          <a:prstGeom prst="rect">
            <a:avLst/>
          </a:prstGeom>
        </p:spPr>
      </p:pic>
      <p:pic>
        <p:nvPicPr>
          <p:cNvPr id="5" name="Graphic 3">
            <a:hlinkClick r:id="rId10"/>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29909"/>
          <a:stretch/>
        </p:blipFill>
        <p:spPr>
          <a:xfrm>
            <a:off x="6024563" y="7063924"/>
            <a:ext cx="1732461" cy="190500"/>
          </a:xfrm>
          <a:prstGeom prst="rect">
            <a:avLst/>
          </a:prstGeom>
        </p:spPr>
      </p:pic>
      <p:sp>
        <p:nvSpPr>
          <p:cNvPr id="6" name="TextBox 5">
            <a:hlinkClick r:id="rId13"/>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4"/>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9847452"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12061"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760811"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1086591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3385" y="5253039"/>
            <a:ext cx="5703211"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252628"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31072040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0"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0"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6375251" y="5032549"/>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25588"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3030" y="5134382"/>
            <a:ext cx="4094503" cy="1681288"/>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2585397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flipH="1">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flipH="1">
            <a:off x="2" y="5310883"/>
            <a:ext cx="12191999" cy="1547117"/>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16680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610120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3672715"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a:off x="0"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flipH="1">
            <a:off x="1" y="0"/>
            <a:ext cx="12192000" cy="1278582"/>
          </a:xfrm>
          <a:prstGeom prst="rect">
            <a:avLst/>
          </a:prstGeom>
        </p:spPr>
      </p:pic>
    </p:spTree>
    <p:extLst>
      <p:ext uri="{BB962C8B-B14F-4D97-AF65-F5344CB8AC3E}">
        <p14:creationId xmlns:p14="http://schemas.microsoft.com/office/powerpoint/2010/main" val="34311036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72672" r="7435" b="42785"/>
          <a:stretch/>
        </p:blipFill>
        <p:spPr>
          <a:xfrm flipH="1">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0146" t="-2" b="49936"/>
          <a:stretch/>
        </p:blipFill>
        <p:spPr>
          <a:xfrm flipH="1">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40086" r="6157" b="51109"/>
          <a:stretch/>
        </p:blipFill>
        <p:spPr>
          <a:xfrm flipH="1">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778" t="-1" r="648" b="66795"/>
          <a:stretch/>
        </p:blipFill>
        <p:spPr>
          <a:xfrm flipH="1">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64431"/>
          <a:stretch/>
        </p:blipFill>
        <p:spPr>
          <a:xfrm flipH="1" flipV="1">
            <a:off x="-1"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7654"/>
          <a:stretch/>
        </p:blipFill>
        <p:spPr>
          <a:xfrm flipH="1">
            <a:off x="11150599"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10285025" y="5063146"/>
            <a:ext cx="669968" cy="1794853"/>
          </a:xfrm>
          <a:prstGeom prst="rect">
            <a:avLst/>
          </a:prstGeom>
        </p:spPr>
      </p:pic>
    </p:spTree>
    <p:extLst>
      <p:ext uri="{BB962C8B-B14F-4D97-AF65-F5344CB8AC3E}">
        <p14:creationId xmlns:p14="http://schemas.microsoft.com/office/powerpoint/2010/main" val="2040083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5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H="1"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flipH="1">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flipH="1">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598128"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5595853"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35799685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H="1"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a:off x="-1"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43975"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8823130"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flipH="1">
            <a:off x="-2" y="5393599"/>
            <a:ext cx="12192000" cy="1464401"/>
          </a:xfrm>
          <a:prstGeom prst="rect">
            <a:avLst/>
          </a:prstGeom>
        </p:spPr>
      </p:pic>
    </p:spTree>
    <p:extLst>
      <p:ext uri="{BB962C8B-B14F-4D97-AF65-F5344CB8AC3E}">
        <p14:creationId xmlns:p14="http://schemas.microsoft.com/office/powerpoint/2010/main" val="10440094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7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flipH="1">
            <a:off x="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H="1" flipV="1">
            <a:off x="7206673"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flipH="1">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flipH="1">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flipH="1">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b="3831"/>
          <a:stretch/>
        </p:blipFill>
        <p:spPr>
          <a:xfrm flipH="1">
            <a:off x="810491"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6194606"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a:off x="0" y="5564213"/>
            <a:ext cx="12192000" cy="1293787"/>
          </a:xfrm>
          <a:prstGeom prst="rect">
            <a:avLst/>
          </a:prstGeom>
        </p:spPr>
      </p:pic>
    </p:spTree>
    <p:extLst>
      <p:ext uri="{BB962C8B-B14F-4D97-AF65-F5344CB8AC3E}">
        <p14:creationId xmlns:p14="http://schemas.microsoft.com/office/powerpoint/2010/main" val="144644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8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flipH="1">
            <a:off x="-1"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flipH="1">
            <a:off x="-1"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flipH="1">
            <a:off x="-2"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H="1"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65740" t="65414"/>
          <a:stretch/>
        </p:blipFill>
        <p:spPr>
          <a:xfrm flipH="1">
            <a:off x="6504705"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4367" t="9936" r="1"/>
          <a:stretch/>
        </p:blipFill>
        <p:spPr>
          <a:xfrm flipH="1">
            <a:off x="1658838"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t="11598" r="64479"/>
          <a:stretch/>
        </p:blipFill>
        <p:spPr>
          <a:xfrm flipH="1">
            <a:off x="402589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55645"/>
          <a:stretch/>
        </p:blipFill>
        <p:spPr>
          <a:xfrm>
            <a:off x="-2" y="5393599"/>
            <a:ext cx="12192000" cy="1464401"/>
          </a:xfrm>
          <a:prstGeom prst="rect">
            <a:avLst/>
          </a:prstGeom>
        </p:spPr>
      </p:pic>
    </p:spTree>
    <p:extLst>
      <p:ext uri="{BB962C8B-B14F-4D97-AF65-F5344CB8AC3E}">
        <p14:creationId xmlns:p14="http://schemas.microsoft.com/office/powerpoint/2010/main" val="702977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a:off x="0" y="5310883"/>
            <a:ext cx="12191999" cy="1547117"/>
          </a:xfrm>
          <a:prstGeom prst="rect">
            <a:avLst/>
          </a:prstGeom>
        </p:spPr>
      </p:pic>
      <p:pic>
        <p:nvPicPr>
          <p:cNvPr id="5" name="Graphic 3">
            <a:hlinkClick r:id="rId8"/>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29909"/>
          <a:stretch/>
        </p:blipFill>
        <p:spPr>
          <a:xfrm>
            <a:off x="6024563" y="7063924"/>
            <a:ext cx="1732461" cy="190500"/>
          </a:xfrm>
          <a:prstGeom prst="rect">
            <a:avLst/>
          </a:prstGeom>
        </p:spPr>
      </p:pic>
      <p:sp>
        <p:nvSpPr>
          <p:cNvPr id="6" name="TextBox 5">
            <a:hlinkClick r:id="rId11"/>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12"/>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9079881" y="5394774"/>
            <a:ext cx="2945319" cy="1432496"/>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125937" y="5421137"/>
            <a:ext cx="1964857" cy="1380235"/>
          </a:xfrm>
          <a:prstGeom prst="rect">
            <a:avLst/>
          </a:prstGeom>
        </p:spPr>
      </p:pic>
      <p:pic>
        <p:nvPicPr>
          <p:cNvPr id="40" name="그래픽 39">
            <a:extLst>
              <a:ext uri="{FF2B5EF4-FFF2-40B4-BE49-F238E27FC236}">
                <a16:creationId xmlns:a16="http://schemas.microsoft.com/office/drawing/2014/main" id="{AC135512-5DAC-4F65-A9F6-23A2E45919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338291" y="6040693"/>
            <a:ext cx="2180995" cy="758701"/>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9">
            <a:extLst>
              <a:ext uri="{96DAC541-7B7A-43D3-8B79-37D633B846F1}">
                <asvg:svgBlip xmlns:asvg="http://schemas.microsoft.com/office/drawing/2016/SVG/main" r:embed="rId20"/>
              </a:ext>
            </a:extLst>
          </a:blip>
          <a:srcRect l="778" r="648" b="64088"/>
          <a:stretch/>
        </p:blipFill>
        <p:spPr>
          <a:xfrm flipH="1">
            <a:off x="1" y="5672320"/>
            <a:ext cx="12192000" cy="1185680"/>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14444" t="71288" r="13538" b="-684"/>
          <a:stretch/>
        </p:blipFill>
        <p:spPr>
          <a:xfrm>
            <a:off x="0" y="0"/>
            <a:ext cx="12192000" cy="1278582"/>
          </a:xfrm>
          <a:prstGeom prst="rect">
            <a:avLst/>
          </a:prstGeom>
        </p:spPr>
      </p:pic>
    </p:spTree>
    <p:extLst>
      <p:ext uri="{BB962C8B-B14F-4D97-AF65-F5344CB8AC3E}">
        <p14:creationId xmlns:p14="http://schemas.microsoft.com/office/powerpoint/2010/main" val="598521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9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t="-1" r="1988" b="41136"/>
          <a:stretch/>
        </p:blipFill>
        <p:spPr>
          <a:xfrm>
            <a:off x="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t="1" r="7821" b="41051"/>
          <a:stretch/>
        </p:blipFill>
        <p:spPr>
          <a:xfrm>
            <a:off x="2"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14444" t="71288" r="13538" b="-684"/>
          <a:stretch/>
        </p:blipFill>
        <p:spPr>
          <a:xfrm>
            <a:off x="1"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750207"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968168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7757025"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64088"/>
          <a:stretch/>
        </p:blipFill>
        <p:spPr>
          <a:xfrm flipH="1">
            <a:off x="0" y="5672320"/>
            <a:ext cx="12192000" cy="1185680"/>
          </a:xfrm>
          <a:prstGeom prst="rect">
            <a:avLst/>
          </a:prstGeom>
        </p:spPr>
      </p:pic>
      <p:sp>
        <p:nvSpPr>
          <p:cNvPr id="13" name="그림 개체 틀 4">
            <a:extLst>
              <a:ext uri="{FF2B5EF4-FFF2-40B4-BE49-F238E27FC236}">
                <a16:creationId xmlns:a16="http://schemas.microsoft.com/office/drawing/2014/main" id="{5338841A-08E0-4087-96EF-4E0E39623FA5}"/>
              </a:ext>
            </a:extLst>
          </p:cNvPr>
          <p:cNvSpPr>
            <a:spLocks noGrp="1"/>
          </p:cNvSpPr>
          <p:nvPr>
            <p:ph type="pic" sz="quarter" idx="10" hasCustomPrompt="1"/>
          </p:nvPr>
        </p:nvSpPr>
        <p:spPr>
          <a:xfrm>
            <a:off x="7302755" y="1187245"/>
            <a:ext cx="3616438" cy="4483510"/>
          </a:xfrm>
          <a:prstGeom prst="rect">
            <a:avLst/>
          </a:prstGeom>
          <a:pattFill prst="pct10">
            <a:fgClr>
              <a:schemeClr val="bg1">
                <a:lumMod val="75000"/>
              </a:schemeClr>
            </a:fgClr>
            <a:bgClr>
              <a:schemeClr val="bg1">
                <a:lumMod val="95000"/>
              </a:schemeClr>
            </a:bgClr>
          </a:pattFill>
        </p:spPr>
        <p:txBody>
          <a:bodyPr tIns="972000" anchor="ctr"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8872656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0_PPTMON slide">
    <p:spTree>
      <p:nvGrpSpPr>
        <p:cNvPr id="1" name=""/>
        <p:cNvGrpSpPr/>
        <p:nvPr/>
      </p:nvGrpSpPr>
      <p:grpSpPr>
        <a:xfrm>
          <a:off x="0" y="0"/>
          <a:ext cx="0" cy="0"/>
          <a:chOff x="0" y="0"/>
          <a:chExt cx="0" cy="0"/>
        </a:xfrm>
      </p:grpSpPr>
      <p:sp>
        <p:nvSpPr>
          <p:cNvPr id="13" name="직사각형 12">
            <a:extLst>
              <a:ext uri="{FF2B5EF4-FFF2-40B4-BE49-F238E27FC236}">
                <a16:creationId xmlns:a16="http://schemas.microsoft.com/office/drawing/2014/main" id="{6E6B42EC-3C29-4967-895D-779B7821D393}"/>
              </a:ext>
            </a:extLst>
          </p:cNvPr>
          <p:cNvSpPr/>
          <p:nvPr userDrawn="1"/>
        </p:nvSpPr>
        <p:spPr>
          <a:xfrm>
            <a:off x="0" y="1143000"/>
            <a:ext cx="7622606" cy="4572000"/>
          </a:xfrm>
          <a:prstGeom prst="rect">
            <a:avLst/>
          </a:prstGeom>
          <a:solidFill>
            <a:schemeClr val="bg1"/>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dirty="0">
              <a:solidFill>
                <a:schemeClr val="bg1"/>
              </a:solidFill>
              <a:latin typeface="+mj-lt"/>
            </a:endParaRPr>
          </a:p>
        </p:txBody>
      </p:sp>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72672" r="7435" b="42785"/>
          <a:stretch/>
        </p:blipFill>
        <p:spPr>
          <a:xfrm>
            <a:off x="-1"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146" t="-2" b="49936"/>
          <a:stretch/>
        </p:blipFill>
        <p:spPr>
          <a:xfrm>
            <a:off x="1237005"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0086" r="6157" b="51109"/>
          <a:stretch/>
        </p:blipFill>
        <p:spPr>
          <a:xfrm>
            <a:off x="-1"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778" t="-1" r="648" b="66795"/>
          <a:stretch/>
        </p:blipFill>
        <p:spPr>
          <a:xfrm>
            <a:off x="-1"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b="64431"/>
          <a:stretch/>
        </p:blipFill>
        <p:spPr>
          <a:xfrm flipV="1">
            <a:off x="-1"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b="3981"/>
          <a:stretch/>
        </p:blipFill>
        <p:spPr>
          <a:xfrm flipH="1">
            <a:off x="2425429" y="5298584"/>
            <a:ext cx="2311964" cy="1559416"/>
          </a:xfrm>
          <a:prstGeom prst="rect">
            <a:avLst/>
          </a:prstGeom>
        </p:spPr>
      </p:pic>
      <p:sp>
        <p:nvSpPr>
          <p:cNvPr id="14" name="그림 개체 틀 2">
            <a:extLst>
              <a:ext uri="{FF2B5EF4-FFF2-40B4-BE49-F238E27FC236}">
                <a16:creationId xmlns:a16="http://schemas.microsoft.com/office/drawing/2014/main" id="{E8BDFE23-4D58-49BF-977A-DB49BFFECF13}"/>
              </a:ext>
            </a:extLst>
          </p:cNvPr>
          <p:cNvSpPr>
            <a:spLocks noGrp="1"/>
          </p:cNvSpPr>
          <p:nvPr>
            <p:ph type="pic" sz="quarter" idx="22" hasCustomPrompt="1"/>
          </p:nvPr>
        </p:nvSpPr>
        <p:spPr>
          <a:xfrm>
            <a:off x="7622608" y="1143000"/>
            <a:ext cx="4569392" cy="4572000"/>
          </a:xfrm>
          <a:prstGeom prst="rect">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2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100630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1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364" r="4926" b="26706"/>
          <a:stretch/>
        </p:blipFill>
        <p:spPr>
          <a:xfrm>
            <a:off x="0" y="4999361"/>
            <a:ext cx="12192000" cy="1858639"/>
          </a:xfrm>
          <a:prstGeom prst="rect">
            <a:avLst/>
          </a:prstGeom>
        </p:spPr>
      </p:pic>
      <p:pic>
        <p:nvPicPr>
          <p:cNvPr id="12" name="그래픽 11">
            <a:extLst>
              <a:ext uri="{FF2B5EF4-FFF2-40B4-BE49-F238E27FC236}">
                <a16:creationId xmlns:a16="http://schemas.microsoft.com/office/drawing/2014/main" id="{69FDE52A-2015-49C4-B629-C99B36CAB4A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flipH="1">
            <a:off x="7757023" y="5501548"/>
            <a:ext cx="4365163" cy="1228416"/>
          </a:xfrm>
          <a:prstGeom prst="rect">
            <a:avLst/>
          </a:prstGeom>
        </p:spPr>
      </p:pic>
      <p:pic>
        <p:nvPicPr>
          <p:cNvPr id="19" name="그래픽 18">
            <a:extLst>
              <a:ext uri="{FF2B5EF4-FFF2-40B4-BE49-F238E27FC236}">
                <a16:creationId xmlns:a16="http://schemas.microsoft.com/office/drawing/2014/main" id="{86EA0FE6-23F4-42B7-88A3-4EF190D7600E}"/>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120415" y="4059297"/>
            <a:ext cx="1324083" cy="2624892"/>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778" r="648" b="55645"/>
          <a:stretch/>
        </p:blipFill>
        <p:spPr>
          <a:xfrm flipH="1">
            <a:off x="-1" y="5393599"/>
            <a:ext cx="12192000" cy="1464401"/>
          </a:xfrm>
          <a:prstGeom prst="rect">
            <a:avLst/>
          </a:prstGeom>
        </p:spPr>
      </p:pic>
      <p:sp>
        <p:nvSpPr>
          <p:cNvPr id="13" name="그림 개체 틀 2">
            <a:extLst>
              <a:ext uri="{FF2B5EF4-FFF2-40B4-BE49-F238E27FC236}">
                <a16:creationId xmlns:a16="http://schemas.microsoft.com/office/drawing/2014/main" id="{94DA6A7E-3806-43A2-905B-21099B87E25A}"/>
              </a:ext>
            </a:extLst>
          </p:cNvPr>
          <p:cNvSpPr>
            <a:spLocks noGrp="1"/>
          </p:cNvSpPr>
          <p:nvPr>
            <p:ph type="pic" sz="quarter" idx="15" hasCustomPrompt="1"/>
          </p:nvPr>
        </p:nvSpPr>
        <p:spPr>
          <a:xfrm>
            <a:off x="1713876"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4" name="그림 개체 틀 2">
            <a:extLst>
              <a:ext uri="{FF2B5EF4-FFF2-40B4-BE49-F238E27FC236}">
                <a16:creationId xmlns:a16="http://schemas.microsoft.com/office/drawing/2014/main" id="{653A9D6D-3796-4BFB-8BFE-AE735DA779A8}"/>
              </a:ext>
            </a:extLst>
          </p:cNvPr>
          <p:cNvSpPr>
            <a:spLocks noGrp="1"/>
          </p:cNvSpPr>
          <p:nvPr>
            <p:ph type="pic" sz="quarter" idx="16" hasCustomPrompt="1"/>
          </p:nvPr>
        </p:nvSpPr>
        <p:spPr>
          <a:xfrm>
            <a:off x="5046319"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6" name="그림 개체 틀 2">
            <a:extLst>
              <a:ext uri="{FF2B5EF4-FFF2-40B4-BE49-F238E27FC236}">
                <a16:creationId xmlns:a16="http://schemas.microsoft.com/office/drawing/2014/main" id="{C8E8D57D-48E5-4483-B313-372FC3B3BDA8}"/>
              </a:ext>
            </a:extLst>
          </p:cNvPr>
          <p:cNvSpPr>
            <a:spLocks noGrp="1"/>
          </p:cNvSpPr>
          <p:nvPr>
            <p:ph type="pic" sz="quarter" idx="17" hasCustomPrompt="1"/>
          </p:nvPr>
        </p:nvSpPr>
        <p:spPr>
          <a:xfrm>
            <a:off x="8378762" y="2044700"/>
            <a:ext cx="2091848" cy="2093042"/>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8536264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2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b="26493"/>
          <a:stretch/>
        </p:blipFill>
        <p:spPr>
          <a:xfrm flipH="1">
            <a:off x="-1"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b="31790"/>
          <a:stretch/>
        </p:blipFill>
        <p:spPr>
          <a:xfrm flipH="1">
            <a:off x="-120416"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9364" r="4926" b="26706"/>
          <a:stretch/>
        </p:blipFill>
        <p:spPr>
          <a:xfrm flipH="1">
            <a:off x="-1" y="4999361"/>
            <a:ext cx="12192000" cy="1858639"/>
          </a:xfrm>
          <a:prstGeom prst="rect">
            <a:avLst/>
          </a:prstGeom>
        </p:spPr>
      </p:pic>
      <p:pic>
        <p:nvPicPr>
          <p:cNvPr id="14" name="그래픽 13">
            <a:extLst>
              <a:ext uri="{FF2B5EF4-FFF2-40B4-BE49-F238E27FC236}">
                <a16:creationId xmlns:a16="http://schemas.microsoft.com/office/drawing/2014/main" id="{DA44CF41-062F-406A-95D8-841C45D84EC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flipH="1">
            <a:off x="221757" y="5087426"/>
            <a:ext cx="2122790" cy="612343"/>
          </a:xfrm>
          <a:prstGeom prst="rect">
            <a:avLst/>
          </a:prstGeom>
        </p:spPr>
      </p:pic>
      <p:pic>
        <p:nvPicPr>
          <p:cNvPr id="15" name="그래픽 14">
            <a:extLst>
              <a:ext uri="{FF2B5EF4-FFF2-40B4-BE49-F238E27FC236}">
                <a16:creationId xmlns:a16="http://schemas.microsoft.com/office/drawing/2014/main" id="{BBB58879-ECEC-49C6-BF9D-E9299D70B5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548697" y="5108595"/>
            <a:ext cx="4431241" cy="1541492"/>
          </a:xfrm>
          <a:prstGeom prst="rect">
            <a:avLst/>
          </a:prstGeom>
        </p:spPr>
      </p:pic>
      <p:pic>
        <p:nvPicPr>
          <p:cNvPr id="19" name="그래픽 18">
            <a:extLst>
              <a:ext uri="{FF2B5EF4-FFF2-40B4-BE49-F238E27FC236}">
                <a16:creationId xmlns:a16="http://schemas.microsoft.com/office/drawing/2014/main" id="{0F0DEA40-1035-481C-92FE-81AD16C816BA}"/>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4614332" y="4943640"/>
            <a:ext cx="3816856" cy="1567280"/>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a:off x="-2" y="5393599"/>
            <a:ext cx="12192000" cy="1464401"/>
          </a:xfrm>
          <a:prstGeom prst="rect">
            <a:avLst/>
          </a:prstGeom>
        </p:spPr>
      </p:pic>
      <p:sp>
        <p:nvSpPr>
          <p:cNvPr id="13" name="그림 개체 틀 11">
            <a:extLst>
              <a:ext uri="{FF2B5EF4-FFF2-40B4-BE49-F238E27FC236}">
                <a16:creationId xmlns:a16="http://schemas.microsoft.com/office/drawing/2014/main" id="{4C54AF89-58B4-4C12-B574-0EA37F4B7762}"/>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3031135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5">
            <a:extLst>
              <a:ext uri="{96DAC541-7B7A-43D3-8B79-37D633B846F1}">
                <asvg:svgBlip xmlns:asvg="http://schemas.microsoft.com/office/drawing/2016/SVG/main" r:embed="rId16"/>
              </a:ext>
            </a:extLst>
          </a:blip>
          <a:srcRect l="9364" r="12846" b="44858"/>
          <a:stretch/>
        </p:blipFill>
        <p:spPr>
          <a:xfrm>
            <a:off x="0" y="5317309"/>
            <a:ext cx="12192000" cy="1540691"/>
          </a:xfrm>
          <a:prstGeom prst="rect">
            <a:avLst/>
          </a:prstGeom>
        </p:spPr>
      </p:pic>
      <p:pic>
        <p:nvPicPr>
          <p:cNvPr id="17" name="그래픽 16">
            <a:extLst>
              <a:ext uri="{FF2B5EF4-FFF2-40B4-BE49-F238E27FC236}">
                <a16:creationId xmlns:a16="http://schemas.microsoft.com/office/drawing/2014/main" id="{954814FD-5DB9-4C7B-A8C5-35412CE90B10}"/>
              </a:ext>
            </a:extLst>
          </p:cNvPr>
          <p:cNvPicPr>
            <a:picLocks noChangeAspect="1"/>
          </p:cNvPicPr>
          <p:nvPr userDrawn="1"/>
        </p:nvPicPr>
        <p:blipFill rotWithShape="1">
          <a:blip r:embed="rId17">
            <a:extLst>
              <a:ext uri="{96DAC541-7B7A-43D3-8B79-37D633B846F1}">
                <asvg:svgBlip xmlns:asvg="http://schemas.microsoft.com/office/drawing/2016/SVG/main" r:embed="rId18"/>
              </a:ext>
            </a:extLst>
          </a:blip>
          <a:srcRect l="25470" r="1"/>
          <a:stretch/>
        </p:blipFill>
        <p:spPr>
          <a:xfrm flipH="1">
            <a:off x="7941454" y="5253039"/>
            <a:ext cx="4250546" cy="1604961"/>
          </a:xfrm>
          <a:prstGeom prst="rect">
            <a:avLst/>
          </a:prstGeom>
        </p:spPr>
      </p:pic>
      <p:pic>
        <p:nvPicPr>
          <p:cNvPr id="21" name="그래픽 20">
            <a:extLst>
              <a:ext uri="{FF2B5EF4-FFF2-40B4-BE49-F238E27FC236}">
                <a16:creationId xmlns:a16="http://schemas.microsoft.com/office/drawing/2014/main" id="{94F8090F-38E9-4C7C-B86E-6DEB4870103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880684" y="5603593"/>
            <a:ext cx="3486707" cy="1212918"/>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9" r="6247" b="63039"/>
          <a:stretch/>
        </p:blipFill>
        <p:spPr>
          <a:xfrm flipH="1">
            <a:off x="0" y="5564213"/>
            <a:ext cx="12192000" cy="1293787"/>
          </a:xfrm>
          <a:prstGeom prst="rect">
            <a:avLst/>
          </a:prstGeom>
        </p:spPr>
      </p:pic>
      <p:sp>
        <p:nvSpPr>
          <p:cNvPr id="13" name="그림 개체 틀 5">
            <a:extLst>
              <a:ext uri="{FF2B5EF4-FFF2-40B4-BE49-F238E27FC236}">
                <a16:creationId xmlns:a16="http://schemas.microsoft.com/office/drawing/2014/main" id="{11A17890-3117-4B13-B11C-210FEEC0324D}"/>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8927573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4_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11">
            <a:extLst>
              <a:ext uri="{96DAC541-7B7A-43D3-8B79-37D633B846F1}">
                <asvg:svgBlip xmlns:asvg="http://schemas.microsoft.com/office/drawing/2016/SVG/main" r:embed="rId12"/>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13">
            <a:extLst>
              <a:ext uri="{96DAC541-7B7A-43D3-8B79-37D633B846F1}">
                <asvg:svgBlip xmlns:asvg="http://schemas.microsoft.com/office/drawing/2016/SVG/main" r:embed="rId14"/>
              </a:ext>
            </a:extLst>
          </a:blip>
          <a:srcRect l="5962" r="5962" b="44676"/>
          <a:stretch/>
        </p:blipFill>
        <p:spPr>
          <a:xfrm flipV="1">
            <a:off x="-1" y="0"/>
            <a:ext cx="12192001" cy="1365251"/>
          </a:xfrm>
          <a:prstGeom prst="rect">
            <a:avLst/>
          </a:prstGeom>
        </p:spPr>
      </p:pic>
      <p:pic>
        <p:nvPicPr>
          <p:cNvPr id="14" name="그래픽 13">
            <a:extLst>
              <a:ext uri="{FF2B5EF4-FFF2-40B4-BE49-F238E27FC236}">
                <a16:creationId xmlns:a16="http://schemas.microsoft.com/office/drawing/2014/main" id="{5761BA51-2E2A-47DC-8381-EE2A8B80EAB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894011" y="5096010"/>
            <a:ext cx="2113393" cy="1484576"/>
          </a:xfrm>
          <a:prstGeom prst="rect">
            <a:avLst/>
          </a:prstGeom>
        </p:spPr>
      </p:pic>
      <p:pic>
        <p:nvPicPr>
          <p:cNvPr id="17" name="그래픽 16">
            <a:extLst>
              <a:ext uri="{FF2B5EF4-FFF2-40B4-BE49-F238E27FC236}">
                <a16:creationId xmlns:a16="http://schemas.microsoft.com/office/drawing/2014/main" id="{B65F20C4-7280-4184-9B00-0919C4D8D11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flipH="1">
            <a:off x="5234025" y="5322709"/>
            <a:ext cx="3817595" cy="1328024"/>
          </a:xfrm>
          <a:prstGeom prst="rect">
            <a:avLst/>
          </a:prstGeom>
        </p:spPr>
      </p:pic>
      <p:pic>
        <p:nvPicPr>
          <p:cNvPr id="19" name="그래픽 18">
            <a:extLst>
              <a:ext uri="{FF2B5EF4-FFF2-40B4-BE49-F238E27FC236}">
                <a16:creationId xmlns:a16="http://schemas.microsoft.com/office/drawing/2014/main" id="{1C5DBB2C-205F-4CF4-BB1A-0440EE1F96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flipH="1">
            <a:off x="9143999" y="5597428"/>
            <a:ext cx="2904970" cy="1192841"/>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l="778" r="648" b="55645"/>
          <a:stretch/>
        </p:blipFill>
        <p:spPr>
          <a:xfrm flipH="1">
            <a:off x="1" y="5393599"/>
            <a:ext cx="12192000" cy="1464401"/>
          </a:xfrm>
          <a:prstGeom prst="rect">
            <a:avLst/>
          </a:prstGeom>
        </p:spPr>
      </p:pic>
      <p:sp>
        <p:nvSpPr>
          <p:cNvPr id="13" name="그림 개체 틀 8">
            <a:extLst>
              <a:ext uri="{FF2B5EF4-FFF2-40B4-BE49-F238E27FC236}">
                <a16:creationId xmlns:a16="http://schemas.microsoft.com/office/drawing/2014/main" id="{B68DB761-C7F7-4871-BAD0-8074906DABC0}"/>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962974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pic>
        <p:nvPicPr>
          <p:cNvPr id="5" name="Graphic 3">
            <a:hlinkClick r:id="rId2"/>
            <a:extLst>
              <a:ext uri="{FF2B5EF4-FFF2-40B4-BE49-F238E27FC236}">
                <a16:creationId xmlns:a16="http://schemas.microsoft.com/office/drawing/2014/main" id="{5C6FFF61-4B58-494E-AFDF-FEAFBCF1A48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6" name="TextBox 5">
            <a:hlinkClick r:id="rId5"/>
            <a:extLst>
              <a:ext uri="{FF2B5EF4-FFF2-40B4-BE49-F238E27FC236}">
                <a16:creationId xmlns:a16="http://schemas.microsoft.com/office/drawing/2014/main" id="{D2AE1DF0-35E8-476A-93E7-0D70F8247C74}"/>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340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6" name="Graphic 3">
            <a:hlinkClick r:id="rId2"/>
            <a:extLst>
              <a:ext uri="{FF2B5EF4-FFF2-40B4-BE49-F238E27FC236}">
                <a16:creationId xmlns:a16="http://schemas.microsoft.com/office/drawing/2014/main" id="{09901EC4-633D-4A14-89F0-0E285E07321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6024563" y="7063924"/>
            <a:ext cx="1732461" cy="190500"/>
          </a:xfrm>
          <a:prstGeom prst="rect">
            <a:avLst/>
          </a:prstGeom>
        </p:spPr>
      </p:pic>
      <p:sp>
        <p:nvSpPr>
          <p:cNvPr id="7" name="TextBox 6">
            <a:hlinkClick r:id="rId5"/>
            <a:extLst>
              <a:ext uri="{FF2B5EF4-FFF2-40B4-BE49-F238E27FC236}">
                <a16:creationId xmlns:a16="http://schemas.microsoft.com/office/drawing/2014/main" id="{3B3ED0DB-3A7E-4CE6-BA9B-0CD5F728E545}"/>
              </a:ext>
            </a:extLst>
          </p:cNvPr>
          <p:cNvSpPr txBox="1"/>
          <p:nvPr userDrawn="1"/>
        </p:nvSpPr>
        <p:spPr>
          <a:xfrm>
            <a:off x="4434976" y="7063924"/>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2780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21/4/2025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5030384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42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2580156"/>
            <a:ext cx="12192000" cy="3697663"/>
          </a:xfrm>
          <a:prstGeom prst="rect">
            <a:avLst/>
          </a:prstGeom>
        </p:spPr>
      </p:pic>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672" r="7435" b="42785"/>
          <a:stretch/>
        </p:blipFill>
        <p:spPr>
          <a:xfrm>
            <a:off x="9766570" y="5063147"/>
            <a:ext cx="2425430" cy="1792148"/>
          </a:xfrm>
          <a:prstGeom prst="rect">
            <a:avLst/>
          </a:prstGeom>
        </p:spPr>
      </p:pic>
      <p:pic>
        <p:nvPicPr>
          <p:cNvPr id="35" name="그래픽 34">
            <a:extLst>
              <a:ext uri="{FF2B5EF4-FFF2-40B4-BE49-F238E27FC236}">
                <a16:creationId xmlns:a16="http://schemas.microsoft.com/office/drawing/2014/main" id="{1C0CE9E5-E164-402A-BC91-565CD32B9AD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146" t="-2" b="49936"/>
          <a:stretch/>
        </p:blipFill>
        <p:spPr>
          <a:xfrm>
            <a:off x="-1" y="5287105"/>
            <a:ext cx="10954995" cy="1568190"/>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0086" r="6157" b="51109"/>
          <a:stretch/>
        </p:blipFill>
        <p:spPr>
          <a:xfrm>
            <a:off x="0" y="4881251"/>
            <a:ext cx="12192000" cy="1976749"/>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V="1">
            <a:off x="0" y="0"/>
            <a:ext cx="12192000" cy="1315216"/>
          </a:xfrm>
          <a:prstGeom prst="rect">
            <a:avLst/>
          </a:prstGeom>
        </p:spPr>
      </p:pic>
      <p:pic>
        <p:nvPicPr>
          <p:cNvPr id="25" name="그래픽 24">
            <a:extLst>
              <a:ext uri="{FF2B5EF4-FFF2-40B4-BE49-F238E27FC236}">
                <a16:creationId xmlns:a16="http://schemas.microsoft.com/office/drawing/2014/main" id="{36FA9122-9417-4C81-B33A-F54877DC9A7B}"/>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7654"/>
          <a:stretch/>
        </p:blipFill>
        <p:spPr>
          <a:xfrm>
            <a:off x="400990" y="5682904"/>
            <a:ext cx="640410" cy="1172391"/>
          </a:xfrm>
          <a:prstGeom prst="rect">
            <a:avLst/>
          </a:prstGeom>
        </p:spPr>
      </p:pic>
      <p:pic>
        <p:nvPicPr>
          <p:cNvPr id="30" name="그래픽 29">
            <a:extLst>
              <a:ext uri="{FF2B5EF4-FFF2-40B4-BE49-F238E27FC236}">
                <a16:creationId xmlns:a16="http://schemas.microsoft.com/office/drawing/2014/main" id="{692F23E2-1BED-4102-83B7-03B2FB25A3E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37006" y="5063146"/>
            <a:ext cx="669968" cy="1794853"/>
          </a:xfrm>
          <a:prstGeom prst="rect">
            <a:avLst/>
          </a:prstGeom>
        </p:spPr>
      </p:pic>
    </p:spTree>
    <p:extLst>
      <p:ext uri="{BB962C8B-B14F-4D97-AF65-F5344CB8AC3E}">
        <p14:creationId xmlns:p14="http://schemas.microsoft.com/office/powerpoint/2010/main" val="23195298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1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436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942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27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7845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521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217885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584584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2926330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199006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89" r="10689" b="71792"/>
          <a:stretch/>
        </p:blipFill>
        <p:spPr>
          <a:xfrm flipV="1">
            <a:off x="0" y="0"/>
            <a:ext cx="12192000" cy="1123792"/>
          </a:xfrm>
          <a:prstGeom prst="rect">
            <a:avLst/>
          </a:prstGeom>
        </p:spPr>
      </p:pic>
      <p:pic>
        <p:nvPicPr>
          <p:cNvPr id="26" name="그래픽 25">
            <a:extLst>
              <a:ext uri="{FF2B5EF4-FFF2-40B4-BE49-F238E27FC236}">
                <a16:creationId xmlns:a16="http://schemas.microsoft.com/office/drawing/2014/main" id="{5C706318-BD3A-4916-9868-273312844DC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7CBC62BA-7819-4A85-BF7D-B1D1C2ADDDA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36821"/>
          <a:stretch/>
        </p:blipFill>
        <p:spPr>
          <a:xfrm>
            <a:off x="120415" y="4879045"/>
            <a:ext cx="12192000" cy="1978955"/>
          </a:xfrm>
          <a:prstGeom prst="rect">
            <a:avLst/>
          </a:prstGeom>
        </p:spPr>
      </p:pic>
      <p:pic>
        <p:nvPicPr>
          <p:cNvPr id="36" name="그래픽 35">
            <a:extLst>
              <a:ext uri="{FF2B5EF4-FFF2-40B4-BE49-F238E27FC236}">
                <a16:creationId xmlns:a16="http://schemas.microsoft.com/office/drawing/2014/main" id="{11AC59B6-60DC-4AA9-9D9E-FA84E05C18AE}"/>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r="4926" b="26706"/>
          <a:stretch/>
        </p:blipFill>
        <p:spPr>
          <a:xfrm>
            <a:off x="0" y="4999361"/>
            <a:ext cx="12192000" cy="18586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911699" y="5055405"/>
            <a:ext cx="4682173" cy="1628784"/>
          </a:xfrm>
          <a:prstGeom prst="rect">
            <a:avLst/>
          </a:prstGeom>
        </p:spPr>
      </p:pic>
      <p:pic>
        <p:nvPicPr>
          <p:cNvPr id="24" name="그래픽 23">
            <a:extLst>
              <a:ext uri="{FF2B5EF4-FFF2-40B4-BE49-F238E27FC236}">
                <a16:creationId xmlns:a16="http://schemas.microsoft.com/office/drawing/2014/main" id="{EA8B374C-F567-4DC5-A761-0139DF437E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3815177" y="5451938"/>
            <a:ext cx="2780970" cy="1141924"/>
          </a:xfrm>
          <a:prstGeom prst="rect">
            <a:avLst/>
          </a:prstGeom>
        </p:spPr>
      </p:pic>
      <p:pic>
        <p:nvPicPr>
          <p:cNvPr id="37" name="그래픽 36">
            <a:extLst>
              <a:ext uri="{FF2B5EF4-FFF2-40B4-BE49-F238E27FC236}">
                <a16:creationId xmlns:a16="http://schemas.microsoft.com/office/drawing/2014/main" id="{E8882C72-2E28-4270-96E0-66BF87810599}"/>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751099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6CE54-FEA5-EDAE-8851-1F3BD8C215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9D210B-E12D-2B93-9316-44195C1564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C13659B-50FE-0E6E-4196-1B1E699A1459}"/>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5" name="Footer Placeholder 4">
            <a:extLst>
              <a:ext uri="{FF2B5EF4-FFF2-40B4-BE49-F238E27FC236}">
                <a16:creationId xmlns:a16="http://schemas.microsoft.com/office/drawing/2014/main" id="{2BCB5C71-EFA9-DD27-7345-0049C92CD5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B4B8D3-7404-A2D8-27FC-66304F8727FA}"/>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63663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F980B-EE54-496C-EC69-6FCE135F3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864384-1B6B-F5B8-D0F2-3F466C8C11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5A784-9F15-1E7A-87BE-AD49F91603A6}"/>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5" name="Footer Placeholder 4">
            <a:extLst>
              <a:ext uri="{FF2B5EF4-FFF2-40B4-BE49-F238E27FC236}">
                <a16:creationId xmlns:a16="http://schemas.microsoft.com/office/drawing/2014/main" id="{E3AC3202-C6E4-9F24-F87D-46374F2F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A5F87F-7DD1-BFB8-01F6-2219F624A56E}"/>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34803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DE05F-925F-71B5-A302-2A675B437C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8D280F-B3F3-5E4E-2E3E-7D15564C56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D8032-4FD6-3092-03CC-419578B70EBB}"/>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5" name="Footer Placeholder 4">
            <a:extLst>
              <a:ext uri="{FF2B5EF4-FFF2-40B4-BE49-F238E27FC236}">
                <a16:creationId xmlns:a16="http://schemas.microsoft.com/office/drawing/2014/main" id="{F1955C4C-509C-0F00-8EDE-16D1EE2B07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5CE0-378F-FD14-3992-474DB4D69A14}"/>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1792942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8632A-7BD6-D5E6-00A3-C08476A781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C40FE0-72B0-9FEB-220B-D45B8A3559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AC575-DD98-08AD-A557-3A806EA9C8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05DAB8-3570-814D-9E76-D06E49458088}"/>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6" name="Footer Placeholder 5">
            <a:extLst>
              <a:ext uri="{FF2B5EF4-FFF2-40B4-BE49-F238E27FC236}">
                <a16:creationId xmlns:a16="http://schemas.microsoft.com/office/drawing/2014/main" id="{D33868ED-B15F-255E-BD5E-9ABE05D3C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36B65-A3D9-5BCB-FA9A-9DC1B9B0C99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994964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B9960-5952-3F0D-F362-79D33D993C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AEE2D-8D8B-C6FE-B97F-C4174EF33C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FA4C30-9739-98D1-E6C2-C5B2DD9D74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4BB884-E334-2BEA-580D-452414BD26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21DBE-5BCF-5323-6323-9201DB303C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73A8EF-C4B5-BAB3-9811-D05F1844959F}"/>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8" name="Footer Placeholder 7">
            <a:extLst>
              <a:ext uri="{FF2B5EF4-FFF2-40B4-BE49-F238E27FC236}">
                <a16:creationId xmlns:a16="http://schemas.microsoft.com/office/drawing/2014/main" id="{BC745EE9-9790-C79F-2D48-AFA230119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918BCD-F81A-95F7-3F23-143363C0AB5F}"/>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4620643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1AFE-DEBE-DB94-8303-6906380667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59D125-697F-5873-9D5C-B028BDC90637}"/>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4" name="Footer Placeholder 3">
            <a:extLst>
              <a:ext uri="{FF2B5EF4-FFF2-40B4-BE49-F238E27FC236}">
                <a16:creationId xmlns:a16="http://schemas.microsoft.com/office/drawing/2014/main" id="{95A412B3-5A51-E67F-0F22-E8B48227BC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A6B123-C6CC-56E6-5B40-6198C71AF328}"/>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727931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C17C52-0012-7B22-131A-586BD1DAC9F2}"/>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3" name="Footer Placeholder 2">
            <a:extLst>
              <a:ext uri="{FF2B5EF4-FFF2-40B4-BE49-F238E27FC236}">
                <a16:creationId xmlns:a16="http://schemas.microsoft.com/office/drawing/2014/main" id="{A1AD1C00-AA6B-0B45-67F0-0FE2084C26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AF52C3-F0A9-4A28-2031-F97377E700F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815617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9CD5-6323-7D1E-D857-29E9258B0A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57BA97-C4A9-B862-BDD3-42923B40BB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0EE1C-7A8D-1FFA-3319-F8893CD1BB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24DF6B-1209-1E6F-E9F4-2E357F89C658}"/>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6" name="Footer Placeholder 5">
            <a:extLst>
              <a:ext uri="{FF2B5EF4-FFF2-40B4-BE49-F238E27FC236}">
                <a16:creationId xmlns:a16="http://schemas.microsoft.com/office/drawing/2014/main" id="{CBD3F099-3AD3-7005-E953-F443B628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39E591-F2C3-8A94-C5BA-126892972839}"/>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35614768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65CBE-47CF-7B14-5A31-225637C0F7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FBCBA6-E523-5702-DF31-825080B6E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785457-1453-042C-4300-7AECCAAC0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A6F78-8E23-A561-5A18-505FBB141908}"/>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6" name="Footer Placeholder 5">
            <a:extLst>
              <a:ext uri="{FF2B5EF4-FFF2-40B4-BE49-F238E27FC236}">
                <a16:creationId xmlns:a16="http://schemas.microsoft.com/office/drawing/2014/main" id="{3A08F995-7701-056A-8941-DEC27DDF68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AB1A1B-29F7-8C05-1026-8535CD6B7A70}"/>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155967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62D73-F352-75AC-3DEE-1C2FEB2F34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767D63-1CEF-AB04-D44D-FEBEB07CAF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297CB7-8708-1818-903C-3D4BE0F27931}"/>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5" name="Footer Placeholder 4">
            <a:extLst>
              <a:ext uri="{FF2B5EF4-FFF2-40B4-BE49-F238E27FC236}">
                <a16:creationId xmlns:a16="http://schemas.microsoft.com/office/drawing/2014/main" id="{F37203C1-F9B3-91F9-13FB-EAC3B1A75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33F48-A2FA-26E5-80F4-B581AE939203}"/>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2757861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727" r="15575" b="60628"/>
          <a:stretch/>
        </p:blipFill>
        <p:spPr>
          <a:xfrm flipV="1">
            <a:off x="-1" y="0"/>
            <a:ext cx="12192001" cy="1087356"/>
          </a:xfrm>
          <a:prstGeom prst="rect">
            <a:avLst/>
          </a:prstGeom>
        </p:spPr>
      </p:pic>
      <p:pic>
        <p:nvPicPr>
          <p:cNvPr id="26" name="그래픽 25">
            <a:extLst>
              <a:ext uri="{FF2B5EF4-FFF2-40B4-BE49-F238E27FC236}">
                <a16:creationId xmlns:a16="http://schemas.microsoft.com/office/drawing/2014/main" id="{5A428784-92BE-44B4-85C2-0A570E9167E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6493"/>
          <a:stretch/>
        </p:blipFill>
        <p:spPr>
          <a:xfrm flipH="1">
            <a:off x="0" y="3869645"/>
            <a:ext cx="12192000" cy="2718036"/>
          </a:xfrm>
          <a:prstGeom prst="rect">
            <a:avLst/>
          </a:prstGeom>
        </p:spPr>
      </p:pic>
      <p:pic>
        <p:nvPicPr>
          <p:cNvPr id="35" name="그래픽 34">
            <a:extLst>
              <a:ext uri="{FF2B5EF4-FFF2-40B4-BE49-F238E27FC236}">
                <a16:creationId xmlns:a16="http://schemas.microsoft.com/office/drawing/2014/main" id="{845319F2-AFD0-459B-8B0A-E779960E2BC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31790"/>
          <a:stretch/>
        </p:blipFill>
        <p:spPr>
          <a:xfrm flipH="1">
            <a:off x="120415" y="4721461"/>
            <a:ext cx="12192000" cy="2136540"/>
          </a:xfrm>
          <a:prstGeom prst="rect">
            <a:avLst/>
          </a:prstGeom>
        </p:spPr>
      </p:pic>
      <p:pic>
        <p:nvPicPr>
          <p:cNvPr id="36" name="그래픽 35">
            <a:extLst>
              <a:ext uri="{FF2B5EF4-FFF2-40B4-BE49-F238E27FC236}">
                <a16:creationId xmlns:a16="http://schemas.microsoft.com/office/drawing/2014/main" id="{44E81E9B-9DDB-4F5E-9DAE-9051EE4F0B61}"/>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9364" r="4926" b="26706"/>
          <a:stretch/>
        </p:blipFill>
        <p:spPr>
          <a:xfrm flipH="1">
            <a:off x="0" y="4999361"/>
            <a:ext cx="12192000" cy="1858639"/>
          </a:xfrm>
          <a:prstGeom prst="rect">
            <a:avLst/>
          </a:prstGeom>
        </p:spPr>
      </p:pic>
      <p:pic>
        <p:nvPicPr>
          <p:cNvPr id="18" name="그래픽 17">
            <a:extLst>
              <a:ext uri="{FF2B5EF4-FFF2-40B4-BE49-F238E27FC236}">
                <a16:creationId xmlns:a16="http://schemas.microsoft.com/office/drawing/2014/main" id="{0E0684F3-3631-4BC1-AADF-65584535AD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757024" y="4748741"/>
            <a:ext cx="4191000" cy="2038350"/>
          </a:xfrm>
          <a:prstGeom prst="rect">
            <a:avLst/>
          </a:prstGeom>
        </p:spPr>
      </p:pic>
      <p:pic>
        <p:nvPicPr>
          <p:cNvPr id="21" name="그래픽 20">
            <a:extLst>
              <a:ext uri="{FF2B5EF4-FFF2-40B4-BE49-F238E27FC236}">
                <a16:creationId xmlns:a16="http://schemas.microsoft.com/office/drawing/2014/main" id="{D68C200D-DA5C-4699-A6E3-F51D46CB6BC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35503" y="5228663"/>
            <a:ext cx="2733366" cy="788471"/>
          </a:xfrm>
          <a:prstGeom prst="rect">
            <a:avLst/>
          </a:prstGeom>
        </p:spPr>
      </p:pic>
      <p:pic>
        <p:nvPicPr>
          <p:cNvPr id="37" name="그래픽 36">
            <a:extLst>
              <a:ext uri="{FF2B5EF4-FFF2-40B4-BE49-F238E27FC236}">
                <a16:creationId xmlns:a16="http://schemas.microsoft.com/office/drawing/2014/main" id="{9C064943-8917-450F-A700-24B28374C16E}"/>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a:off x="1" y="5393599"/>
            <a:ext cx="12192000" cy="1464401"/>
          </a:xfrm>
          <a:prstGeom prst="rect">
            <a:avLst/>
          </a:prstGeom>
        </p:spPr>
      </p:pic>
    </p:spTree>
    <p:extLst>
      <p:ext uri="{BB962C8B-B14F-4D97-AF65-F5344CB8AC3E}">
        <p14:creationId xmlns:p14="http://schemas.microsoft.com/office/powerpoint/2010/main" val="1910457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565F43-B0D1-9D34-725B-4E7F03CF20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B2E3A-FBA0-47EA-DBB7-1EB719BF0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546F2-BCC3-EC5A-5D85-F92CE860A5C7}"/>
              </a:ext>
            </a:extLst>
          </p:cNvPr>
          <p:cNvSpPr>
            <a:spLocks noGrp="1"/>
          </p:cNvSpPr>
          <p:nvPr>
            <p:ph type="dt" sz="half" idx="10"/>
          </p:nvPr>
        </p:nvSpPr>
        <p:spPr/>
        <p:txBody>
          <a:bodyPr/>
          <a:lstStyle/>
          <a:p>
            <a:fld id="{D949554F-D7E9-4E3C-B239-3288F5A7AF5C}" type="datetimeFigureOut">
              <a:rPr lang="en-US" smtClean="0"/>
              <a:t>21/4/2025</a:t>
            </a:fld>
            <a:endParaRPr lang="en-US"/>
          </a:p>
        </p:txBody>
      </p:sp>
      <p:sp>
        <p:nvSpPr>
          <p:cNvPr id="5" name="Footer Placeholder 4">
            <a:extLst>
              <a:ext uri="{FF2B5EF4-FFF2-40B4-BE49-F238E27FC236}">
                <a16:creationId xmlns:a16="http://schemas.microsoft.com/office/drawing/2014/main" id="{3C58B3B0-C276-F779-CC82-AC7695722E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E7E2EA-D655-DA06-7A49-246BB4606E3D}"/>
              </a:ext>
            </a:extLst>
          </p:cNvPr>
          <p:cNvSpPr>
            <a:spLocks noGrp="1"/>
          </p:cNvSpPr>
          <p:nvPr>
            <p:ph type="sldNum" sz="quarter" idx="12"/>
          </p:nvPr>
        </p:nvSpPr>
        <p:spPr/>
        <p:txBody>
          <a:bodyPr/>
          <a:lstStyle/>
          <a:p>
            <a:fld id="{6619E3B9-F6BA-41FE-B9F2-05AECFE3535E}" type="slidenum">
              <a:rPr lang="en-US" smtClean="0"/>
              <a:t>‹#›</a:t>
            </a:fld>
            <a:endParaRPr lang="en-US"/>
          </a:p>
        </p:txBody>
      </p:sp>
    </p:spTree>
    <p:extLst>
      <p:ext uri="{BB962C8B-B14F-4D97-AF65-F5344CB8AC3E}">
        <p14:creationId xmlns:p14="http://schemas.microsoft.com/office/powerpoint/2010/main" val="17290141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C73488-4AFD-4F69-AF46-B33726AA31F8}"/>
              </a:ext>
            </a:extLst>
          </p:cNvPr>
          <p:cNvSpPr/>
          <p:nvPr userDrawn="1"/>
        </p:nvSpPr>
        <p:spPr>
          <a:xfrm flipV="1">
            <a:off x="0" y="-1"/>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31B0E4F-AF07-49D8-9C5F-D6F76D03C12F}"/>
              </a:ext>
            </a:extLst>
          </p:cNvPr>
          <p:cNvSpPr/>
          <p:nvPr userDrawn="1"/>
        </p:nvSpPr>
        <p:spPr>
          <a:xfrm>
            <a:off x="0" y="5328557"/>
            <a:ext cx="12192000" cy="1529443"/>
          </a:xfrm>
          <a:custGeom>
            <a:avLst/>
            <a:gdLst>
              <a:gd name="connsiteX0" fmla="*/ 6065416 w 12130830"/>
              <a:gd name="connsiteY0" fmla="*/ 0 h 1529443"/>
              <a:gd name="connsiteX1" fmla="*/ 12129942 w 12130830"/>
              <a:gd name="connsiteY1" fmla="*/ 1524544 h 1529443"/>
              <a:gd name="connsiteX2" fmla="*/ 12130830 w 12130830"/>
              <a:gd name="connsiteY2" fmla="*/ 1529443 h 1529443"/>
              <a:gd name="connsiteX3" fmla="*/ 0 w 12130830"/>
              <a:gd name="connsiteY3" fmla="*/ 1529443 h 1529443"/>
              <a:gd name="connsiteX4" fmla="*/ 888 w 12130830"/>
              <a:gd name="connsiteY4" fmla="*/ 1524544 h 1529443"/>
              <a:gd name="connsiteX5" fmla="*/ 6065416 w 12130830"/>
              <a:gd name="connsiteY5" fmla="*/ 0 h 152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30830" h="1529443">
                <a:moveTo>
                  <a:pt x="6065416" y="0"/>
                </a:moveTo>
                <a:cubicBezTo>
                  <a:pt x="9221723" y="0"/>
                  <a:pt x="11817766" y="668231"/>
                  <a:pt x="12129942" y="1524544"/>
                </a:cubicBezTo>
                <a:lnTo>
                  <a:pt x="12130830" y="1529443"/>
                </a:lnTo>
                <a:lnTo>
                  <a:pt x="0" y="1529443"/>
                </a:lnTo>
                <a:lnTo>
                  <a:pt x="888" y="1524544"/>
                </a:lnTo>
                <a:cubicBezTo>
                  <a:pt x="313064" y="668231"/>
                  <a:pt x="2909108" y="0"/>
                  <a:pt x="6065416" y="0"/>
                </a:cubicBezTo>
                <a:close/>
              </a:path>
            </a:pathLst>
          </a:custGeom>
          <a:solidFill>
            <a:srgbClr val="FFAD6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83F9021-37E0-462F-8D19-99198A898A0D}"/>
              </a:ext>
            </a:extLst>
          </p:cNvPr>
          <p:cNvSpPr/>
          <p:nvPr userDrawn="1"/>
        </p:nvSpPr>
        <p:spPr>
          <a:xfrm>
            <a:off x="561975" y="1529442"/>
            <a:ext cx="11068050" cy="3799115"/>
          </a:xfrm>
          <a:prstGeom prst="rect">
            <a:avLst/>
          </a:prstGeom>
          <a:solidFill>
            <a:srgbClr val="FFEEAD">
              <a:alpha val="78000"/>
            </a:srgbClr>
          </a:solidFill>
          <a:ln w="76200">
            <a:solidFill>
              <a:srgbClr val="FFE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353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out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FEF43831-5CDE-464F-A97D-B3DD6DC90363}"/>
              </a:ext>
            </a:extLst>
          </p:cNvPr>
          <p:cNvSpPr/>
          <p:nvPr userDrawn="1"/>
        </p:nvSpPr>
        <p:spPr>
          <a:xfrm>
            <a:off x="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Pentagon 8">
            <a:extLst>
              <a:ext uri="{FF2B5EF4-FFF2-40B4-BE49-F238E27FC236}">
                <a16:creationId xmlns:a16="http://schemas.microsoft.com/office/drawing/2014/main" id="{E294270E-7C02-4E53-9F04-95EEE1FCC21B}"/>
              </a:ext>
            </a:extLst>
          </p:cNvPr>
          <p:cNvSpPr/>
          <p:nvPr userDrawn="1"/>
        </p:nvSpPr>
        <p:spPr>
          <a:xfrm flipH="1">
            <a:off x="9563100" y="0"/>
            <a:ext cx="2628900" cy="6858000"/>
          </a:xfrm>
          <a:prstGeom prst="homePlate">
            <a:avLst/>
          </a:prstGeom>
          <a:solidFill>
            <a:srgbClr val="96CEB4"/>
          </a:solidFill>
          <a:ln>
            <a:solidFill>
              <a:srgbClr val="96CE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783974-2CF6-4A73-AE46-50DEC056F98C}"/>
              </a:ext>
            </a:extLst>
          </p:cNvPr>
          <p:cNvSpPr/>
          <p:nvPr userDrawn="1"/>
        </p:nvSpPr>
        <p:spPr>
          <a:xfrm>
            <a:off x="561975" y="95250"/>
            <a:ext cx="11068050" cy="6667500"/>
          </a:xfrm>
          <a:prstGeom prst="rect">
            <a:avLst/>
          </a:prstGeom>
          <a:solidFill>
            <a:srgbClr val="96CEB4">
              <a:alpha val="48000"/>
            </a:srgbClr>
          </a:solidFill>
          <a:ln w="38100">
            <a:solidFill>
              <a:srgbClr val="51AD8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16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alphaModFix amt="13000"/>
            <a:lum/>
          </a:blip>
          <a:srcRect/>
          <a:stretch>
            <a:fillRect/>
          </a:stretch>
        </a:blipFill>
        <a:effectLst/>
      </p:bgPr>
    </p:bg>
    <p:spTree>
      <p:nvGrpSpPr>
        <p:cNvPr id="1" name=""/>
        <p:cNvGrpSpPr/>
        <p:nvPr/>
      </p:nvGrpSpPr>
      <p:grpSpPr>
        <a:xfrm>
          <a:off x="0" y="0"/>
          <a:ext cx="0" cy="0"/>
          <a:chOff x="0" y="0"/>
          <a:chExt cx="0" cy="0"/>
        </a:xfrm>
      </p:grpSpPr>
      <p:sp>
        <p:nvSpPr>
          <p:cNvPr id="7" name="Teardrop 6">
            <a:extLst>
              <a:ext uri="{FF2B5EF4-FFF2-40B4-BE49-F238E27FC236}">
                <a16:creationId xmlns:a16="http://schemas.microsoft.com/office/drawing/2014/main" id="{B6AA0217-5339-4C48-A22C-10A0EDE16BE9}"/>
              </a:ext>
            </a:extLst>
          </p:cNvPr>
          <p:cNvSpPr/>
          <p:nvPr userDrawn="1"/>
        </p:nvSpPr>
        <p:spPr>
          <a:xfrm>
            <a:off x="7639665" y="0"/>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3750495E-2373-46C1-B930-98F779B927A3}"/>
              </a:ext>
            </a:extLst>
          </p:cNvPr>
          <p:cNvSpPr/>
          <p:nvPr userDrawn="1"/>
        </p:nvSpPr>
        <p:spPr>
          <a:xfrm flipH="1" flipV="1">
            <a:off x="1" y="2875935"/>
            <a:ext cx="4552335" cy="3982065"/>
          </a:xfrm>
          <a:prstGeom prst="teardrop">
            <a:avLst/>
          </a:prstGeom>
          <a:solidFill>
            <a:srgbClr val="E67355"/>
          </a:solidFill>
          <a:ln>
            <a:solidFill>
              <a:srgbClr val="D95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8600A94-5831-46B3-8D1C-4823CF4B5109}"/>
              </a:ext>
            </a:extLst>
          </p:cNvPr>
          <p:cNvSpPr/>
          <p:nvPr userDrawn="1"/>
        </p:nvSpPr>
        <p:spPr>
          <a:xfrm>
            <a:off x="561975" y="152400"/>
            <a:ext cx="11068050" cy="6515100"/>
          </a:xfrm>
          <a:prstGeom prst="rect">
            <a:avLst/>
          </a:prstGeom>
          <a:solidFill>
            <a:srgbClr val="FFEEAD"/>
          </a:solid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29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16" presetClass="entr" presetSubtype="4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FFEEA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276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比较">
    <p:bg>
      <p:bgPr>
        <a:solidFill>
          <a:srgbClr val="96CEB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730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仅标题">
    <p:bg>
      <p:bgPr>
        <a:solidFill>
          <a:srgbClr val="FFAD6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537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D9534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196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0C54A5-503E-454C-8DA7-2E67C40C50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4AE97FC-CE00-4D7B-A97F-07C8BCCB67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42EC9-24EB-45AD-B040-48683C07FF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1E2D5EC-32F4-434F-B107-2AE00B1EB28A}"/>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EC938426-92EC-44F9-9A6E-98F4394E247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54B593-A223-40D9-BF1E-E13EFCAF73EF}"/>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51293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C1B77A-F19D-4066-8DC9-2153BDF72A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029B39-C357-45C7-9567-93BF7495AF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A56C4BA-3D58-4681-8E92-486107B5C7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0BA25DE-C9A0-4502-AA76-A73A1B778589}"/>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6" name="页脚占位符 5">
            <a:extLst>
              <a:ext uri="{FF2B5EF4-FFF2-40B4-BE49-F238E27FC236}">
                <a16:creationId xmlns:a16="http://schemas.microsoft.com/office/drawing/2014/main" id="{F78BCF86-A888-45D1-A760-C06BDAFA84D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6CF51DD-F0A9-47A7-9EB0-355208E8B96B}"/>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849371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59455" r="71667"/>
          <a:stretch/>
        </p:blipFill>
        <p:spPr>
          <a:xfrm>
            <a:off x="8737600" y="0"/>
            <a:ext cx="3454400" cy="1269986"/>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 r="59109" b="62301"/>
          <a:stretch/>
        </p:blipFill>
        <p:spPr>
          <a:xfrm flipV="1">
            <a:off x="0" y="0"/>
            <a:ext cx="4985327" cy="819375"/>
          </a:xfrm>
          <a:prstGeom prst="rect">
            <a:avLst/>
          </a:prstGeom>
        </p:spPr>
      </p:pic>
      <p:pic>
        <p:nvPicPr>
          <p:cNvPr id="26" name="그래픽 25">
            <a:extLst>
              <a:ext uri="{FF2B5EF4-FFF2-40B4-BE49-F238E27FC236}">
                <a16:creationId xmlns:a16="http://schemas.microsoft.com/office/drawing/2014/main" id="{A6B6A24C-E1B1-432B-BA40-D1774C1CBAD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580156"/>
            <a:ext cx="12192000" cy="3697663"/>
          </a:xfrm>
          <a:prstGeom prst="rect">
            <a:avLst/>
          </a:prstGeom>
        </p:spPr>
      </p:pic>
      <p:pic>
        <p:nvPicPr>
          <p:cNvPr id="35" name="그래픽 34">
            <a:extLst>
              <a:ext uri="{FF2B5EF4-FFF2-40B4-BE49-F238E27FC236}">
                <a16:creationId xmlns:a16="http://schemas.microsoft.com/office/drawing/2014/main" id="{97C62AA8-1E79-42AC-833C-C9322D9DC89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 b="44631"/>
          <a:stretch/>
        </p:blipFill>
        <p:spPr>
          <a:xfrm>
            <a:off x="120415" y="5123665"/>
            <a:ext cx="12192000" cy="1734335"/>
          </a:xfrm>
          <a:prstGeom prst="rect">
            <a:avLst/>
          </a:prstGeom>
        </p:spPr>
      </p:pic>
      <p:pic>
        <p:nvPicPr>
          <p:cNvPr id="36" name="그래픽 35">
            <a:extLst>
              <a:ext uri="{FF2B5EF4-FFF2-40B4-BE49-F238E27FC236}">
                <a16:creationId xmlns:a16="http://schemas.microsoft.com/office/drawing/2014/main" id="{4E37A62A-B06E-40AA-AF35-52EEC558444E}"/>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9364" r="12846" b="44858"/>
          <a:stretch/>
        </p:blipFill>
        <p:spPr>
          <a:xfrm>
            <a:off x="0" y="5317309"/>
            <a:ext cx="12192000" cy="1540691"/>
          </a:xfrm>
          <a:prstGeom prst="rect">
            <a:avLst/>
          </a:prstGeom>
        </p:spPr>
      </p:pic>
      <p:pic>
        <p:nvPicPr>
          <p:cNvPr id="19" name="그래픽 18">
            <a:extLst>
              <a:ext uri="{FF2B5EF4-FFF2-40B4-BE49-F238E27FC236}">
                <a16:creationId xmlns:a16="http://schemas.microsoft.com/office/drawing/2014/main" id="{F8ECBEB3-175B-4C53-BA50-3827DB1A147F}"/>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3831"/>
          <a:stretch/>
        </p:blipFill>
        <p:spPr>
          <a:xfrm>
            <a:off x="5121906" y="5163961"/>
            <a:ext cx="6259603" cy="1694039"/>
          </a:xfrm>
          <a:prstGeom prst="rect">
            <a:avLst/>
          </a:prstGeom>
        </p:spPr>
      </p:pic>
      <p:pic>
        <p:nvPicPr>
          <p:cNvPr id="22" name="그래픽 21">
            <a:extLst>
              <a:ext uri="{FF2B5EF4-FFF2-40B4-BE49-F238E27FC236}">
                <a16:creationId xmlns:a16="http://schemas.microsoft.com/office/drawing/2014/main" id="{4B330183-950D-4206-B022-37516EB903E7}"/>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12067" y="5123758"/>
            <a:ext cx="4985327" cy="1734242"/>
          </a:xfrm>
          <a:prstGeom prst="rect">
            <a:avLst/>
          </a:prstGeom>
        </p:spPr>
      </p:pic>
      <p:pic>
        <p:nvPicPr>
          <p:cNvPr id="37" name="그래픽 36">
            <a:extLst>
              <a:ext uri="{FF2B5EF4-FFF2-40B4-BE49-F238E27FC236}">
                <a16:creationId xmlns:a16="http://schemas.microsoft.com/office/drawing/2014/main" id="{E71EE963-31EE-4A81-AF9B-11BF045257E7}"/>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9" r="6247" b="63039"/>
          <a:stretch/>
        </p:blipFill>
        <p:spPr>
          <a:xfrm flipH="1">
            <a:off x="0" y="5564213"/>
            <a:ext cx="12192000" cy="1293787"/>
          </a:xfrm>
          <a:prstGeom prst="rect">
            <a:avLst/>
          </a:prstGeom>
        </p:spPr>
      </p:pic>
    </p:spTree>
    <p:extLst>
      <p:ext uri="{BB962C8B-B14F-4D97-AF65-F5344CB8AC3E}">
        <p14:creationId xmlns:p14="http://schemas.microsoft.com/office/powerpoint/2010/main" val="2054303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9D47-B892-479E-BB30-BEEC49F3703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94ACA20-BC29-4530-B3E5-6F723271D59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A9BB7C6-3F42-4161-B7AB-CA99C40FEA36}"/>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B32AA00E-4F2D-42CA-BCB4-19FD1D0989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9493622-4D20-41D6-9AFE-458DFE0D166D}"/>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32191650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D95E45D-758D-49AF-AB1C-F803B169E09C}"/>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2FD8D32-B5DC-4FC1-A5A0-35BBF9EB0B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FD88EA2-5027-4447-A2C0-48CD475E82C0}"/>
              </a:ext>
            </a:extLst>
          </p:cNvPr>
          <p:cNvSpPr>
            <a:spLocks noGrp="1"/>
          </p:cNvSpPr>
          <p:nvPr>
            <p:ph type="dt" sz="half" idx="10"/>
          </p:nvPr>
        </p:nvSpPr>
        <p:spPr>
          <a:xfrm>
            <a:off x="838200" y="6356350"/>
            <a:ext cx="2743200" cy="365125"/>
          </a:xfrm>
          <a:prstGeom prst="rect">
            <a:avLst/>
          </a:prstGeom>
        </p:spPr>
        <p:txBody>
          <a:bodyPr/>
          <a:lstStyle/>
          <a:p>
            <a:fld id="{8FD467CA-BEC1-4C02-8A72-5803E1D8B750}" type="datetimeFigureOut">
              <a:rPr lang="zh-CN" altLang="en-US" smtClean="0"/>
              <a:t>2025/4/21</a:t>
            </a:fld>
            <a:endParaRPr lang="zh-CN" altLang="en-US"/>
          </a:p>
        </p:txBody>
      </p:sp>
      <p:sp>
        <p:nvSpPr>
          <p:cNvPr id="5" name="页脚占位符 4">
            <a:extLst>
              <a:ext uri="{FF2B5EF4-FFF2-40B4-BE49-F238E27FC236}">
                <a16:creationId xmlns:a16="http://schemas.microsoft.com/office/drawing/2014/main" id="{E9FBFCB4-4DE8-4271-8823-BB8E84D2AC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B5C20FD-7096-4722-AC3B-CD40ACDEB695}"/>
              </a:ext>
            </a:extLst>
          </p:cNvPr>
          <p:cNvSpPr>
            <a:spLocks noGrp="1"/>
          </p:cNvSpPr>
          <p:nvPr>
            <p:ph type="sldNum" sz="quarter" idx="12"/>
          </p:nvPr>
        </p:nvSpPr>
        <p:spPr>
          <a:xfrm>
            <a:off x="8610600" y="6356350"/>
            <a:ext cx="2743200" cy="365125"/>
          </a:xfrm>
          <a:prstGeom prst="rect">
            <a:avLst/>
          </a:prstGeom>
        </p:spPr>
        <p:txBody>
          <a:bodyPr/>
          <a:lstStyle/>
          <a:p>
            <a:fld id="{516AA2E6-998A-460D-9881-BEEF21B2F7B4}" type="slidenum">
              <a:rPr lang="zh-CN" altLang="en-US" smtClean="0"/>
              <a:t>‹#›</a:t>
            </a:fld>
            <a:endParaRPr lang="zh-CN" altLang="en-US"/>
          </a:p>
        </p:txBody>
      </p:sp>
    </p:spTree>
    <p:extLst>
      <p:ext uri="{BB962C8B-B14F-4D97-AF65-F5344CB8AC3E}">
        <p14:creationId xmlns:p14="http://schemas.microsoft.com/office/powerpoint/2010/main" val="4148307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1C1B607A-CFDE-4B52-BDFC-7D0647BE2D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3079904"/>
            <a:ext cx="12192000" cy="3697663"/>
          </a:xfrm>
          <a:prstGeom prst="rect">
            <a:avLst/>
          </a:prstGeom>
        </p:spPr>
      </p:pic>
      <p:pic>
        <p:nvPicPr>
          <p:cNvPr id="35" name="그래픽 34">
            <a:extLst>
              <a:ext uri="{FF2B5EF4-FFF2-40B4-BE49-F238E27FC236}">
                <a16:creationId xmlns:a16="http://schemas.microsoft.com/office/drawing/2014/main" id="{6CE7DEDA-3843-4F1D-B3D2-9F8CF95E5C0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576" b="43979"/>
          <a:stretch/>
        </p:blipFill>
        <p:spPr>
          <a:xfrm>
            <a:off x="557893" y="5103251"/>
            <a:ext cx="11634107" cy="1754749"/>
          </a:xfrm>
          <a:prstGeom prst="rect">
            <a:avLst/>
          </a:prstGeom>
        </p:spPr>
      </p:pic>
      <p:pic>
        <p:nvPicPr>
          <p:cNvPr id="36" name="그래픽 35">
            <a:extLst>
              <a:ext uri="{FF2B5EF4-FFF2-40B4-BE49-F238E27FC236}">
                <a16:creationId xmlns:a16="http://schemas.microsoft.com/office/drawing/2014/main" id="{BEA50C79-F015-4D68-BA19-68775C4056A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868" r="6576" b="40979"/>
          <a:stretch/>
        </p:blipFill>
        <p:spPr>
          <a:xfrm>
            <a:off x="1" y="5322709"/>
            <a:ext cx="12192000" cy="1535292"/>
          </a:xfrm>
          <a:prstGeom prst="rect">
            <a:avLst/>
          </a:prstGeom>
        </p:spPr>
      </p:pic>
      <p:pic>
        <p:nvPicPr>
          <p:cNvPr id="16" name="그래픽 15">
            <a:extLst>
              <a:ext uri="{FF2B5EF4-FFF2-40B4-BE49-F238E27FC236}">
                <a16:creationId xmlns:a16="http://schemas.microsoft.com/office/drawing/2014/main" id="{B37C1E62-A26C-4862-A940-F676C683AA6A}"/>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5962" r="5962" b="44676"/>
          <a:stretch/>
        </p:blipFill>
        <p:spPr>
          <a:xfrm flipV="1">
            <a:off x="-1" y="0"/>
            <a:ext cx="12192001" cy="1365251"/>
          </a:xfrm>
          <a:prstGeom prst="rect">
            <a:avLst/>
          </a:prstGeom>
        </p:spPr>
      </p:pic>
      <p:pic>
        <p:nvPicPr>
          <p:cNvPr id="20" name="그래픽 19">
            <a:extLst>
              <a:ext uri="{FF2B5EF4-FFF2-40B4-BE49-F238E27FC236}">
                <a16:creationId xmlns:a16="http://schemas.microsoft.com/office/drawing/2014/main" id="{283FE431-64C4-41B2-A9BB-AC3483AFBA8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65740" t="65414"/>
          <a:stretch/>
        </p:blipFill>
        <p:spPr>
          <a:xfrm>
            <a:off x="4268111" y="5611608"/>
            <a:ext cx="1419183" cy="1006389"/>
          </a:xfrm>
          <a:prstGeom prst="rect">
            <a:avLst/>
          </a:prstGeom>
        </p:spPr>
      </p:pic>
      <p:pic>
        <p:nvPicPr>
          <p:cNvPr id="23" name="그래픽 22">
            <a:extLst>
              <a:ext uri="{FF2B5EF4-FFF2-40B4-BE49-F238E27FC236}">
                <a16:creationId xmlns:a16="http://schemas.microsoft.com/office/drawing/2014/main" id="{6504B936-69B0-4C75-9A15-518A9BE062C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l="74367" t="9936" r="1"/>
          <a:stretch/>
        </p:blipFill>
        <p:spPr>
          <a:xfrm>
            <a:off x="10030807" y="6062215"/>
            <a:ext cx="502354" cy="755567"/>
          </a:xfrm>
          <a:prstGeom prst="rect">
            <a:avLst/>
          </a:prstGeom>
        </p:spPr>
      </p:pic>
      <p:pic>
        <p:nvPicPr>
          <p:cNvPr id="33" name="그래픽 32">
            <a:extLst>
              <a:ext uri="{FF2B5EF4-FFF2-40B4-BE49-F238E27FC236}">
                <a16:creationId xmlns:a16="http://schemas.microsoft.com/office/drawing/2014/main" id="{FCEFB89D-4369-472E-9498-B9410474AD8D}"/>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t="11598" r="64479"/>
          <a:stretch/>
        </p:blipFill>
        <p:spPr>
          <a:xfrm>
            <a:off x="7244569" y="5542697"/>
            <a:ext cx="921531" cy="981732"/>
          </a:xfrm>
          <a:prstGeom prst="rect">
            <a:avLst/>
          </a:prstGeom>
        </p:spPr>
      </p:pic>
      <p:pic>
        <p:nvPicPr>
          <p:cNvPr id="37" name="그래픽 36">
            <a:extLst>
              <a:ext uri="{FF2B5EF4-FFF2-40B4-BE49-F238E27FC236}">
                <a16:creationId xmlns:a16="http://schemas.microsoft.com/office/drawing/2014/main" id="{7F22C495-59C2-4026-988F-784985CC9065}"/>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778" r="648" b="55645"/>
          <a:stretch/>
        </p:blipFill>
        <p:spPr>
          <a:xfrm flipH="1">
            <a:off x="1" y="5393599"/>
            <a:ext cx="12192000" cy="1464401"/>
          </a:xfrm>
          <a:prstGeom prst="rect">
            <a:avLst/>
          </a:prstGeom>
        </p:spPr>
      </p:pic>
    </p:spTree>
    <p:extLst>
      <p:ext uri="{BB962C8B-B14F-4D97-AF65-F5344CB8AC3E}">
        <p14:creationId xmlns:p14="http://schemas.microsoft.com/office/powerpoint/2010/main" val="16614516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PPTMON slide">
    <p:spTree>
      <p:nvGrpSpPr>
        <p:cNvPr id="1" name=""/>
        <p:cNvGrpSpPr/>
        <p:nvPr/>
      </p:nvGrpSpPr>
      <p:grpSpPr>
        <a:xfrm>
          <a:off x="0" y="0"/>
          <a:ext cx="0" cy="0"/>
          <a:chOff x="0" y="0"/>
          <a:chExt cx="0" cy="0"/>
        </a:xfrm>
      </p:grpSpPr>
      <p:pic>
        <p:nvPicPr>
          <p:cNvPr id="36" name="그래픽 35">
            <a:extLst>
              <a:ext uri="{FF2B5EF4-FFF2-40B4-BE49-F238E27FC236}">
                <a16:creationId xmlns:a16="http://schemas.microsoft.com/office/drawing/2014/main" id="{41D8187E-E9D0-4435-A405-645053795D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2580156"/>
            <a:ext cx="12192000" cy="3697663"/>
          </a:xfrm>
          <a:prstGeom prst="rect">
            <a:avLst/>
          </a:prstGeom>
        </p:spPr>
      </p:pic>
      <p:pic>
        <p:nvPicPr>
          <p:cNvPr id="37" name="그래픽 36">
            <a:extLst>
              <a:ext uri="{FF2B5EF4-FFF2-40B4-BE49-F238E27FC236}">
                <a16:creationId xmlns:a16="http://schemas.microsoft.com/office/drawing/2014/main" id="{CE76CA24-65D8-4ECB-BB39-3FF79508CD1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1988" b="41136"/>
          <a:stretch/>
        </p:blipFill>
        <p:spPr>
          <a:xfrm flipH="1">
            <a:off x="242291" y="5014206"/>
            <a:ext cx="11949709" cy="1843794"/>
          </a:xfrm>
          <a:prstGeom prst="rect">
            <a:avLst/>
          </a:prstGeom>
        </p:spPr>
      </p:pic>
      <p:pic>
        <p:nvPicPr>
          <p:cNvPr id="38" name="그래픽 37">
            <a:extLst>
              <a:ext uri="{FF2B5EF4-FFF2-40B4-BE49-F238E27FC236}">
                <a16:creationId xmlns:a16="http://schemas.microsoft.com/office/drawing/2014/main" id="{548E7857-61D5-4042-904E-4AFE7113604F}"/>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364" t="1" r="7821" b="41051"/>
          <a:stretch/>
        </p:blipFill>
        <p:spPr>
          <a:xfrm flipH="1">
            <a:off x="0" y="5310883"/>
            <a:ext cx="12191999" cy="1547117"/>
          </a:xfrm>
          <a:prstGeom prst="rect">
            <a:avLst/>
          </a:prstGeom>
        </p:spPr>
      </p:pic>
      <p:pic>
        <p:nvPicPr>
          <p:cNvPr id="45" name="그래픽 44">
            <a:extLst>
              <a:ext uri="{FF2B5EF4-FFF2-40B4-BE49-F238E27FC236}">
                <a16:creationId xmlns:a16="http://schemas.microsoft.com/office/drawing/2014/main" id="{3BA0DAC0-B0A4-49DE-A9A6-A4F61F070675}"/>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14444" t="71288" r="13538" b="-684"/>
          <a:stretch/>
        </p:blipFill>
        <p:spPr>
          <a:xfrm flipH="1">
            <a:off x="0" y="0"/>
            <a:ext cx="12192000" cy="1278582"/>
          </a:xfrm>
          <a:prstGeom prst="rect">
            <a:avLst/>
          </a:prstGeom>
        </p:spPr>
      </p:pic>
      <p:pic>
        <p:nvPicPr>
          <p:cNvPr id="12" name="그래픽 11">
            <a:extLst>
              <a:ext uri="{FF2B5EF4-FFF2-40B4-BE49-F238E27FC236}">
                <a16:creationId xmlns:a16="http://schemas.microsoft.com/office/drawing/2014/main" id="{4370348B-E69B-4588-B2EA-8A4E134C6A22}"/>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7250794" y="4653145"/>
            <a:ext cx="4191000" cy="2038350"/>
          </a:xfrm>
          <a:prstGeom prst="rect">
            <a:avLst/>
          </a:prstGeom>
        </p:spPr>
      </p:pic>
      <p:pic>
        <p:nvPicPr>
          <p:cNvPr id="15" name="그래픽 14">
            <a:extLst>
              <a:ext uri="{FF2B5EF4-FFF2-40B4-BE49-F238E27FC236}">
                <a16:creationId xmlns:a16="http://schemas.microsoft.com/office/drawing/2014/main" id="{E6B17C72-9FAC-4574-ADA4-39467838F3AB}"/>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80475" y="165837"/>
            <a:ext cx="2129841" cy="614377"/>
          </a:xfrm>
          <a:prstGeom prst="rect">
            <a:avLst/>
          </a:prstGeom>
        </p:spPr>
      </p:pic>
      <p:pic>
        <p:nvPicPr>
          <p:cNvPr id="16" name="그래픽 15">
            <a:extLst>
              <a:ext uri="{FF2B5EF4-FFF2-40B4-BE49-F238E27FC236}">
                <a16:creationId xmlns:a16="http://schemas.microsoft.com/office/drawing/2014/main" id="{9EBF03F2-FBC5-4298-84E4-87307184FBE9}"/>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19201" y="5761745"/>
            <a:ext cx="3215775" cy="1118669"/>
          </a:xfrm>
          <a:prstGeom prst="rect">
            <a:avLst/>
          </a:prstGeom>
        </p:spPr>
      </p:pic>
      <p:pic>
        <p:nvPicPr>
          <p:cNvPr id="44" name="그래픽 43">
            <a:extLst>
              <a:ext uri="{FF2B5EF4-FFF2-40B4-BE49-F238E27FC236}">
                <a16:creationId xmlns:a16="http://schemas.microsoft.com/office/drawing/2014/main" id="{87644A16-D5E8-4AD6-BB62-2B317312236D}"/>
              </a:ext>
            </a:extLst>
          </p:cNvPr>
          <p:cNvPicPr>
            <a:picLocks noChangeAspect="1"/>
          </p:cNvPicPr>
          <p:nvPr userDrawn="1"/>
        </p:nvPicPr>
        <p:blipFill rotWithShape="1">
          <a:blip r:embed="rId16">
            <a:extLst>
              <a:ext uri="{96DAC541-7B7A-43D3-8B79-37D633B846F1}">
                <asvg:svgBlip xmlns:asvg="http://schemas.microsoft.com/office/drawing/2016/SVG/main" r:embed="rId17"/>
              </a:ext>
            </a:extLst>
          </a:blip>
          <a:srcRect l="778" r="648" b="64088"/>
          <a:stretch/>
        </p:blipFill>
        <p:spPr>
          <a:xfrm>
            <a:off x="1" y="5672320"/>
            <a:ext cx="12192000" cy="1185680"/>
          </a:xfrm>
          <a:prstGeom prst="rect">
            <a:avLst/>
          </a:prstGeom>
        </p:spPr>
      </p:pic>
    </p:spTree>
    <p:extLst>
      <p:ext uri="{BB962C8B-B14F-4D97-AF65-F5344CB8AC3E}">
        <p14:creationId xmlns:p14="http://schemas.microsoft.com/office/powerpoint/2010/main" val="133154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PPTMON slide">
    <p:spTree>
      <p:nvGrpSpPr>
        <p:cNvPr id="1" name=""/>
        <p:cNvGrpSpPr/>
        <p:nvPr/>
      </p:nvGrpSpPr>
      <p:grpSpPr>
        <a:xfrm>
          <a:off x="0" y="0"/>
          <a:ext cx="0" cy="0"/>
          <a:chOff x="0" y="0"/>
          <a:chExt cx="0" cy="0"/>
        </a:xfrm>
      </p:grpSpPr>
      <p:pic>
        <p:nvPicPr>
          <p:cNvPr id="15" name="그래픽 14">
            <a:extLst>
              <a:ext uri="{FF2B5EF4-FFF2-40B4-BE49-F238E27FC236}">
                <a16:creationId xmlns:a16="http://schemas.microsoft.com/office/drawing/2014/main" id="{CD108F8C-7C0A-4E56-8F4F-41DC6340649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672" r="7435" b="42785"/>
          <a:stretch/>
        </p:blipFill>
        <p:spPr>
          <a:xfrm flipH="1">
            <a:off x="9766570" y="5063147"/>
            <a:ext cx="2425430" cy="1792148"/>
          </a:xfrm>
          <a:prstGeom prst="rect">
            <a:avLst/>
          </a:prstGeom>
        </p:spPr>
      </p:pic>
      <p:pic>
        <p:nvPicPr>
          <p:cNvPr id="36" name="그래픽 35">
            <a:extLst>
              <a:ext uri="{FF2B5EF4-FFF2-40B4-BE49-F238E27FC236}">
                <a16:creationId xmlns:a16="http://schemas.microsoft.com/office/drawing/2014/main" id="{F1E890F8-EBE4-42B3-88D2-30E7B469C1C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0086" r="6157" b="51109"/>
          <a:stretch/>
        </p:blipFill>
        <p:spPr>
          <a:xfrm flipH="1">
            <a:off x="0" y="4881251"/>
            <a:ext cx="12192000" cy="1976749"/>
          </a:xfrm>
          <a:prstGeom prst="rect">
            <a:avLst/>
          </a:prstGeom>
        </p:spPr>
      </p:pic>
      <p:pic>
        <p:nvPicPr>
          <p:cNvPr id="26" name="그래픽 25">
            <a:extLst>
              <a:ext uri="{FF2B5EF4-FFF2-40B4-BE49-F238E27FC236}">
                <a16:creationId xmlns:a16="http://schemas.microsoft.com/office/drawing/2014/main" id="{EFD32531-E348-4E3C-A9A8-976E569B4C0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H="1">
            <a:off x="-71437" y="2643656"/>
            <a:ext cx="12192000" cy="3697663"/>
          </a:xfrm>
          <a:prstGeom prst="rect">
            <a:avLst/>
          </a:prstGeom>
        </p:spPr>
      </p:pic>
      <p:pic>
        <p:nvPicPr>
          <p:cNvPr id="37" name="그래픽 36">
            <a:extLst>
              <a:ext uri="{FF2B5EF4-FFF2-40B4-BE49-F238E27FC236}">
                <a16:creationId xmlns:a16="http://schemas.microsoft.com/office/drawing/2014/main" id="{697B972F-1812-47CD-8C33-03DCF0C50EB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778" t="-1" r="648" b="66795"/>
          <a:stretch/>
        </p:blipFill>
        <p:spPr>
          <a:xfrm flipH="1">
            <a:off x="0" y="5761685"/>
            <a:ext cx="12192000" cy="1096316"/>
          </a:xfrm>
          <a:prstGeom prst="rect">
            <a:avLst/>
          </a:prstGeom>
        </p:spPr>
      </p:pic>
      <p:pic>
        <p:nvPicPr>
          <p:cNvPr id="17" name="그래픽 16">
            <a:extLst>
              <a:ext uri="{FF2B5EF4-FFF2-40B4-BE49-F238E27FC236}">
                <a16:creationId xmlns:a16="http://schemas.microsoft.com/office/drawing/2014/main" id="{3747CFFC-1805-4379-BCCD-90EE2008D93D}"/>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b="64431"/>
          <a:stretch/>
        </p:blipFill>
        <p:spPr>
          <a:xfrm flipH="1" flipV="1">
            <a:off x="0" y="0"/>
            <a:ext cx="12192000" cy="1315216"/>
          </a:xfrm>
          <a:prstGeom prst="rect">
            <a:avLst/>
          </a:prstGeom>
        </p:spPr>
      </p:pic>
      <p:pic>
        <p:nvPicPr>
          <p:cNvPr id="38" name="그래픽 37">
            <a:extLst>
              <a:ext uri="{FF2B5EF4-FFF2-40B4-BE49-F238E27FC236}">
                <a16:creationId xmlns:a16="http://schemas.microsoft.com/office/drawing/2014/main" id="{2BBF87BB-6F49-434F-A6EE-C31E8B20D3DC}"/>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b="4107"/>
          <a:stretch/>
        </p:blipFill>
        <p:spPr>
          <a:xfrm>
            <a:off x="9041040" y="5758979"/>
            <a:ext cx="1627522" cy="1096316"/>
          </a:xfrm>
          <a:prstGeom prst="rect">
            <a:avLst/>
          </a:prstGeom>
        </p:spPr>
      </p:pic>
      <p:pic>
        <p:nvPicPr>
          <p:cNvPr id="42" name="그래픽 41">
            <a:extLst>
              <a:ext uri="{FF2B5EF4-FFF2-40B4-BE49-F238E27FC236}">
                <a16:creationId xmlns:a16="http://schemas.microsoft.com/office/drawing/2014/main" id="{157550F1-581A-468D-9584-8DA1D6A318E6}"/>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b="7786"/>
          <a:stretch/>
        </p:blipFill>
        <p:spPr>
          <a:xfrm>
            <a:off x="71437" y="5876378"/>
            <a:ext cx="2481263" cy="939522"/>
          </a:xfrm>
          <a:prstGeom prst="rect">
            <a:avLst/>
          </a:prstGeom>
        </p:spPr>
      </p:pic>
    </p:spTree>
    <p:extLst>
      <p:ext uri="{BB962C8B-B14F-4D97-AF65-F5344CB8AC3E}">
        <p14:creationId xmlns:p14="http://schemas.microsoft.com/office/powerpoint/2010/main" val="586034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0ECE6"/>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464C55C2-BE25-8201-590C-D62F798F24B9}"/>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83319713"/>
      </p:ext>
    </p:extLst>
  </p:cSld>
  <p:clrMap bg1="lt1" tx1="dk1" bg2="lt2" tx2="dk2" accent1="accent1" accent2="accent2" accent3="accent3" accent4="accent4" accent5="accent5" accent6="accent6" hlink="hlink" folHlink="folHlink"/>
  <p:sldLayoutIdLst>
    <p:sldLayoutId id="2147483653"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688" r:id="rId26"/>
    <p:sldLayoutId id="2147483664" r:id="rId27"/>
    <p:sldLayoutId id="2147483749" r:id="rId28"/>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B6F1B235-8F7A-75DC-A593-6FD5A27B57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94691615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98F706-1666-4AF5-BE2D-BE2997840E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84C6C37-1C5E-C53E-100A-CC53A31CB9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2E8BD0-5F7B-E359-F00B-AE04CA0AB8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3EF642-B0C4-6F81-178D-150961B41E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949554F-D7E9-4E3C-B239-3288F5A7AF5C}" type="datetimeFigureOut">
              <a:rPr lang="en-US" smtClean="0"/>
              <a:t>21/4/2025</a:t>
            </a:fld>
            <a:endParaRPr lang="en-US"/>
          </a:p>
        </p:txBody>
      </p:sp>
      <p:sp>
        <p:nvSpPr>
          <p:cNvPr id="5" name="Footer Placeholder 4">
            <a:extLst>
              <a:ext uri="{FF2B5EF4-FFF2-40B4-BE49-F238E27FC236}">
                <a16:creationId xmlns:a16="http://schemas.microsoft.com/office/drawing/2014/main" id="{0330BAF6-C46F-11D7-7EF2-CF1839399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A947D9-C211-BB61-8F9D-3360B2281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619E3B9-F6BA-41FE-B9F2-05AECFE3535E}" type="slidenum">
              <a:rPr lang="en-US" smtClean="0"/>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5B89C74D-3118-F050-BF49-F9521A8F8C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149613238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4249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30.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image" Target="../media/image75.png"/></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image" Target="../media/image50.png"/><Relationship Id="rId5" Type="http://schemas.openxmlformats.org/officeDocument/2006/relationships/slide" Target="slide17.xml"/><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52.png"/><Relationship Id="rId5" Type="http://schemas.openxmlformats.org/officeDocument/2006/relationships/slide" Target="slide19.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58.emf"/></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slide" Target="slide21.xml"/><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32.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text&#10;&#10;Description automatically generated">
            <a:extLst>
              <a:ext uri="{FF2B5EF4-FFF2-40B4-BE49-F238E27FC236}">
                <a16:creationId xmlns:a16="http://schemas.microsoft.com/office/drawing/2014/main" id="{22AC030C-465A-C356-607E-97208C1A1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101" y="1715875"/>
            <a:ext cx="9839797" cy="3426249"/>
          </a:xfrm>
          <a:prstGeom prst="rect">
            <a:avLst/>
          </a:prstGeom>
        </p:spPr>
      </p:pic>
    </p:spTree>
    <p:extLst>
      <p:ext uri="{BB962C8B-B14F-4D97-AF65-F5344CB8AC3E}">
        <p14:creationId xmlns:p14="http://schemas.microsoft.com/office/powerpoint/2010/main" val="117375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8735D93-119B-9848-B1D3-89E4CDDE0318}"/>
              </a:ext>
            </a:extLst>
          </p:cNvPr>
          <p:cNvSpPr txBox="1"/>
          <p:nvPr/>
        </p:nvSpPr>
        <p:spPr>
          <a:xfrm>
            <a:off x="1341998" y="1755517"/>
            <a:ext cx="10257693" cy="2123658"/>
          </a:xfrm>
          <a:prstGeom prst="rect">
            <a:avLst/>
          </a:prstGeom>
          <a:noFill/>
        </p:spPr>
        <p:txBody>
          <a:bodyPr wrap="square">
            <a:spAutoFit/>
          </a:bodyPr>
          <a:lstStyle/>
          <a:p>
            <a:r>
              <a:rPr lang="vi-VN" sz="4400" i="1" dirty="0">
                <a:solidFill>
                  <a:srgbClr val="38351E"/>
                </a:solidFill>
                <a:effectLst/>
                <a:latin typeface="Cambria" panose="02040503050406030204" pitchFamily="18" charset="0"/>
                <a:ea typeface="Cambria" panose="02040503050406030204" pitchFamily="18" charset="0"/>
              </a:rPr>
              <a:t>Sau khi học xong bậc trung học ở Sài Gòn,/ năm 1935,/ ông được cấp học bổng/ sang Pháp học đại học.</a:t>
            </a:r>
            <a:endParaRPr lang="x-none" sz="4400" dirty="0">
              <a:solidFill>
                <a:srgbClr val="38351E"/>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7BBB660-51F3-F44A-8A0D-0641B463394A}"/>
              </a:ext>
            </a:extLst>
          </p:cNvPr>
          <p:cNvSpPr txBox="1"/>
          <p:nvPr/>
        </p:nvSpPr>
        <p:spPr>
          <a:xfrm>
            <a:off x="3048000" y="328733"/>
            <a:ext cx="6096000" cy="1107996"/>
          </a:xfrm>
          <a:prstGeom prst="rect">
            <a:avLst/>
          </a:prstGeom>
          <a:noFill/>
        </p:spPr>
        <p:txBody>
          <a:bodyPr wrap="square">
            <a:spAutoFit/>
          </a:bodyPr>
          <a:lstStyle/>
          <a:p>
            <a:pPr algn="ctr"/>
            <a:r>
              <a:rPr lang="vi-VN" sz="6600" b="1" dirty="0">
                <a:effectLst/>
                <a:latin typeface="Cambria" panose="02040503050406030204" pitchFamily="18" charset="0"/>
                <a:ea typeface="Cambria" panose="02040503050406030204" pitchFamily="18" charset="0"/>
              </a:rPr>
              <a:t>Luyện đọc câu </a:t>
            </a:r>
          </a:p>
        </p:txBody>
      </p:sp>
    </p:spTree>
    <p:extLst>
      <p:ext uri="{BB962C8B-B14F-4D97-AF65-F5344CB8AC3E}">
        <p14:creationId xmlns:p14="http://schemas.microsoft.com/office/powerpoint/2010/main" val="235773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C1F7784-3443-BC39-6560-583D5ECCD55B}"/>
              </a:ext>
            </a:extLst>
          </p:cNvPr>
          <p:cNvSpPr txBox="1"/>
          <p:nvPr/>
        </p:nvSpPr>
        <p:spPr>
          <a:xfrm>
            <a:off x="424434" y="522222"/>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Luyện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nối</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tiếp</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đoạn</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theo</a:t>
            </a:r>
            <a:r>
              <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rPr>
              <a:t>nhóm</a:t>
            </a:r>
            <a:endParaRPr kumimoji="0" lang="en-US" sz="4800" b="1" i="0" u="none" strike="noStrike" kern="0" cap="none" spc="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effectLst/>
              <a:uLnTx/>
              <a:uFillTx/>
              <a:latin typeface="Cambria" panose="02040503050406030204" pitchFamily="18" charset="0"/>
              <a:ea typeface="Cambria" panose="02040503050406030204" pitchFamily="18" charset="0"/>
              <a:sym typeface="Arial"/>
            </a:endParaRPr>
          </a:p>
        </p:txBody>
      </p:sp>
      <p:grpSp>
        <p:nvGrpSpPr>
          <p:cNvPr id="4" name="Nhóm 8">
            <a:extLst>
              <a:ext uri="{FF2B5EF4-FFF2-40B4-BE49-F238E27FC236}">
                <a16:creationId xmlns:a16="http://schemas.microsoft.com/office/drawing/2014/main" id="{23759F28-31CD-9EE8-E96E-5FECE2CFD9F0}"/>
              </a:ext>
            </a:extLst>
          </p:cNvPr>
          <p:cNvGrpSpPr/>
          <p:nvPr/>
        </p:nvGrpSpPr>
        <p:grpSpPr>
          <a:xfrm>
            <a:off x="979859" y="1532326"/>
            <a:ext cx="5716252" cy="2757525"/>
            <a:chOff x="6576218" y="1456125"/>
            <a:chExt cx="4803948" cy="1781176"/>
          </a:xfrm>
        </p:grpSpPr>
        <p:sp>
          <p:nvSpPr>
            <p:cNvPr id="5" name="Hộp Văn bản 9">
              <a:extLst>
                <a:ext uri="{FF2B5EF4-FFF2-40B4-BE49-F238E27FC236}">
                  <a16:creationId xmlns:a16="http://schemas.microsoft.com/office/drawing/2014/main" id="{389D0D7A-B922-E7D4-9417-771DB642CD7E}"/>
                </a:ext>
              </a:extLst>
            </p:cNvPr>
            <p:cNvSpPr txBox="1"/>
            <p:nvPr/>
          </p:nvSpPr>
          <p:spPr>
            <a:xfrm>
              <a:off x="7277195" y="1456125"/>
              <a:ext cx="1773916" cy="377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Yêu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cầu</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Hình ảnh 10" descr="Ảnh có chứa văn bản, Phông chữ&#10;&#10;Mô tả được tạo tự động">
              <a:extLst>
                <a:ext uri="{FF2B5EF4-FFF2-40B4-BE49-F238E27FC236}">
                  <a16:creationId xmlns:a16="http://schemas.microsoft.com/office/drawing/2014/main" id="{D8D9A3D0-C71E-07B6-F193-4EAD3471730F}"/>
                </a:ext>
              </a:extLst>
            </p:cNvPr>
            <p:cNvPicPr>
              <a:picLocks noChangeAspect="1"/>
            </p:cNvPicPr>
            <p:nvPr/>
          </p:nvPicPr>
          <p:blipFill rotWithShape="1">
            <a:blip r:embed="rId2"/>
            <a:srcRect t="24985"/>
            <a:stretch/>
          </p:blipFill>
          <p:spPr>
            <a:xfrm>
              <a:off x="6576218" y="1779290"/>
              <a:ext cx="4803948" cy="1458011"/>
            </a:xfrm>
            <a:prstGeom prst="rect">
              <a:avLst/>
            </a:prstGeom>
          </p:spPr>
        </p:pic>
      </p:grpSp>
      <p:pic>
        <p:nvPicPr>
          <p:cNvPr id="7" name="Hình ảnh 12" descr="Ảnh có chứa văn bản, Phông chữ, ảnh chụp màn hình, thiết kế&#10;&#10;Mô tả được tạo tự động">
            <a:extLst>
              <a:ext uri="{FF2B5EF4-FFF2-40B4-BE49-F238E27FC236}">
                <a16:creationId xmlns:a16="http://schemas.microsoft.com/office/drawing/2014/main" id="{7986FA49-9D53-4E02-33DA-734B310026B4}"/>
              </a:ext>
            </a:extLst>
          </p:cNvPr>
          <p:cNvPicPr>
            <a:picLocks noChangeAspect="1"/>
          </p:cNvPicPr>
          <p:nvPr/>
        </p:nvPicPr>
        <p:blipFill>
          <a:blip r:embed="rId3"/>
          <a:stretch>
            <a:fillRect/>
          </a:stretch>
        </p:blipFill>
        <p:spPr>
          <a:xfrm>
            <a:off x="6503460" y="1626867"/>
            <a:ext cx="4707846" cy="3068749"/>
          </a:xfrm>
          <a:prstGeom prst="rect">
            <a:avLst/>
          </a:prstGeom>
        </p:spPr>
      </p:pic>
      <p:pic>
        <p:nvPicPr>
          <p:cNvPr id="8" name="Picture 7">
            <a:extLst>
              <a:ext uri="{FF2B5EF4-FFF2-40B4-BE49-F238E27FC236}">
                <a16:creationId xmlns:a16="http://schemas.microsoft.com/office/drawing/2014/main" id="{3D6A2582-3881-1B27-C7FC-5E884CD84207}"/>
              </a:ext>
            </a:extLst>
          </p:cNvPr>
          <p:cNvPicPr>
            <a:picLocks noChangeAspect="1"/>
          </p:cNvPicPr>
          <p:nvPr/>
        </p:nvPicPr>
        <p:blipFill rotWithShape="1">
          <a:blip r:embed="rId4">
            <a:clrChange>
              <a:clrFrom>
                <a:srgbClr val="FFFFFF"/>
              </a:clrFrom>
              <a:clrTo>
                <a:srgbClr val="FFFFFF">
                  <a:alpha val="0"/>
                </a:srgbClr>
              </a:clrTo>
            </a:clrChange>
          </a:blip>
          <a:srcRect l="11156" t="-436" r="10632" b="25254"/>
          <a:stretch/>
        </p:blipFill>
        <p:spPr>
          <a:xfrm>
            <a:off x="4234872" y="2947565"/>
            <a:ext cx="3410777" cy="2785783"/>
          </a:xfrm>
          <a:prstGeom prst="rect">
            <a:avLst/>
          </a:prstGeom>
        </p:spPr>
      </p:pic>
    </p:spTree>
    <p:extLst>
      <p:ext uri="{BB962C8B-B14F-4D97-AF65-F5344CB8AC3E}">
        <p14:creationId xmlns:p14="http://schemas.microsoft.com/office/powerpoint/2010/main" val="419633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606D0B65-C4E0-6008-BC13-8DECBABBC531}"/>
              </a:ext>
            </a:extLst>
          </p:cNvPr>
          <p:cNvSpPr txBox="1"/>
          <p:nvPr/>
        </p:nvSpPr>
        <p:spPr>
          <a:xfrm>
            <a:off x="1949050" y="563757"/>
            <a:ext cx="11419366" cy="830997"/>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Thi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đua</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đọc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trước</a:t>
            </a:r>
            <a:r>
              <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rPr>
              <a:t> </a:t>
            </a:r>
            <a:r>
              <a:rPr kumimoji="0" lang="en-US" sz="4800" b="1" i="0" u="none" strike="noStrike" kern="0" cap="none" spc="0" normalizeH="0" baseline="0" noProof="0" dirty="0" err="1">
                <a:ln w="0"/>
                <a:solidFill>
                  <a:srgbClr val="00B0F0"/>
                </a:solidFill>
                <a:effectLst/>
                <a:uLnTx/>
                <a:uFillTx/>
                <a:latin typeface="Cambria" panose="02040503050406030204" pitchFamily="18" charset="0"/>
                <a:ea typeface="Cambria" panose="02040503050406030204" pitchFamily="18" charset="0"/>
                <a:sym typeface="Arial"/>
              </a:rPr>
              <a:t>lớp</a:t>
            </a:r>
            <a:endParaRPr kumimoji="0" lang="en-US" sz="4800" b="1" i="0" u="none" strike="noStrike" kern="0" cap="none" spc="0" normalizeH="0" baseline="0" noProof="0" dirty="0">
              <a:ln w="0"/>
              <a:solidFill>
                <a:srgbClr val="00B0F0"/>
              </a:solidFill>
              <a:effectLst/>
              <a:uLnTx/>
              <a:uFillTx/>
              <a:latin typeface="Cambria" panose="02040503050406030204" pitchFamily="18" charset="0"/>
              <a:ea typeface="Cambria" panose="02040503050406030204" pitchFamily="18" charset="0"/>
              <a:sym typeface="Arial"/>
            </a:endParaRPr>
          </a:p>
        </p:txBody>
      </p:sp>
      <p:pic>
        <p:nvPicPr>
          <p:cNvPr id="4" name="Picture 3">
            <a:extLst>
              <a:ext uri="{FF2B5EF4-FFF2-40B4-BE49-F238E27FC236}">
                <a16:creationId xmlns:a16="http://schemas.microsoft.com/office/drawing/2014/main" id="{06319074-278C-D934-9B3F-BFDF2FD0389C}"/>
              </a:ext>
            </a:extLst>
          </p:cNvPr>
          <p:cNvPicPr>
            <a:picLocks noChangeAspect="1"/>
          </p:cNvPicPr>
          <p:nvPr/>
        </p:nvPicPr>
        <p:blipFill>
          <a:blip r:embed="rId2"/>
          <a:stretch>
            <a:fillRect/>
          </a:stretch>
        </p:blipFill>
        <p:spPr>
          <a:xfrm>
            <a:off x="6022747" y="1541136"/>
            <a:ext cx="5209309" cy="3831364"/>
          </a:xfrm>
          <a:prstGeom prst="rect">
            <a:avLst/>
          </a:prstGeom>
          <a:ln>
            <a:noFill/>
          </a:ln>
          <a:effectLst>
            <a:softEdge rad="112500"/>
          </a:effectLst>
        </p:spPr>
      </p:pic>
      <p:pic>
        <p:nvPicPr>
          <p:cNvPr id="5" name="Picture 4">
            <a:extLst>
              <a:ext uri="{FF2B5EF4-FFF2-40B4-BE49-F238E27FC236}">
                <a16:creationId xmlns:a16="http://schemas.microsoft.com/office/drawing/2014/main" id="{714EB229-5E9F-E542-60D2-701C5D3C0E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51510" y="926869"/>
            <a:ext cx="5754485" cy="4445631"/>
          </a:xfrm>
          <a:prstGeom prst="rect">
            <a:avLst/>
          </a:prstGeom>
        </p:spPr>
      </p:pic>
    </p:spTree>
    <p:extLst>
      <p:ext uri="{BB962C8B-B14F-4D97-AF65-F5344CB8AC3E}">
        <p14:creationId xmlns:p14="http://schemas.microsoft.com/office/powerpoint/2010/main" val="86651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2800767"/>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Anh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hùng</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lao</a:t>
            </a:r>
            <a:r>
              <a:rPr kumimoji="0" lang="en-US" sz="44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4400" b="1" i="0" u="none" strike="noStrike" kern="1200" cap="none" spc="0" normalizeH="0" baseline="0" noProof="0" dirty="0">
                <a:ln w="0"/>
                <a:solidFill>
                  <a:srgbClr val="54336F"/>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danh hiệu Nhà nước phong tặng đơn vị hoặc người có thành tích đặc biệt trong lao động.</a:t>
            </a:r>
            <a:r>
              <a:rPr kumimoji="0" lang="en-US" sz="4400" b="1" i="0" u="none" strike="noStrike" kern="1200" cap="none" spc="0" normalizeH="0" baseline="0" noProof="0" dirty="0">
                <a:ln w="0"/>
                <a:solidFill>
                  <a:srgbClr val="54336F"/>
                </a:solidFill>
                <a:effectLst/>
                <a:uLnTx/>
                <a:uFillTx/>
                <a:latin typeface="Cambria" panose="02040503050406030204" pitchFamily="18" charset="0"/>
                <a:ea typeface="Cambria" panose="02040503050406030204" pitchFamily="18" charset="0"/>
                <a:cs typeface="Times New Roman" panose="02020603050405020304" pitchFamily="18" charset="0"/>
              </a:rPr>
              <a:t> </a:t>
            </a:r>
          </a:p>
        </p:txBody>
      </p:sp>
      <p:pic>
        <p:nvPicPr>
          <p:cNvPr id="10" name="Picture 9">
            <a:extLst>
              <a:ext uri="{FF2B5EF4-FFF2-40B4-BE49-F238E27FC236}">
                <a16:creationId xmlns:a16="http://schemas.microsoft.com/office/drawing/2014/main" id="{A8068D7A-A673-4E6A-BB23-CC2996AC1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94455"/>
            <a:ext cx="4261698" cy="4970206"/>
          </a:xfrm>
          <a:prstGeom prst="rect">
            <a:avLst/>
          </a:prstGeom>
        </p:spPr>
      </p:pic>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551020104"/>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2985502" y="351186"/>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2137558" y="1959916"/>
            <a:ext cx="8260757" cy="1446550"/>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Sự nghiệp: công việc lớn, có ích lợi chung cho xã hội.</a:t>
            </a:r>
            <a:endParaRPr kumimoji="0" lang="en-US" sz="4400" b="1" i="0" u="none" strike="noStrike" kern="1200" cap="none" spc="0" normalizeH="0" baseline="0" noProof="0" dirty="0">
              <a:ln w="0"/>
              <a:solidFill>
                <a:srgbClr val="D9534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6E4CB0-A8DB-4B45-8748-C1D7635B8A3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spTree>
    <p:extLst>
      <p:ext uri="{BB962C8B-B14F-4D97-AF65-F5344CB8AC3E}">
        <p14:creationId xmlns:p14="http://schemas.microsoft.com/office/powerpoint/2010/main" val="3012019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4278575" y="537798"/>
            <a:ext cx="62209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Giải</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nghĩa</a:t>
            </a:r>
            <a:r>
              <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từ</a:t>
            </a:r>
            <a:endParaRPr kumimoji="0" lang="en-US" sz="80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3D5F1F22-740E-45FD-B960-12FA742C0CF9}"/>
              </a:ext>
            </a:extLst>
          </p:cNvPr>
          <p:cNvSpPr/>
          <p:nvPr/>
        </p:nvSpPr>
        <p:spPr>
          <a:xfrm>
            <a:off x="3601616" y="2166764"/>
            <a:ext cx="7800393" cy="4154984"/>
          </a:xfrm>
          <a:prstGeom prst="rect">
            <a:avLst/>
          </a:prstGeom>
          <a:noFill/>
        </p:spPr>
        <p:txBody>
          <a:bodyPr wrap="square" lIns="91440" tIns="45720" rIns="91440" bIns="45720">
            <a:spAutoFit/>
          </a:bodyPr>
          <a:lstStyle/>
          <a:p>
            <a:pPr lvl="0" algn="just" latinLnBrk="0"/>
            <a:r>
              <a:rPr lang="vi-VN" sz="4400" b="1" dirty="0">
                <a:ln w="0"/>
                <a:solidFill>
                  <a:srgbClr val="720705"/>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Huân chương: </a:t>
            </a:r>
            <a:r>
              <a:rPr lang="vi-VN"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vật làm bằng kim loại có cuống để đeo trước ngực, dùng làm dấu hiệu đặc biệt do nhà nước đặt ra để tặng thưởng những người có công lao</a:t>
            </a:r>
            <a:r>
              <a:rPr lang="en-US" sz="44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w="0"/>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0BE11819-BA63-4E2C-9242-354A8CE0CC6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32668" y="4959987"/>
            <a:ext cx="1806909" cy="1806909"/>
          </a:xfrm>
          <a:prstGeom prst="rect">
            <a:avLst/>
          </a:prstGeom>
        </p:spPr>
      </p:pic>
      <p:pic>
        <p:nvPicPr>
          <p:cNvPr id="3074" name="Picture 2" descr="Huân chương Hồ Chí Minh – Wikipedia tiếng Việt">
            <a:extLst>
              <a:ext uri="{FF2B5EF4-FFF2-40B4-BE49-F238E27FC236}">
                <a16:creationId xmlns:a16="http://schemas.microsoft.com/office/drawing/2014/main" id="{A3E4E1D6-3CF4-1AF3-5304-F9FD0FBA175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78644" y="700644"/>
            <a:ext cx="2641198" cy="5872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60229"/>
      </p:ext>
    </p:extLst>
  </p:cSld>
  <p:clrMapOvr>
    <a:masterClrMapping/>
  </p:clrMapOvr>
  <mc:AlternateContent xmlns:mc="http://schemas.openxmlformats.org/markup-compatibility/2006" xmlns:p14="http://schemas.microsoft.com/office/powerpoint/2010/main">
    <mc:Choice Requires="p14">
      <p:transition spd="slow">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221944" y="351186"/>
            <a:ext cx="574811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 nghĩa từ</a:t>
            </a:r>
          </a:p>
        </p:txBody>
      </p:sp>
      <p:sp>
        <p:nvSpPr>
          <p:cNvPr id="3" name="Rectangle 2">
            <a:extLst>
              <a:ext uri="{FF2B5EF4-FFF2-40B4-BE49-F238E27FC236}">
                <a16:creationId xmlns:a16="http://schemas.microsoft.com/office/drawing/2014/main" id="{3D5F1F22-740E-45FD-B960-12FA742C0CF9}"/>
              </a:ext>
            </a:extLst>
          </p:cNvPr>
          <p:cNvSpPr/>
          <p:nvPr/>
        </p:nvSpPr>
        <p:spPr>
          <a:xfrm>
            <a:off x="1019069" y="2468796"/>
            <a:ext cx="10357492"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Ba-</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dô</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-ca (Bazooka)</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chống tăng không giật rất nổi tiếng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tìm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tự</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bằng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lò</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rèn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thủ</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để</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bộ</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đội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Nam.</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9" name="Slide Zoom 8">
                <a:extLst>
                  <a:ext uri="{FF2B5EF4-FFF2-40B4-BE49-F238E27FC236}">
                    <a16:creationId xmlns:a16="http://schemas.microsoft.com/office/drawing/2014/main" id="{E1B837F8-2795-47F0-BFD4-2473BEDDB600}"/>
                  </a:ext>
                </a:extLst>
              </p:cNvPr>
              <p:cNvGraphicFramePr>
                <a:graphicFrameLocks noChangeAspect="1"/>
              </p:cNvGraphicFramePr>
              <p:nvPr>
                <p:extLst>
                  <p:ext uri="{D42A27DB-BD31-4B8C-83A1-F6EECF244321}">
                    <p14:modId xmlns:p14="http://schemas.microsoft.com/office/powerpoint/2010/main" val="801284996"/>
                  </p:ext>
                </p:extLst>
              </p:nvPr>
            </p:nvGraphicFramePr>
            <p:xfrm>
              <a:off x="1491590" y="1229309"/>
              <a:ext cx="1654628" cy="930728"/>
            </p:xfrm>
            <a:graphic>
              <a:graphicData uri="http://schemas.microsoft.com/office/powerpoint/2016/slidezoom">
                <pslz:sldZm>
                  <pslz:sldZmObj sldId="331" cId="1855813254">
                    <pslz:zmPr id="{1E7951BD-D134-45DD-A54C-461A241D5707}" returnToParent="0" transitionDur="1000">
                      <p166:blipFill xmlns:p166="http://schemas.microsoft.com/office/powerpoint/2016/6/main">
                        <a:blip r:embed="rId4"/>
                        <a:stretch>
                          <a:fillRect/>
                        </a:stretch>
                      </p166:blipFill>
                      <p166:spPr xmlns:p166="http://schemas.microsoft.com/office/powerpoint/2016/6/main">
                        <a:xfrm>
                          <a:off x="0" y="0"/>
                          <a:ext cx="1654628" cy="930728"/>
                        </a:xfrm>
                        <a:prstGeom prst="rect">
                          <a:avLst/>
                        </a:prstGeom>
                        <a:ln w="3175">
                          <a:solidFill>
                            <a:prstClr val="ltGray"/>
                          </a:solidFill>
                        </a:ln>
                      </p166:spPr>
                    </pslz:zmPr>
                  </pslz:sldZmObj>
                </pslz:sldZm>
              </a:graphicData>
            </a:graphic>
          </p:graphicFrame>
        </mc:Choice>
        <mc:Fallback xmlns="">
          <p:pic>
            <p:nvPicPr>
              <p:cNvPr id="9" name="Slide Zoom 8">
                <a:hlinkClick r:id="rId5" action="ppaction://hlinksldjump"/>
                <a:extLst>
                  <a:ext uri="{FF2B5EF4-FFF2-40B4-BE49-F238E27FC236}">
                    <a16:creationId xmlns:a16="http://schemas.microsoft.com/office/drawing/2014/main" id="{E1B837F8-2795-47F0-BFD4-2473BEDDB600}"/>
                  </a:ext>
                </a:extLst>
              </p:cNvPr>
              <p:cNvPicPr>
                <a:picLocks noGrp="1" noRot="1" noChangeAspect="1" noMove="1" noResize="1" noEditPoints="1" noAdjustHandles="1" noChangeArrowheads="1" noChangeShapeType="1"/>
              </p:cNvPicPr>
              <p:nvPr/>
            </p:nvPicPr>
            <p:blipFill>
              <a:blip r:embed="rId6"/>
              <a:stretch>
                <a:fillRect/>
              </a:stretch>
            </p:blipFill>
            <p:spPr>
              <a:xfrm>
                <a:off x="1491590" y="1229309"/>
                <a:ext cx="1654628" cy="930728"/>
              </a:xfrm>
              <a:prstGeom prst="rect">
                <a:avLst/>
              </a:prstGeom>
              <a:ln w="3175">
                <a:solidFill>
                  <a:prstClr val="ltGray"/>
                </a:solidFill>
              </a:ln>
            </p:spPr>
          </p:pic>
        </mc:Fallback>
      </mc:AlternateContent>
    </p:spTree>
    <p:extLst>
      <p:ext uri="{BB962C8B-B14F-4D97-AF65-F5344CB8AC3E}">
        <p14:creationId xmlns:p14="http://schemas.microsoft.com/office/powerpoint/2010/main" val="395200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558132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406871" y="659944"/>
            <a:ext cx="561576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2160037"/>
            <a:ext cx="10153863" cy="3170099"/>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Súng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giật</a:t>
            </a: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(SKZ)</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một loại súng hạng nặng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dùng để bắn vào những pháo đài kiên cố của địch, đầu đạn xuyên thủng bê tông d</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à</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do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Đại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Nghĩa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đồng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nghiệp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nghiên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cứu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chế</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tạo</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3C2EF5C9-3EA1-4003-A88F-229904E0EC80}"/>
                  </a:ext>
                </a:extLst>
              </p:cNvPr>
              <p:cNvGraphicFramePr>
                <a:graphicFrameLocks noChangeAspect="1"/>
              </p:cNvGraphicFramePr>
              <p:nvPr>
                <p:extLst>
                  <p:ext uri="{D42A27DB-BD31-4B8C-83A1-F6EECF244321}">
                    <p14:modId xmlns:p14="http://schemas.microsoft.com/office/powerpoint/2010/main" val="2417541145"/>
                  </p:ext>
                </p:extLst>
              </p:nvPr>
            </p:nvGraphicFramePr>
            <p:xfrm>
              <a:off x="947776" y="593892"/>
              <a:ext cx="2352780" cy="1323439"/>
            </p:xfrm>
            <a:graphic>
              <a:graphicData uri="http://schemas.microsoft.com/office/powerpoint/2016/slidezoom">
                <pslz:sldZm>
                  <pslz:sldZmObj sldId="333" cId="507183345">
                    <pslz:zmPr id="{11565929-51F2-45AB-B296-6C8640255BA5}" returnToParent="0" transitionDur="1000">
                      <p166:blipFill xmlns:p166="http://schemas.microsoft.com/office/powerpoint/2016/6/main">
                        <a:blip r:embed="rId4"/>
                        <a:stretch>
                          <a:fillRect/>
                        </a:stretch>
                      </p166:blipFill>
                      <p166:spPr xmlns:p166="http://schemas.microsoft.com/office/powerpoint/2016/6/main">
                        <a:xfrm>
                          <a:off x="0" y="0"/>
                          <a:ext cx="2352780" cy="1323439"/>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3C2EF5C9-3EA1-4003-A88F-229904E0EC80}"/>
                  </a:ext>
                </a:extLst>
              </p:cNvPr>
              <p:cNvPicPr>
                <a:picLocks noGrp="1" noRot="1" noChangeAspect="1" noMove="1" noResize="1" noEditPoints="1" noAdjustHandles="1" noChangeArrowheads="1" noChangeShapeType="1"/>
              </p:cNvPicPr>
              <p:nvPr/>
            </p:nvPicPr>
            <p:blipFill>
              <a:blip r:embed="rId6"/>
              <a:stretch>
                <a:fillRect/>
              </a:stretch>
            </p:blipFill>
            <p:spPr>
              <a:xfrm>
                <a:off x="947776" y="593892"/>
                <a:ext cx="2352780" cy="1323439"/>
              </a:xfrm>
              <a:prstGeom prst="rect">
                <a:avLst/>
              </a:prstGeom>
            </p:spPr>
          </p:pic>
        </mc:Fallback>
      </mc:AlternateContent>
    </p:spTree>
    <p:extLst>
      <p:ext uri="{BB962C8B-B14F-4D97-AF65-F5344CB8AC3E}">
        <p14:creationId xmlns:p14="http://schemas.microsoft.com/office/powerpoint/2010/main" val="4193128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878"/>
            <a:ext cx="12192000" cy="6852061"/>
          </a:xfrm>
          <a:prstGeom prst="rect">
            <a:avLst/>
          </a:prstGeom>
        </p:spPr>
      </p:pic>
      <p:sp>
        <p:nvSpPr>
          <p:cNvPr id="3" name="Rectangle 2">
            <a:extLst>
              <a:ext uri="{FF2B5EF4-FFF2-40B4-BE49-F238E27FC236}">
                <a16:creationId xmlns:a16="http://schemas.microsoft.com/office/drawing/2014/main" id="{3F0F5449-4A2B-4D84-AC87-EC5F59A0E18F}"/>
              </a:ext>
            </a:extLst>
          </p:cNvPr>
          <p:cNvSpPr/>
          <p:nvPr/>
        </p:nvSpPr>
        <p:spPr>
          <a:xfrm>
            <a:off x="4185638" y="5843069"/>
            <a:ext cx="530786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w="0"/>
                <a:solidFill>
                  <a:srgbClr val="251210"/>
                </a:solidFill>
                <a:effectLst>
                  <a:outerShdw blurRad="38100" dist="19050" dir="2700000" algn="tl" rotWithShape="0">
                    <a:prstClr val="black">
                      <a:alpha val="40000"/>
                    </a:prstClr>
                  </a:outerShdw>
                </a:effectLst>
                <a:uLnTx/>
                <a:uFillTx/>
                <a:latin typeface="UVN Banh Mi" pitchFamily="2" charset="0"/>
                <a:cs typeface="+mn-cs"/>
              </a:rPr>
              <a:t>Đạn SKZ và bom phóng</a:t>
            </a:r>
          </a:p>
        </p:txBody>
      </p:sp>
    </p:spTree>
    <p:extLst>
      <p:ext uri="{BB962C8B-B14F-4D97-AF65-F5344CB8AC3E}">
        <p14:creationId xmlns:p14="http://schemas.microsoft.com/office/powerpoint/2010/main" val="5071833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8">
            <a:extLst>
              <a:ext uri="{FF2B5EF4-FFF2-40B4-BE49-F238E27FC236}">
                <a16:creationId xmlns:a16="http://schemas.microsoft.com/office/drawing/2014/main" id="{7DAAC7D6-F07A-3EB5-DCD3-3725405386D6}"/>
              </a:ext>
            </a:extLst>
          </p:cNvPr>
          <p:cNvSpPr/>
          <p:nvPr/>
        </p:nvSpPr>
        <p:spPr>
          <a:xfrm>
            <a:off x="1257300" y="474973"/>
            <a:ext cx="9589770"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libri" panose="020F0502020204030204" pitchFamily="34" charset="0"/>
                <a:cs typeface="Calibri" panose="020F0502020204030204" pitchFamily="34" charset="0"/>
              </a:rPr>
              <a:t>Kể tên một số người có đóng góp lớn lao </a:t>
            </a:r>
            <a:endParaRPr lang="en-US" sz="4000" b="1" dirty="0">
              <a:solidFill>
                <a:schemeClr val="tx1"/>
              </a:solidFill>
              <a:latin typeface="Calibri" panose="020F0502020204030204" pitchFamily="34" charset="0"/>
              <a:cs typeface="Calibri" panose="020F0502020204030204" pitchFamily="34" charset="0"/>
            </a:endParaRPr>
          </a:p>
          <a:p>
            <a:pPr algn="ctr"/>
            <a:r>
              <a:rPr lang="vi-VN" sz="4000" b="1" dirty="0">
                <a:solidFill>
                  <a:schemeClr val="tx1"/>
                </a:solidFill>
                <a:latin typeface="Calibri" panose="020F0502020204030204" pitchFamily="34" charset="0"/>
                <a:cs typeface="Calibri" panose="020F0502020204030204" pitchFamily="34" charset="0"/>
              </a:rPr>
              <a:t>trong lao động và chiến đấu bảo vệ tổ quốc</a:t>
            </a:r>
          </a:p>
        </p:txBody>
      </p:sp>
      <p:grpSp>
        <p:nvGrpSpPr>
          <p:cNvPr id="5" name="Group 32">
            <a:extLst>
              <a:ext uri="{FF2B5EF4-FFF2-40B4-BE49-F238E27FC236}">
                <a16:creationId xmlns:a16="http://schemas.microsoft.com/office/drawing/2014/main" id="{F62AE79A-4D21-C861-A122-03C80BF592BF}"/>
              </a:ext>
            </a:extLst>
          </p:cNvPr>
          <p:cNvGrpSpPr/>
          <p:nvPr/>
        </p:nvGrpSpPr>
        <p:grpSpPr>
          <a:xfrm>
            <a:off x="2640330" y="2263140"/>
            <a:ext cx="7269480" cy="3349641"/>
            <a:chOff x="3195961" y="4237337"/>
            <a:chExt cx="5118899" cy="2439799"/>
          </a:xfrm>
        </p:grpSpPr>
        <p:pic>
          <p:nvPicPr>
            <p:cNvPr id="10" name="Picture 28">
              <a:extLst>
                <a:ext uri="{FF2B5EF4-FFF2-40B4-BE49-F238E27FC236}">
                  <a16:creationId xmlns:a16="http://schemas.microsoft.com/office/drawing/2014/main" id="{84AF6009-8E27-3F6A-0225-2E3C07D1541A}"/>
                </a:ext>
              </a:extLst>
            </p:cNvPr>
            <p:cNvPicPr>
              <a:picLocks noChangeAspect="1"/>
            </p:cNvPicPr>
            <p:nvPr/>
          </p:nvPicPr>
          <p:blipFill>
            <a:blip r:embed="rId3"/>
            <a:stretch>
              <a:fillRect/>
            </a:stretch>
          </p:blipFill>
          <p:spPr>
            <a:xfrm>
              <a:off x="3195961" y="4316981"/>
              <a:ext cx="1334825" cy="2280937"/>
            </a:xfrm>
            <a:prstGeom prst="rect">
              <a:avLst/>
            </a:prstGeom>
          </p:spPr>
        </p:pic>
        <p:pic>
          <p:nvPicPr>
            <p:cNvPr id="11" name="Picture 30">
              <a:extLst>
                <a:ext uri="{FF2B5EF4-FFF2-40B4-BE49-F238E27FC236}">
                  <a16:creationId xmlns:a16="http://schemas.microsoft.com/office/drawing/2014/main" id="{47FF79F4-B078-F3A9-5898-1985C42421D8}"/>
                </a:ext>
              </a:extLst>
            </p:cNvPr>
            <p:cNvPicPr>
              <a:picLocks noChangeAspect="1"/>
            </p:cNvPicPr>
            <p:nvPr/>
          </p:nvPicPr>
          <p:blipFill>
            <a:blip r:embed="rId4"/>
            <a:stretch>
              <a:fillRect/>
            </a:stretch>
          </p:blipFill>
          <p:spPr>
            <a:xfrm>
              <a:off x="6745341" y="4418201"/>
              <a:ext cx="1569519" cy="2258935"/>
            </a:xfrm>
            <a:prstGeom prst="rect">
              <a:avLst/>
            </a:prstGeom>
          </p:spPr>
        </p:pic>
        <p:sp>
          <p:nvSpPr>
            <p:cNvPr id="12" name="Rectangle: Rounded Corners 31">
              <a:extLst>
                <a:ext uri="{FF2B5EF4-FFF2-40B4-BE49-F238E27FC236}">
                  <a16:creationId xmlns:a16="http://schemas.microsoft.com/office/drawing/2014/main" id="{4CD5611F-E5CE-8DD9-4121-6DF83F2D738D}"/>
                </a:ext>
              </a:extLst>
            </p:cNvPr>
            <p:cNvSpPr/>
            <p:nvPr/>
          </p:nvSpPr>
          <p:spPr>
            <a:xfrm>
              <a:off x="4426262" y="4237337"/>
              <a:ext cx="2414726" cy="1189608"/>
            </a:xfrm>
            <a:prstGeom prst="roundRect">
              <a:avLst/>
            </a:prstGeom>
            <a:solidFill>
              <a:srgbClr val="FFEBFF"/>
            </a:solidFill>
            <a:ln w="3810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9Slide07 SVNBeachwood Sans" pitchFamily="2" charset="0"/>
                </a:rPr>
                <a:t>Thảo</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luận</a:t>
              </a:r>
              <a:r>
                <a:rPr lang="en-US" sz="4400" dirty="0">
                  <a:solidFill>
                    <a:srgbClr val="FF0066"/>
                  </a:solidFill>
                  <a:latin typeface="#9Slide07 SVNBeachwood Sans" pitchFamily="2" charset="0"/>
                </a:rPr>
                <a:t> </a:t>
              </a:r>
            </a:p>
            <a:p>
              <a:pPr algn="ctr"/>
              <a:r>
                <a:rPr lang="en-US" sz="4400" dirty="0" err="1">
                  <a:solidFill>
                    <a:srgbClr val="FF0066"/>
                  </a:solidFill>
                  <a:latin typeface="#9Slide07 SVNBeachwood Sans" pitchFamily="2" charset="0"/>
                </a:rPr>
                <a:t>nhóm</a:t>
              </a:r>
              <a:r>
                <a:rPr lang="en-US" sz="4400" dirty="0">
                  <a:solidFill>
                    <a:srgbClr val="FF0066"/>
                  </a:solidFill>
                  <a:latin typeface="#9Slide07 SVNBeachwood Sans" pitchFamily="2" charset="0"/>
                </a:rPr>
                <a:t> </a:t>
              </a:r>
              <a:r>
                <a:rPr lang="en-US" sz="4400" dirty="0" err="1">
                  <a:solidFill>
                    <a:srgbClr val="FF0066"/>
                  </a:solidFill>
                  <a:latin typeface="#9Slide07 SVNBeachwood Sans" pitchFamily="2" charset="0"/>
                </a:rPr>
                <a:t>đôi</a:t>
              </a:r>
              <a:endParaRPr lang="vi-VN" sz="4400" dirty="0">
                <a:solidFill>
                  <a:srgbClr val="FF0066"/>
                </a:solidFill>
              </a:endParaRPr>
            </a:p>
          </p:txBody>
        </p:sp>
      </p:grpSp>
    </p:spTree>
    <p:extLst>
      <p:ext uri="{BB962C8B-B14F-4D97-AF65-F5344CB8AC3E}">
        <p14:creationId xmlns:p14="http://schemas.microsoft.com/office/powerpoint/2010/main" val="22332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175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 calcmode="lin" valueType="num">
                                      <p:cBhvr>
                                        <p:cTn id="9" dur="125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3447C7-8BC2-44B1-908D-E886D904DBC2}"/>
              </a:ext>
            </a:extLst>
          </p:cNvPr>
          <p:cNvSpPr/>
          <p:nvPr/>
        </p:nvSpPr>
        <p:spPr>
          <a:xfrm>
            <a:off x="3510605" y="944953"/>
            <a:ext cx="5622053"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Giải</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nghĩa</a:t>
            </a:r>
            <a:r>
              <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sz="7200" b="1" i="0" u="none" strike="noStrike" kern="1200" cap="none" spc="0" normalizeH="0" baseline="0" noProof="0" dirty="0" err="1">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rPr>
              <a:t>từ</a:t>
            </a:r>
            <a:endParaRPr kumimoji="0" lang="en-US" sz="7200" b="1" i="0" u="none" strike="noStrike" kern="1200" cap="none" spc="0" normalizeH="0" baseline="0" noProof="0" dirty="0">
              <a:ln w="0"/>
              <a:solidFill>
                <a:srgbClr val="25121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3D5F1F22-740E-45FD-B960-12FA742C0CF9}"/>
              </a:ext>
            </a:extLst>
          </p:cNvPr>
          <p:cNvSpPr/>
          <p:nvPr/>
        </p:nvSpPr>
        <p:spPr>
          <a:xfrm>
            <a:off x="1019069" y="3025600"/>
            <a:ext cx="10153863" cy="1938992"/>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Bom bay</a:t>
            </a:r>
            <a:r>
              <a:rPr kumimoji="0" lang="vi-VN" sz="4000" b="1" i="0" u="none" strike="noStrike" kern="1200" cap="none" spc="0" normalizeH="0" baseline="0" noProof="0" dirty="0">
                <a:ln w="0"/>
                <a:solidFill>
                  <a:srgbClr val="720705"/>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 một loại bom gắn động cơ, bom phóng có điều khiển để có thể bay đến mục tiêu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tiền thân của tên lửa ngày nay.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endParaRPr kumimoji="0" lang="en-US" sz="4000" b="1" i="0" u="none" strike="noStrike" kern="1200" cap="none" spc="0" normalizeH="0" baseline="0" noProof="0" dirty="0">
              <a:ln w="0"/>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54EC192-4800-4AED-8B8F-FEFFAD0C4EF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45783" y="0"/>
            <a:ext cx="2339533" cy="2339533"/>
          </a:xfrm>
          <a:prstGeom prst="rect">
            <a:avLst/>
          </a:prstGeom>
        </p:spPr>
      </p:pic>
      <mc:AlternateContent xmlns:mc="http://schemas.openxmlformats.org/markup-compatibility/2006" xmlns:pslz="http://schemas.microsoft.com/office/powerpoint/2016/slidezoom">
        <mc:Choice Requires="pslz">
          <p:graphicFrame>
            <p:nvGraphicFramePr>
              <p:cNvPr id="5" name="Slide Zoom 4">
                <a:extLst>
                  <a:ext uri="{FF2B5EF4-FFF2-40B4-BE49-F238E27FC236}">
                    <a16:creationId xmlns:a16="http://schemas.microsoft.com/office/drawing/2014/main" id="{6BF37643-1ADF-453B-99FA-C802212345A0}"/>
                  </a:ext>
                </a:extLst>
              </p:cNvPr>
              <p:cNvGraphicFramePr>
                <a:graphicFrameLocks noChangeAspect="1"/>
              </p:cNvGraphicFramePr>
              <p:nvPr>
                <p:extLst>
                  <p:ext uri="{D42A27DB-BD31-4B8C-83A1-F6EECF244321}">
                    <p14:modId xmlns:p14="http://schemas.microsoft.com/office/powerpoint/2010/main" val="2059486574"/>
                  </p:ext>
                </p:extLst>
              </p:nvPr>
            </p:nvGraphicFramePr>
            <p:xfrm>
              <a:off x="460426" y="571500"/>
              <a:ext cx="3048000" cy="1714500"/>
            </p:xfrm>
            <a:graphic>
              <a:graphicData uri="http://schemas.microsoft.com/office/powerpoint/2016/slidezoom">
                <pslz:sldZm>
                  <pslz:sldZmObj sldId="335" cId="1207572682">
                    <pslz:zmPr id="{8532ABD6-E98B-48B6-B44D-82739424112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p166:spPr>
                    </pslz:zmPr>
                  </pslz:sldZmObj>
                </pslz:sldZm>
              </a:graphicData>
            </a:graphic>
          </p:graphicFrame>
        </mc:Choice>
        <mc:Fallback xmlns="">
          <p:pic>
            <p:nvPicPr>
              <p:cNvPr id="5" name="Slide Zoom 4">
                <a:hlinkClick r:id="rId5" action="ppaction://hlinksldjump"/>
                <a:extLst>
                  <a:ext uri="{FF2B5EF4-FFF2-40B4-BE49-F238E27FC236}">
                    <a16:creationId xmlns:a16="http://schemas.microsoft.com/office/drawing/2014/main" id="{6BF37643-1ADF-453B-99FA-C802212345A0}"/>
                  </a:ext>
                </a:extLst>
              </p:cNvPr>
              <p:cNvPicPr>
                <a:picLocks noGrp="1" noRot="1" noChangeAspect="1" noMove="1" noResize="1" noEditPoints="1" noAdjustHandles="1" noChangeArrowheads="1" noChangeShapeType="1"/>
              </p:cNvPicPr>
              <p:nvPr/>
            </p:nvPicPr>
            <p:blipFill>
              <a:blip r:embed="rId6"/>
              <a:stretch>
                <a:fillRect/>
              </a:stretch>
            </p:blipFill>
            <p:spPr>
              <a:xfrm>
                <a:off x="460426" y="571500"/>
                <a:ext cx="3048000" cy="1714500"/>
              </a:xfrm>
              <a:prstGeom prst="rect">
                <a:avLst/>
              </a:prstGeom>
            </p:spPr>
          </p:pic>
        </mc:Fallback>
      </mc:AlternateContent>
    </p:spTree>
    <p:extLst>
      <p:ext uri="{BB962C8B-B14F-4D97-AF65-F5344CB8AC3E}">
        <p14:creationId xmlns:p14="http://schemas.microsoft.com/office/powerpoint/2010/main" val="25405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7B54C4-C3AB-4F75-8C88-31C623144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757268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30DE3B-B61D-B2C8-81E5-05312E244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245" y="1816598"/>
            <a:ext cx="5041402" cy="5041402"/>
          </a:xfrm>
          <a:prstGeom prst="rect">
            <a:avLst/>
          </a:prstGeom>
        </p:spPr>
      </p:pic>
      <p:pic>
        <p:nvPicPr>
          <p:cNvPr id="5" name="Picture 4">
            <a:extLst>
              <a:ext uri="{FF2B5EF4-FFF2-40B4-BE49-F238E27FC236}">
                <a16:creationId xmlns:a16="http://schemas.microsoft.com/office/drawing/2014/main" id="{B294D1C6-EB4E-FD38-7C09-96A2FB19DDB7}"/>
              </a:ext>
            </a:extLst>
          </p:cNvPr>
          <p:cNvPicPr>
            <a:picLocks noChangeAspect="1"/>
          </p:cNvPicPr>
          <p:nvPr/>
        </p:nvPicPr>
        <p:blipFill>
          <a:blip r:embed="rId3"/>
          <a:stretch>
            <a:fillRect/>
          </a:stretch>
        </p:blipFill>
        <p:spPr>
          <a:xfrm>
            <a:off x="3340246" y="1859927"/>
            <a:ext cx="8346147" cy="2658086"/>
          </a:xfrm>
          <a:prstGeom prst="rect">
            <a:avLst/>
          </a:prstGeom>
        </p:spPr>
      </p:pic>
    </p:spTree>
    <p:extLst>
      <p:ext uri="{BB962C8B-B14F-4D97-AF65-F5344CB8AC3E}">
        <p14:creationId xmlns:p14="http://schemas.microsoft.com/office/powerpoint/2010/main" val="347896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F617210-BAA0-D24C-B91D-40CB379F81BF}"/>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609600" y="-1664629"/>
            <a:ext cx="10515600" cy="5914328"/>
          </a:xfrm>
          <a:prstGeom prst="rect">
            <a:avLst/>
          </a:prstGeom>
        </p:spPr>
      </p:pic>
      <p:sp>
        <p:nvSpPr>
          <p:cNvPr id="26" name="Rectangle 25">
            <a:extLst>
              <a:ext uri="{FF2B5EF4-FFF2-40B4-BE49-F238E27FC236}">
                <a16:creationId xmlns:a16="http://schemas.microsoft.com/office/drawing/2014/main" id="{9CF4CE4F-5226-9042-ACFB-0922F39320FA}"/>
              </a:ext>
            </a:extLst>
          </p:cNvPr>
          <p:cNvSpPr/>
          <p:nvPr/>
        </p:nvSpPr>
        <p:spPr>
          <a:xfrm>
            <a:off x="2114551" y="455631"/>
            <a:ext cx="8179376" cy="954107"/>
          </a:xfrm>
          <a:prstGeom prst="rect">
            <a:avLst/>
          </a:prstGeom>
        </p:spPr>
        <p:txBody>
          <a:bodyPr wrap="square">
            <a:spAutoFit/>
          </a:bodyPr>
          <a:lstStyle/>
          <a:p>
            <a:pPr algn="ct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Dựa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mở</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hãy</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giới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sz="2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432EF846-78AD-71DF-85D6-871180753B64}"/>
              </a:ext>
            </a:extLst>
          </p:cNvPr>
          <p:cNvPicPr>
            <a:picLocks noChangeAspect="1"/>
          </p:cNvPicPr>
          <p:nvPr/>
        </p:nvPicPr>
        <p:blipFill>
          <a:blip r:embed="rId3"/>
          <a:stretch>
            <a:fillRect/>
          </a:stretch>
        </p:blipFill>
        <p:spPr>
          <a:xfrm>
            <a:off x="375285" y="2220277"/>
            <a:ext cx="11432242" cy="945833"/>
          </a:xfrm>
          <a:prstGeom prst="rect">
            <a:avLst/>
          </a:prstGeom>
        </p:spPr>
      </p:pic>
    </p:spTree>
    <p:extLst>
      <p:ext uri="{BB962C8B-B14F-4D97-AF65-F5344CB8AC3E}">
        <p14:creationId xmlns:p14="http://schemas.microsoft.com/office/powerpoint/2010/main" val="266847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h hùng lao động Trần Đại Nghĩa lớp 4 | Giải Tiếng Việt lớp 4 Tập 2">
            <a:extLst>
              <a:ext uri="{FF2B5EF4-FFF2-40B4-BE49-F238E27FC236}">
                <a16:creationId xmlns:a16="http://schemas.microsoft.com/office/drawing/2014/main" id="{0E8F55ED-0777-A96C-ED59-57CD3230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8" y="746759"/>
            <a:ext cx="2862262" cy="44076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965A2D-3FF9-E77B-B1BC-952E9E1B8EF3}"/>
              </a:ext>
            </a:extLst>
          </p:cNvPr>
          <p:cNvSpPr txBox="1"/>
          <p:nvPr/>
        </p:nvSpPr>
        <p:spPr>
          <a:xfrm>
            <a:off x="3462770" y="630728"/>
            <a:ext cx="8675370" cy="3355149"/>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Anh hùng Lao động Trần Đại Nghĩa: </a:t>
            </a:r>
            <a:r>
              <a:rPr lang="nl-NL" sz="3600" dirty="0">
                <a:effectLst/>
                <a:latin typeface="Cambria" panose="02040503050406030204" pitchFamily="18" charset="0"/>
                <a:ea typeface="Cambria" panose="02040503050406030204" pitchFamily="18" charset="0"/>
              </a:rPr>
              <a:t>tên khai sinh là Phạm Quang Lễ.</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Quê quán: </a:t>
            </a:r>
            <a:r>
              <a:rPr lang="nl-NL" sz="3600" dirty="0">
                <a:effectLst/>
                <a:latin typeface="Cambria" panose="02040503050406030204" pitchFamily="18" charset="0"/>
                <a:ea typeface="Cambria" panose="02040503050406030204" pitchFamily="18" charset="0"/>
              </a:rPr>
              <a:t>Vĩnh Long.</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600" b="1" dirty="0">
                <a:effectLst/>
                <a:latin typeface="Cambria" panose="02040503050406030204" pitchFamily="18" charset="0"/>
                <a:ea typeface="Cambria" panose="02040503050406030204" pitchFamily="18" charset="0"/>
              </a:rPr>
              <a:t>- Các ngành học: </a:t>
            </a:r>
            <a:r>
              <a:rPr lang="nl-NL" sz="3600" dirty="0">
                <a:effectLst/>
                <a:latin typeface="Cambria" panose="02040503050406030204" pitchFamily="18" charset="0"/>
                <a:ea typeface="Cambria" panose="02040503050406030204" pitchFamily="18" charset="0"/>
              </a:rPr>
              <a:t>kĩ sư cầu cống, kĩ sư điện, kĩ sư hàng không.</a:t>
            </a:r>
            <a:endParaRPr lang="en-US" sz="3600" dirty="0">
              <a:effectLst/>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9CF4CE4F-5226-9042-ACFB-0922F39320FA}"/>
              </a:ext>
            </a:extLst>
          </p:cNvPr>
          <p:cNvSpPr/>
          <p:nvPr/>
        </p:nvSpPr>
        <p:spPr>
          <a:xfrm>
            <a:off x="2729345" y="4128332"/>
            <a:ext cx="9781309" cy="523220"/>
          </a:xfrm>
          <a:prstGeom prst="rect">
            <a:avLst/>
          </a:prstGeom>
        </p:spPr>
        <p:txBody>
          <a:bodyPr wrap="square">
            <a:spAutoFit/>
          </a:bodyPr>
          <a:lstStyle/>
          <a:p>
            <a:pPr algn="ct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Ý 1. Giới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thiệu</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Anh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hùng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Lao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Trần</a:t>
            </a:r>
            <a:r>
              <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800" b="1" err="1">
                <a:solidFill>
                  <a:srgbClr val="FF0000"/>
                </a:solidFill>
                <a:latin typeface="Cambria" panose="02040503050406030204" pitchFamily="18" charset="0"/>
                <a:ea typeface="Cambria" panose="02040503050406030204" pitchFamily="18" charset="0"/>
                <a:cs typeface="Times New Roman" panose="02020603050405020304" pitchFamily="18" charset="0"/>
              </a:rPr>
              <a:t>Đại</a:t>
            </a: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85267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743989"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993371" y="291529"/>
            <a:ext cx="10812780" cy="1754326"/>
          </a:xfrm>
          <a:prstGeom prst="rect">
            <a:avLst/>
          </a:prstGeom>
        </p:spPr>
        <p:txBody>
          <a:bodyPr wrap="square">
            <a:spAutoFit/>
          </a:bodyPr>
          <a:lstStyle/>
          <a:p>
            <a:pPr algn="ct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N</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ăm1946 "nghe theo tiếng gọi thiêng liêng của </a:t>
            </a:r>
            <a:endPar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algn="ct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Tổ quốc"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ông đã về nước.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Em hiểu "nghe theo tiếng gọi thiêng liêng của Tổ quốc" là</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gì</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600" b="1">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242753" y="2045855"/>
            <a:ext cx="10812780" cy="3416320"/>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Nghe theo tiếng gọi thiêng liêng của Tổ quốc là </a:t>
            </a:r>
            <a:r>
              <a:rPr lang="en-US" sz="3600">
                <a:solidFill>
                  <a:srgbClr val="FF0000"/>
                </a:solidFill>
                <a:latin typeface="Cambria" panose="02040503050406030204" pitchFamily="18" charset="0"/>
                <a:ea typeface="Cambria" panose="02040503050406030204" pitchFamily="18" charset="0"/>
              </a:rPr>
              <a:t>nghe theo </a:t>
            </a:r>
            <a:r>
              <a:rPr lang="vi-VN" sz="3600">
                <a:solidFill>
                  <a:srgbClr val="FF0000"/>
                </a:solidFill>
                <a:latin typeface="Cambria" panose="02040503050406030204" pitchFamily="18" charset="0"/>
                <a:ea typeface="Cambria" panose="02040503050406030204" pitchFamily="18" charset="0"/>
              </a:rPr>
              <a:t>lòng yêu nước, tinh thần xây dựng và bảo vệ Tổ quốc.</a:t>
            </a:r>
            <a:r>
              <a:rPr lang="en-US" sz="3600">
                <a:solidFill>
                  <a:srgbClr val="FF0000"/>
                </a:solidFill>
                <a:latin typeface="Cambria" panose="02040503050406030204" pitchFamily="18" charset="0"/>
                <a:ea typeface="Cambria" panose="02040503050406030204" pitchFamily="18" charset="0"/>
              </a:rPr>
              <a:t> </a:t>
            </a:r>
            <a:r>
              <a:rPr lang="vi-VN" sz="3600">
                <a:solidFill>
                  <a:srgbClr val="FF0000"/>
                </a:solidFill>
                <a:latin typeface="Cambria" panose="02040503050406030204" pitchFamily="18" charset="0"/>
                <a:ea typeface="Cambria" panose="02040503050406030204" pitchFamily="18" charset="0"/>
              </a:rPr>
              <a:t>Năm 1946, ông Phạm Quang Lễ đã rời bỏ cuộc sống đầy đủ tiện nghi ở nước ngoài để theo Bác Hồ về nước</a:t>
            </a:r>
            <a:r>
              <a:rPr lang="en-US" sz="3600">
                <a:solidFill>
                  <a:srgbClr val="FF0000"/>
                </a:solidFill>
                <a:latin typeface="Cambria" panose="02040503050406030204" pitchFamily="18" charset="0"/>
                <a:ea typeface="Cambria" panose="02040503050406030204" pitchFamily="18" charset="0"/>
              </a:rPr>
              <a:t> nghiên cứu chế tạo vũ khí phục vụ cuộc kháng chiến</a:t>
            </a:r>
            <a:r>
              <a:rPr lang="vi-VN" sz="3600">
                <a:solidFill>
                  <a:srgbClr val="FF0000"/>
                </a:solidFill>
                <a:latin typeface="Cambria" panose="02040503050406030204" pitchFamily="18" charset="0"/>
                <a:ea typeface="Cambria" panose="02040503050406030204" pitchFamily="18" charset="0"/>
              </a:rPr>
              <a:t>. </a:t>
            </a:r>
            <a:endParaRPr lang="vi-VN"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945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D13441-C1E9-7B45-8102-A4522D02674D}"/>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563880" y="-1788472"/>
            <a:ext cx="10515600" cy="5914328"/>
          </a:xfrm>
          <a:prstGeom prst="rect">
            <a:avLst/>
          </a:prstGeom>
        </p:spPr>
      </p:pic>
      <p:sp>
        <p:nvSpPr>
          <p:cNvPr id="17" name="Rectangle 16">
            <a:extLst>
              <a:ext uri="{FF2B5EF4-FFF2-40B4-BE49-F238E27FC236}">
                <a16:creationId xmlns:a16="http://schemas.microsoft.com/office/drawing/2014/main" id="{6D0A0E95-1215-CA47-938E-E06CF1B8EF73}"/>
              </a:ext>
            </a:extLst>
          </p:cNvPr>
          <p:cNvSpPr/>
          <p:nvPr/>
        </p:nvSpPr>
        <p:spPr>
          <a:xfrm>
            <a:off x="1872918" y="437278"/>
            <a:ext cx="8236743"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Việc ông Phạm Quang Lễ quyết định về nước vào năm1946 nói lên điều gì?</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5C82F3-FD51-913B-A580-F73E2BA22C7D}"/>
              </a:ext>
            </a:extLst>
          </p:cNvPr>
          <p:cNvSpPr/>
          <p:nvPr/>
        </p:nvSpPr>
        <p:spPr>
          <a:xfrm>
            <a:off x="1173480" y="2150225"/>
            <a:ext cx="10812780" cy="1754326"/>
          </a:xfrm>
          <a:prstGeom prst="rect">
            <a:avLst/>
          </a:prstGeom>
        </p:spPr>
        <p:txBody>
          <a:bodyPr wrap="square">
            <a:spAutoFit/>
          </a:bodyPr>
          <a:lstStyle/>
          <a:p>
            <a:pPr lvl="0" algn="just" latinLnBrk="0"/>
            <a:r>
              <a:rPr lang="vi-VN" sz="3600">
                <a:solidFill>
                  <a:srgbClr val="FF0000"/>
                </a:solidFill>
                <a:latin typeface="Cambria" panose="02040503050406030204" pitchFamily="18" charset="0"/>
                <a:ea typeface="Cambria" panose="02040503050406030204" pitchFamily="18" charset="0"/>
              </a:rPr>
              <a:t>Việc làm này </a:t>
            </a:r>
            <a:r>
              <a:rPr lang="vi-VN" sz="3600" dirty="0">
                <a:solidFill>
                  <a:srgbClr val="FF0000"/>
                </a:solidFill>
                <a:latin typeface="Cambria" panose="02040503050406030204" pitchFamily="18" charset="0"/>
                <a:ea typeface="Cambria" panose="02040503050406030204" pitchFamily="18" charset="0"/>
              </a:rPr>
              <a:t>của </a:t>
            </a:r>
            <a:r>
              <a:rPr lang="vi-VN" sz="3600">
                <a:solidFill>
                  <a:srgbClr val="FF0000"/>
                </a:solidFill>
                <a:latin typeface="Cambria" panose="02040503050406030204" pitchFamily="18" charset="0"/>
                <a:ea typeface="Cambria" panose="02040503050406030204" pitchFamily="18" charset="0"/>
              </a:rPr>
              <a:t>ông </a:t>
            </a:r>
            <a:r>
              <a:rPr lang="en-US" sz="3600">
                <a:solidFill>
                  <a:srgbClr val="FF0000"/>
                </a:solidFill>
                <a:latin typeface="Cambria" panose="02040503050406030204" pitchFamily="18" charset="0"/>
                <a:ea typeface="Cambria" panose="02040503050406030204" pitchFamily="18" charset="0"/>
              </a:rPr>
              <a:t>thể hiện </a:t>
            </a:r>
            <a:r>
              <a:rPr lang="vi-VN" sz="3600">
                <a:solidFill>
                  <a:srgbClr val="FF0000"/>
                </a:solidFill>
                <a:latin typeface="Cambria" panose="02040503050406030204" pitchFamily="18" charset="0"/>
                <a:ea typeface="Cambria" panose="02040503050406030204" pitchFamily="18" charset="0"/>
              </a:rPr>
              <a:t>lòng </a:t>
            </a:r>
            <a:r>
              <a:rPr lang="vi-VN" sz="3600" dirty="0">
                <a:solidFill>
                  <a:srgbClr val="FF0000"/>
                </a:solidFill>
                <a:latin typeface="Cambria" panose="02040503050406030204" pitchFamily="18" charset="0"/>
                <a:ea typeface="Cambria" panose="02040503050406030204" pitchFamily="18" charset="0"/>
              </a:rPr>
              <a:t>yêu nước và mong muốn được cống hiến công sức cho sự nghiệp giải phóng và xây dựng đất nước của ông.</a:t>
            </a:r>
          </a:p>
        </p:txBody>
      </p:sp>
    </p:spTree>
    <p:extLst>
      <p:ext uri="{BB962C8B-B14F-4D97-AF65-F5344CB8AC3E}">
        <p14:creationId xmlns:p14="http://schemas.microsoft.com/office/powerpoint/2010/main" val="304182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848D2A9-5289-834F-9884-FA50BE14DD6F}"/>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838200" y="-1537956"/>
            <a:ext cx="10515600" cy="5914328"/>
          </a:xfrm>
          <a:prstGeom prst="rect">
            <a:avLst/>
          </a:prstGeom>
        </p:spPr>
      </p:pic>
      <p:sp>
        <p:nvSpPr>
          <p:cNvPr id="29" name="Rectangle 28">
            <a:extLst>
              <a:ext uri="{FF2B5EF4-FFF2-40B4-BE49-F238E27FC236}">
                <a16:creationId xmlns:a16="http://schemas.microsoft.com/office/drawing/2014/main" id="{D3151256-2177-7F45-AB64-FF9287212B40}"/>
              </a:ext>
            </a:extLst>
          </p:cNvPr>
          <p:cNvSpPr/>
          <p:nvPr/>
        </p:nvSpPr>
        <p:spPr>
          <a:xfrm>
            <a:off x="2213329" y="541953"/>
            <a:ext cx="8180632"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Giáo sư Trần Đại Nghĩa đã có những đóng góp gì cho đất nước?</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7CD5F4D3-9E97-9B46-DB01-3ADA5E3E3928}"/>
              </a:ext>
            </a:extLst>
          </p:cNvPr>
          <p:cNvSpPr/>
          <p:nvPr/>
        </p:nvSpPr>
        <p:spPr>
          <a:xfrm>
            <a:off x="124690" y="1742282"/>
            <a:ext cx="11720945" cy="2554545"/>
          </a:xfrm>
          <a:prstGeom prst="rect">
            <a:avLst/>
          </a:prstGeom>
        </p:spPr>
        <p:txBody>
          <a:bodyPr wrap="square">
            <a:spAutoFit/>
          </a:bodyPr>
          <a:lstStyle/>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Ông đã cùng đồng nghiệp nghiên cứu và chế tạo thành công những loại vũ khí có sức công phá lớn như súng ba-dô-ca, súng không giật và bom bay để tiêu diệt xe tăng và lô cốt của giặc. </a:t>
            </a:r>
            <a:endParaRPr lang="en-US" sz="3200" dirty="0">
              <a:solidFill>
                <a:srgbClr val="FF0000"/>
              </a:solidFill>
              <a:latin typeface="Cambria" panose="02040503050406030204" pitchFamily="18" charset="0"/>
              <a:ea typeface="Cambria" panose="02040503050406030204" pitchFamily="18" charset="0"/>
            </a:endParaRPr>
          </a:p>
          <a:p>
            <a:pPr marL="571500" lvl="0" indent="-571500" algn="just" latinLnBrk="0">
              <a:buFont typeface="Arial" panose="020B0604020202020204" pitchFamily="34" charset="0"/>
              <a:buChar char="•"/>
            </a:pPr>
            <a:r>
              <a:rPr lang="vi-VN" sz="3200" dirty="0">
                <a:solidFill>
                  <a:srgbClr val="FF0000"/>
                </a:solidFill>
                <a:latin typeface="Cambria" panose="02040503050406030204" pitchFamily="18" charset="0"/>
                <a:ea typeface="Cambria" panose="02040503050406030204" pitchFamily="18" charset="0"/>
              </a:rPr>
              <a:t>Ngoài ra, ông còn có công lớn trong việc xây dựng nền khoa học trẻ tuổi của nước nhà.</a:t>
            </a:r>
          </a:p>
        </p:txBody>
      </p:sp>
      <p:sp>
        <p:nvSpPr>
          <p:cNvPr id="5" name="Rectangle 4">
            <a:extLst>
              <a:ext uri="{FF2B5EF4-FFF2-40B4-BE49-F238E27FC236}">
                <a16:creationId xmlns:a16="http://schemas.microsoft.com/office/drawing/2014/main" id="{9CF4CE4F-5226-9042-ACFB-0922F39320FA}"/>
              </a:ext>
            </a:extLst>
          </p:cNvPr>
          <p:cNvSpPr/>
          <p:nvPr/>
        </p:nvSpPr>
        <p:spPr>
          <a:xfrm>
            <a:off x="453802" y="4376372"/>
            <a:ext cx="10186489" cy="954107"/>
          </a:xfrm>
          <a:prstGeom prst="rect">
            <a:avLst/>
          </a:prstGeom>
        </p:spPr>
        <p:txBody>
          <a:bodyPr wrap="square">
            <a:spAutoFit/>
          </a:bodyPr>
          <a:lstStyle/>
          <a:p>
            <a:pPr algn="ctr"/>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Ý 2. Lòng yêu nước, những đóng góp to lớn của ông Trần Đại Nghĩa cho sự nghiệp bảo vệ và xây dựng đất nước </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721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0-#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80010" y="-1742323"/>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1200329"/>
          </a:xfrm>
          <a:prstGeom prst="rect">
            <a:avLst/>
          </a:prstGeom>
        </p:spPr>
        <p:txBody>
          <a:bodyPr wrap="square">
            <a:spAutoFit/>
          </a:bodyPr>
          <a:lstStyle/>
          <a:p>
            <a:pPr algn="ct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4. </a:t>
            </a: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nước đã đánh giá công lao của Giáo sư Trần Đại Nghĩa như thế nào?</a:t>
            </a:r>
            <a:endPar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626745" y="1712136"/>
            <a:ext cx="11125200" cy="2554545"/>
          </a:xfrm>
          <a:prstGeom prst="rect">
            <a:avLst/>
          </a:prstGeom>
        </p:spPr>
        <p:txBody>
          <a:bodyPr wrap="square">
            <a:spAutoFit/>
          </a:bodyPr>
          <a:lstStyle/>
          <a:p>
            <a:pPr lvl="0" algn="just" latinLnBrk="0"/>
            <a:r>
              <a:rPr lang="vi-VN" sz="3200" dirty="0">
                <a:solidFill>
                  <a:srgbClr val="FF0000"/>
                </a:solidFill>
                <a:latin typeface="Cambria" panose="02040503050406030204" pitchFamily="18" charset="0"/>
                <a:ea typeface="Cambria" panose="02040503050406030204" pitchFamily="18" charset="0"/>
              </a:rPr>
              <a:t>Nhà nước đã đánh giá cao những cống hiến của Giáo sư Trần Đại Nghĩa. Năm 1948, ông được phong quân hàm Thiếu tướng. Năm 1952, ông được tuyên dương Anh hùng Lao động. Ngoài ra, ông còn được Nhà nước tặng Giải thưởng Hồ Chí Minh và nhiều huân chương cao quý.</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9CF4CE4F-5226-9042-ACFB-0922F39320FA}"/>
              </a:ext>
            </a:extLst>
          </p:cNvPr>
          <p:cNvSpPr/>
          <p:nvPr/>
        </p:nvSpPr>
        <p:spPr>
          <a:xfrm>
            <a:off x="495366" y="4376372"/>
            <a:ext cx="10505143" cy="954107"/>
          </a:xfrm>
          <a:prstGeom prst="rect">
            <a:avLst/>
          </a:prstGeom>
        </p:spPr>
        <p:txBody>
          <a:bodyPr wrap="square">
            <a:spAutoFit/>
          </a:bodyPr>
          <a:lstStyle/>
          <a:p>
            <a:r>
              <a:rPr lang="en-US" sz="2800" b="1">
                <a:solidFill>
                  <a:srgbClr val="FF0000"/>
                </a:solidFill>
                <a:latin typeface="Cambria" panose="02040503050406030204" pitchFamily="18" charset="0"/>
                <a:ea typeface="Cambria" panose="02040503050406030204" pitchFamily="18" charset="0"/>
                <a:cs typeface="Times New Roman" panose="02020603050405020304" pitchFamily="18" charset="0"/>
              </a:rPr>
              <a:t>Ý 3. Nhà nước đánh giá cao những cống hiến của Anh hùng Lao động Trần Đại Nghĩa.</a:t>
            </a:r>
            <a:endParaRPr 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487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D84BB1-72EB-1A4F-B99E-A810CB2FA2EC}"/>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0" y="-1839305"/>
            <a:ext cx="12192000" cy="5914328"/>
          </a:xfrm>
          <a:prstGeom prst="rect">
            <a:avLst/>
          </a:prstGeom>
        </p:spPr>
      </p:pic>
      <p:sp>
        <p:nvSpPr>
          <p:cNvPr id="10" name="Rectangle 9">
            <a:extLst>
              <a:ext uri="{FF2B5EF4-FFF2-40B4-BE49-F238E27FC236}">
                <a16:creationId xmlns:a16="http://schemas.microsoft.com/office/drawing/2014/main" id="{20248843-59C2-B94D-9482-C288D19D3D33}"/>
              </a:ext>
            </a:extLst>
          </p:cNvPr>
          <p:cNvSpPr/>
          <p:nvPr/>
        </p:nvSpPr>
        <p:spPr>
          <a:xfrm>
            <a:off x="1634490" y="511807"/>
            <a:ext cx="9109710" cy="769441"/>
          </a:xfrm>
          <a:prstGeom prst="rect">
            <a:avLst/>
          </a:prstGeom>
        </p:spPr>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5.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chủ</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D124490-6957-C691-0248-BFF54E7D5776}"/>
              </a:ext>
            </a:extLst>
          </p:cNvPr>
          <p:cNvSpPr/>
          <p:nvPr/>
        </p:nvSpPr>
        <p:spPr>
          <a:xfrm>
            <a:off x="361950" y="1956941"/>
            <a:ext cx="11125200" cy="1754326"/>
          </a:xfrm>
          <a:prstGeom prst="rect">
            <a:avLst/>
          </a:prstGeom>
        </p:spPr>
        <p:txBody>
          <a:bodyPr wrap="square">
            <a:spAutoFit/>
          </a:bodyPr>
          <a:lstStyle/>
          <a:p>
            <a:pPr lvl="0" algn="just" latinLnBrk="0"/>
            <a:r>
              <a:rPr lang="en-US" sz="3600">
                <a:solidFill>
                  <a:srgbClr val="FF0000"/>
                </a:solidFill>
                <a:latin typeface="Cambria" panose="02040503050406030204" pitchFamily="18" charset="0"/>
                <a:ea typeface="Cambria" panose="02040503050406030204" pitchFamily="18" charset="0"/>
              </a:rPr>
              <a:t>   </a:t>
            </a:r>
            <a:r>
              <a:rPr lang="vi-VN" sz="3600">
                <a:solidFill>
                  <a:srgbClr val="FF0000"/>
                </a:solidFill>
              </a:rPr>
              <a:t> </a:t>
            </a:r>
            <a:r>
              <a:rPr lang="vi-VN" sz="3600">
                <a:solidFill>
                  <a:srgbClr val="FF0000"/>
                </a:solidFill>
                <a:latin typeface="Cambria" panose="02040503050406030204" pitchFamily="18" charset="0"/>
              </a:rPr>
              <a:t>Lòng</a:t>
            </a:r>
            <a:r>
              <a:rPr lang="vi-VN" sz="3600">
                <a:solidFill>
                  <a:srgbClr val="FF0000"/>
                </a:solidFill>
              </a:rPr>
              <a:t> yêu nước trong mỗi người Việt Nam</a:t>
            </a:r>
            <a:r>
              <a:rPr lang="en-US" sz="3600">
                <a:solidFill>
                  <a:srgbClr val="FF0000"/>
                </a:solidFill>
              </a:rPr>
              <a:t> </a:t>
            </a:r>
            <a:r>
              <a:rPr lang="vi-VN" sz="3600">
                <a:solidFill>
                  <a:srgbClr val="FF0000"/>
                </a:solidFill>
              </a:rPr>
              <a:t>luôn được đặt lên hàng đầu, hơn mọi mục tiêu và lí tưởng cá nhân.</a:t>
            </a:r>
            <a:r>
              <a:rPr lang="en-US" sz="3600">
                <a:solidFill>
                  <a:srgbClr val="FF0000"/>
                </a:solidFill>
              </a:rPr>
              <a:t> </a:t>
            </a:r>
            <a:endPar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6751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ôn Thất Tùng: Người thầy thuốc làm rạng danh y học Việt Nam">
            <a:extLst>
              <a:ext uri="{FF2B5EF4-FFF2-40B4-BE49-F238E27FC236}">
                <a16:creationId xmlns:a16="http://schemas.microsoft.com/office/drawing/2014/main" id="{E048BA3D-A3CA-0515-8247-CC8DDEA55D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000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785753-DD4F-AB41-07FC-78442BDAD99D}"/>
              </a:ext>
            </a:extLst>
          </p:cNvPr>
          <p:cNvPicPr>
            <a:picLocks noChangeAspect="1"/>
          </p:cNvPicPr>
          <p:nvPr/>
        </p:nvPicPr>
        <p:blipFill>
          <a:blip r:embed="rId2"/>
          <a:stretch>
            <a:fillRect/>
          </a:stretch>
        </p:blipFill>
        <p:spPr>
          <a:xfrm>
            <a:off x="3363209" y="105076"/>
            <a:ext cx="5968501" cy="1847248"/>
          </a:xfrm>
          <a:prstGeom prst="rect">
            <a:avLst/>
          </a:prstGeom>
        </p:spPr>
      </p:pic>
      <p:sp>
        <p:nvSpPr>
          <p:cNvPr id="3" name="Rectangle 2">
            <a:extLst>
              <a:ext uri="{FF2B5EF4-FFF2-40B4-BE49-F238E27FC236}">
                <a16:creationId xmlns:a16="http://schemas.microsoft.com/office/drawing/2014/main" id="{3DE3ED58-4251-414E-5CA0-04DC48F34111}"/>
              </a:ext>
            </a:extLst>
          </p:cNvPr>
          <p:cNvSpPr/>
          <p:nvPr/>
        </p:nvSpPr>
        <p:spPr>
          <a:xfrm>
            <a:off x="530976" y="1846105"/>
            <a:ext cx="11342370" cy="1754326"/>
          </a:xfrm>
          <a:prstGeom prst="rect">
            <a:avLst/>
          </a:prstGeom>
        </p:spPr>
        <p:txBody>
          <a:bodyPr wrap="square">
            <a:spAutoFit/>
          </a:bodyPr>
          <a:lstStyle/>
          <a:p>
            <a:pPr algn="just" latinLnBrk="0"/>
            <a:r>
              <a:rPr lang="en-US" sz="3600">
                <a:solidFill>
                  <a:srgbClr val="FF0000"/>
                </a:solidFill>
                <a:latin typeface="Cambria" panose="02040503050406030204" pitchFamily="18" charset="0"/>
                <a:ea typeface="Cambria" panose="02040503050406030204" pitchFamily="18" charset="0"/>
              </a:rPr>
              <a:t>       C</a:t>
            </a:r>
            <a:r>
              <a:rPr lang="vi-VN" sz="3600">
                <a:solidFill>
                  <a:srgbClr val="FF0000"/>
                </a:solidFill>
                <a:latin typeface="Cambria" panose="02040503050406030204" pitchFamily="18" charset="0"/>
                <a:ea typeface="Cambria" panose="02040503050406030204" pitchFamily="18" charset="0"/>
              </a:rPr>
              <a:t>a ngợi </a:t>
            </a:r>
            <a:r>
              <a:rPr lang="en-US" sz="3600">
                <a:solidFill>
                  <a:srgbClr val="FF0000"/>
                </a:solidFill>
                <a:latin typeface="Cambria" panose="02040503050406030204" pitchFamily="18" charset="0"/>
                <a:ea typeface="Cambria" panose="02040503050406030204" pitchFamily="18" charset="0"/>
              </a:rPr>
              <a:t>lòng yêu nước và </a:t>
            </a:r>
            <a:r>
              <a:rPr lang="vi-VN" sz="3600">
                <a:solidFill>
                  <a:srgbClr val="FF0000"/>
                </a:solidFill>
                <a:latin typeface="Cambria" panose="02040503050406030204" pitchFamily="18" charset="0"/>
                <a:ea typeface="Cambria" panose="02040503050406030204" pitchFamily="18" charset="0"/>
              </a:rPr>
              <a:t>những cống hiến xuất sắc cho sự nghiệp quốc phòng và xây dựng nền khoa học trẻ tuổi nước </a:t>
            </a:r>
            <a:r>
              <a:rPr lang="en-US" sz="3600">
                <a:solidFill>
                  <a:srgbClr val="FF0000"/>
                </a:solidFill>
                <a:latin typeface="Cambria" panose="02040503050406030204" pitchFamily="18" charset="0"/>
                <a:ea typeface="Cambria" panose="02040503050406030204" pitchFamily="18" charset="0"/>
              </a:rPr>
              <a:t>nhà </a:t>
            </a:r>
            <a:r>
              <a:rPr lang="vi-VN" sz="3600">
                <a:solidFill>
                  <a:srgbClr val="FF0000"/>
                </a:solidFill>
                <a:latin typeface="Cambria" panose="02040503050406030204" pitchFamily="18" charset="0"/>
                <a:ea typeface="Cambria" panose="02040503050406030204" pitchFamily="18" charset="0"/>
              </a:rPr>
              <a:t>của Anh hùng Lao động Trần Đại Nghĩa.</a:t>
            </a:r>
          </a:p>
        </p:txBody>
      </p:sp>
    </p:spTree>
    <p:extLst>
      <p:ext uri="{BB962C8B-B14F-4D97-AF65-F5344CB8AC3E}">
        <p14:creationId xmlns:p14="http://schemas.microsoft.com/office/powerpoint/2010/main" val="63947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1267A1-4EEB-4332-8C7E-78AA856FC2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994400" cy="6858000"/>
          </a:xfrm>
          <a:prstGeom prst="rect">
            <a:avLst/>
          </a:prstGeom>
        </p:spPr>
      </p:pic>
      <p:pic>
        <p:nvPicPr>
          <p:cNvPr id="3" name="Picture 2">
            <a:extLst>
              <a:ext uri="{FF2B5EF4-FFF2-40B4-BE49-F238E27FC236}">
                <a16:creationId xmlns:a16="http://schemas.microsoft.com/office/drawing/2014/main" id="{ACFF2222-2B52-4A91-994A-ED7C2D41D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8688" y="0"/>
            <a:ext cx="6213312" cy="4566786"/>
          </a:xfrm>
          <a:prstGeom prst="rect">
            <a:avLst/>
          </a:prstGeom>
        </p:spPr>
      </p:pic>
      <p:pic>
        <p:nvPicPr>
          <p:cNvPr id="8" name="Picture 7">
            <a:extLst>
              <a:ext uri="{FF2B5EF4-FFF2-40B4-BE49-F238E27FC236}">
                <a16:creationId xmlns:a16="http://schemas.microsoft.com/office/drawing/2014/main" id="{682B6EE3-58AC-47FC-A194-963935621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0865" y="4484968"/>
            <a:ext cx="6261135" cy="2597121"/>
          </a:xfrm>
          <a:prstGeom prst="rect">
            <a:avLst/>
          </a:prstGeom>
        </p:spPr>
      </p:pic>
    </p:spTree>
    <p:extLst>
      <p:ext uri="{BB962C8B-B14F-4D97-AF65-F5344CB8AC3E}">
        <p14:creationId xmlns:p14="http://schemas.microsoft.com/office/powerpoint/2010/main" val="15120921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42"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outHorizontal)">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A316A0-1F99-45D9-9F03-DFFD1D9D1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4713" y="-455905"/>
            <a:ext cx="13814616" cy="7769809"/>
          </a:xfrm>
          <a:prstGeom prst="rect">
            <a:avLst/>
          </a:prstGeom>
        </p:spPr>
      </p:pic>
      <p:grpSp>
        <p:nvGrpSpPr>
          <p:cNvPr id="10" name="Group 9">
            <a:extLst>
              <a:ext uri="{FF2B5EF4-FFF2-40B4-BE49-F238E27FC236}">
                <a16:creationId xmlns:a16="http://schemas.microsoft.com/office/drawing/2014/main" id="{22EBF7C4-2F76-43E9-BD5B-C56420DC938C}"/>
              </a:ext>
            </a:extLst>
          </p:cNvPr>
          <p:cNvGrpSpPr/>
          <p:nvPr/>
        </p:nvGrpSpPr>
        <p:grpSpPr>
          <a:xfrm>
            <a:off x="0" y="3617968"/>
            <a:ext cx="12206178" cy="3240032"/>
            <a:chOff x="0" y="3617968"/>
            <a:chExt cx="12206178" cy="3240032"/>
          </a:xfrm>
        </p:grpSpPr>
        <p:pic>
          <p:nvPicPr>
            <p:cNvPr id="8" name="Picture 7">
              <a:extLst>
                <a:ext uri="{FF2B5EF4-FFF2-40B4-BE49-F238E27FC236}">
                  <a16:creationId xmlns:a16="http://schemas.microsoft.com/office/drawing/2014/main" id="{D3C4E73A-BE1E-4671-B649-21D082398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17969"/>
              <a:ext cx="6110178" cy="3240031"/>
            </a:xfrm>
            <a:prstGeom prst="rect">
              <a:avLst/>
            </a:prstGeom>
          </p:spPr>
        </p:pic>
        <p:pic>
          <p:nvPicPr>
            <p:cNvPr id="9" name="Picture 8">
              <a:extLst>
                <a:ext uri="{FF2B5EF4-FFF2-40B4-BE49-F238E27FC236}">
                  <a16:creationId xmlns:a16="http://schemas.microsoft.com/office/drawing/2014/main" id="{244FB849-E946-4FDD-BD3C-DA289F65B1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617968"/>
              <a:ext cx="6110178" cy="3240031"/>
            </a:xfrm>
            <a:prstGeom prst="rect">
              <a:avLst/>
            </a:prstGeom>
          </p:spPr>
        </p:pic>
      </p:grpSp>
      <p:sp>
        <p:nvSpPr>
          <p:cNvPr id="11" name="Rectangle 10">
            <a:extLst>
              <a:ext uri="{FF2B5EF4-FFF2-40B4-BE49-F238E27FC236}">
                <a16:creationId xmlns:a16="http://schemas.microsoft.com/office/drawing/2014/main" id="{92465DCF-0E7A-4072-9416-45FE7A81640F}"/>
              </a:ext>
            </a:extLst>
          </p:cNvPr>
          <p:cNvSpPr/>
          <p:nvPr/>
        </p:nvSpPr>
        <p:spPr>
          <a:xfrm>
            <a:off x="4414041" y="607518"/>
            <a:ext cx="3392274" cy="2308324"/>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Đọc</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b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b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diễn</a:t>
            </a:r>
            <a:r>
              <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 </a:t>
            </a:r>
            <a:r>
              <a:rPr kumimoji="0" lang="en-US" sz="7200" b="0" i="0" u="none" strike="noStrike" kern="1200" cap="none" spc="0" normalizeH="0" baseline="0" noProof="0" dirty="0" err="1">
                <a:ln w="0"/>
                <a:solidFill>
                  <a:srgbClr val="002060"/>
                </a:solidFill>
                <a:effectLst>
                  <a:outerShdw blurRad="38100" dist="19050" dir="2700000" algn="tl" rotWithShape="0">
                    <a:prstClr val="black">
                      <a:alpha val="40000"/>
                    </a:prstClr>
                  </a:outerShdw>
                </a:effectLst>
                <a:uLnTx/>
                <a:uFillTx/>
                <a:latin typeface="UVN Banh Mi" pitchFamily="2" charset="0"/>
                <a:cs typeface="+mn-cs"/>
              </a:rPr>
              <a:t>cảm</a:t>
            </a:r>
            <a:endParaRPr kumimoji="0" lang="en-US" sz="7200" b="0"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UVN Banh Mi" pitchFamily="2" charset="0"/>
              <a:cs typeface="+mn-cs"/>
            </a:endParaRPr>
          </a:p>
        </p:txBody>
      </p:sp>
      <p:sp>
        <p:nvSpPr>
          <p:cNvPr id="7" name="Speech Bubble: Rectangle with Corners Rounded 2">
            <a:extLst>
              <a:ext uri="{FF2B5EF4-FFF2-40B4-BE49-F238E27FC236}">
                <a16:creationId xmlns:a16="http://schemas.microsoft.com/office/drawing/2014/main" id="{D10D33B9-B979-4BF9-9DA7-684128F64E36}"/>
              </a:ext>
            </a:extLst>
          </p:cNvPr>
          <p:cNvSpPr/>
          <p:nvPr/>
        </p:nvSpPr>
        <p:spPr>
          <a:xfrm>
            <a:off x="152400" y="3428999"/>
            <a:ext cx="11887200" cy="3611166"/>
          </a:xfrm>
          <a:prstGeom prst="wedgeRoundRectCallout">
            <a:avLst>
              <a:gd name="adj1" fmla="val -35233"/>
              <a:gd name="adj2" fmla="val 8060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A7F173-AE23-4B98-BB4A-B413905AB4F4}"/>
              </a:ext>
            </a:extLst>
          </p:cNvPr>
          <p:cNvSpPr txBox="1"/>
          <p:nvPr/>
        </p:nvSpPr>
        <p:spPr>
          <a:xfrm>
            <a:off x="398135" y="4026169"/>
            <a:ext cx="11114991" cy="1569660"/>
          </a:xfrm>
          <a:prstGeom prst="rect">
            <a:avLst/>
          </a:prstGeom>
          <a:noFill/>
        </p:spPr>
        <p:txBody>
          <a:bodyPr wrap="square" rtlCol="0">
            <a:spAutoFit/>
          </a:bodyPr>
          <a:lstStyle/>
          <a:p>
            <a:pPr lvl="0" algn="just">
              <a:defRPr/>
            </a:pPr>
            <a:r>
              <a:rPr lang="en-US" sz="3200" dirty="0">
                <a:solidFill>
                  <a:schemeClr val="bg1"/>
                </a:solidFill>
                <a:latin typeface="Cambria" panose="02040503050406030204" pitchFamily="18" charset="0"/>
                <a:ea typeface="Cambria" panose="02040503050406030204" pitchFamily="18" charset="0"/>
              </a:rPr>
              <a:t>G</a:t>
            </a:r>
            <a:r>
              <a:rPr lang="vi-VN" sz="3200" dirty="0">
                <a:solidFill>
                  <a:schemeClr val="bg1"/>
                </a:solidFill>
                <a:latin typeface="Cambria" panose="02040503050406030204" pitchFamily="18" charset="0"/>
                <a:ea typeface="Cambria" panose="02040503050406030204" pitchFamily="18" charset="0"/>
              </a:rPr>
              <a:t>iọng </a:t>
            </a:r>
            <a:r>
              <a:rPr lang="vi-VN" sz="3200">
                <a:solidFill>
                  <a:schemeClr val="bg1"/>
                </a:solidFill>
                <a:latin typeface="Cambria" panose="02040503050406030204" pitchFamily="18" charset="0"/>
                <a:ea typeface="Cambria" panose="02040503050406030204" pitchFamily="18" charset="0"/>
              </a:rPr>
              <a:t>đọc </a:t>
            </a:r>
            <a:r>
              <a:rPr lang="en-US" sz="3200">
                <a:solidFill>
                  <a:schemeClr val="bg1"/>
                </a:solidFill>
                <a:latin typeface="Cambria" panose="02040503050406030204" pitchFamily="18" charset="0"/>
                <a:ea typeface="Cambria" panose="02040503050406030204" pitchFamily="18" charset="0"/>
              </a:rPr>
              <a:t>nhẹ nhàng, cảm hứng ngợi ca; nhấn giọng vào những từ ngữ </a:t>
            </a:r>
            <a:r>
              <a:rPr lang="vi-VN" sz="3200">
                <a:solidFill>
                  <a:schemeClr val="bg1"/>
                </a:solidFill>
                <a:latin typeface="Cambria" panose="02040503050406030204" pitchFamily="18" charset="0"/>
                <a:ea typeface="Cambria" panose="02040503050406030204" pitchFamily="18" charset="0"/>
              </a:rPr>
              <a:t>thể hiện</a:t>
            </a:r>
            <a:r>
              <a:rPr lang="en-US" sz="3200">
                <a:solidFill>
                  <a:schemeClr val="bg1"/>
                </a:solidFill>
                <a:latin typeface="Cambria" panose="02040503050406030204" pitchFamily="18" charset="0"/>
                <a:ea typeface="Cambria" panose="02040503050406030204" pitchFamily="18" charset="0"/>
              </a:rPr>
              <a:t> sự nhiệt huyết, lòng yêu nước, những đóng góp và công lao to lớn của Anh hùng Lao động Trần Đại Nghĩa </a:t>
            </a:r>
            <a:r>
              <a:rPr lang="vi-VN" sz="3200">
                <a:solidFill>
                  <a:schemeClr val="bg1"/>
                </a:solidFill>
                <a:latin typeface="Cambria" panose="02040503050406030204" pitchFamily="18" charset="0"/>
                <a:ea typeface="Cambria" panose="02040503050406030204" pitchFamily="18" charset="0"/>
              </a:rPr>
              <a:t> </a:t>
            </a:r>
            <a:endParaRPr kumimoji="0" lang="en-US" sz="3200" b="0" i="1" u="none" strike="noStrike" kern="1200" cap="none" spc="0" normalizeH="0" baseline="0" noProof="0" dirty="0">
              <a:ln>
                <a:noFill/>
              </a:ln>
              <a:solidFill>
                <a:schemeClr val="bg1"/>
              </a:solidFill>
              <a:effectLst/>
              <a:uLnTx/>
              <a:uFillTx/>
              <a:latin typeface="Calibri" panose="020F0502020204030204" pitchFamily="34" charset="0"/>
            </a:endParaRPr>
          </a:p>
        </p:txBody>
      </p:sp>
    </p:spTree>
    <p:extLst>
      <p:ext uri="{BB962C8B-B14F-4D97-AF65-F5344CB8AC3E}">
        <p14:creationId xmlns:p14="http://schemas.microsoft.com/office/powerpoint/2010/main" val="371175340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32000" decel="68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6" presetClass="entr" presetSubtype="0" fill="hold" grpId="0" nodeType="afterEffect">
                                  <p:stCondLst>
                                    <p:cond delay="0"/>
                                  </p:stCondLst>
                                  <p:iterate type="wd">
                                    <p:tmPct val="13000"/>
                                  </p:iterate>
                                  <p:childTnLst>
                                    <p:set>
                                      <p:cBhvr>
                                        <p:cTn id="17" dur="1" fill="hold">
                                          <p:stCondLst>
                                            <p:cond delay="0"/>
                                          </p:stCondLst>
                                        </p:cTn>
                                        <p:tgtEl>
                                          <p:spTgt spid="11"/>
                                        </p:tgtEl>
                                        <p:attrNameLst>
                                          <p:attrName>style.visibility</p:attrName>
                                        </p:attrNameLst>
                                      </p:cBhvr>
                                      <p:to>
                                        <p:strVal val="visible"/>
                                      </p:to>
                                    </p:set>
                                    <p:animEffect transition="in" filter="wipe(down)">
                                      <p:cBhvr>
                                        <p:cTn id="18" dur="145">
                                          <p:stCondLst>
                                            <p:cond delay="0"/>
                                          </p:stCondLst>
                                        </p:cTn>
                                        <p:tgtEl>
                                          <p:spTgt spid="11"/>
                                        </p:tgtEl>
                                      </p:cBhvr>
                                    </p:animEffect>
                                    <p:anim calcmode="lin" valueType="num">
                                      <p:cBhvr>
                                        <p:cTn id="19"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0"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1"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2"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3"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4" dur="7">
                                          <p:stCondLst>
                                            <p:cond delay="162"/>
                                          </p:stCondLst>
                                        </p:cTn>
                                        <p:tgtEl>
                                          <p:spTgt spid="11"/>
                                        </p:tgtEl>
                                      </p:cBhvr>
                                      <p:to x="100000" y="60000"/>
                                    </p:animScale>
                                    <p:animScale>
                                      <p:cBhvr>
                                        <p:cTn id="25" dur="41" decel="50000">
                                          <p:stCondLst>
                                            <p:cond delay="169"/>
                                          </p:stCondLst>
                                        </p:cTn>
                                        <p:tgtEl>
                                          <p:spTgt spid="11"/>
                                        </p:tgtEl>
                                      </p:cBhvr>
                                      <p:to x="100000" y="100000"/>
                                    </p:animScale>
                                    <p:animScale>
                                      <p:cBhvr>
                                        <p:cTn id="26" dur="7">
                                          <p:stCondLst>
                                            <p:cond delay="328"/>
                                          </p:stCondLst>
                                        </p:cTn>
                                        <p:tgtEl>
                                          <p:spTgt spid="11"/>
                                        </p:tgtEl>
                                      </p:cBhvr>
                                      <p:to x="100000" y="80000"/>
                                    </p:animScale>
                                    <p:animScale>
                                      <p:cBhvr>
                                        <p:cTn id="27" dur="41" decel="50000">
                                          <p:stCondLst>
                                            <p:cond delay="335"/>
                                          </p:stCondLst>
                                        </p:cTn>
                                        <p:tgtEl>
                                          <p:spTgt spid="11"/>
                                        </p:tgtEl>
                                      </p:cBhvr>
                                      <p:to x="100000" y="100000"/>
                                    </p:animScale>
                                    <p:animScale>
                                      <p:cBhvr>
                                        <p:cTn id="28" dur="7">
                                          <p:stCondLst>
                                            <p:cond delay="410"/>
                                          </p:stCondLst>
                                        </p:cTn>
                                        <p:tgtEl>
                                          <p:spTgt spid="11"/>
                                        </p:tgtEl>
                                      </p:cBhvr>
                                      <p:to x="100000" y="90000"/>
                                    </p:animScale>
                                    <p:animScale>
                                      <p:cBhvr>
                                        <p:cTn id="29" dur="41" decel="50000">
                                          <p:stCondLst>
                                            <p:cond delay="417"/>
                                          </p:stCondLst>
                                        </p:cTn>
                                        <p:tgtEl>
                                          <p:spTgt spid="11"/>
                                        </p:tgtEl>
                                      </p:cBhvr>
                                      <p:to x="100000" y="100000"/>
                                    </p:animScale>
                                    <p:animScale>
                                      <p:cBhvr>
                                        <p:cTn id="30" dur="7">
                                          <p:stCondLst>
                                            <p:cond delay="452"/>
                                          </p:stCondLst>
                                        </p:cTn>
                                        <p:tgtEl>
                                          <p:spTgt spid="11"/>
                                        </p:tgtEl>
                                      </p:cBhvr>
                                      <p:to x="100000" y="95000"/>
                                    </p:animScale>
                                    <p:animScale>
                                      <p:cBhvr>
                                        <p:cTn id="31" dur="41" decel="50000">
                                          <p:stCondLst>
                                            <p:cond delay="459"/>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59D471-F9F0-4C00-98BD-1CB744174A83}"/>
              </a:ext>
            </a:extLst>
          </p:cNvPr>
          <p:cNvSpPr/>
          <p:nvPr/>
        </p:nvSpPr>
        <p:spPr>
          <a:xfrm>
            <a:off x="690563" y="778518"/>
            <a:ext cx="10506075" cy="5016758"/>
          </a:xfrm>
          <a:prstGeom prst="rect">
            <a:avLst/>
          </a:prstGeom>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Năm 1946, nghe theo tiếng gọi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thiêng liêng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của Tổ quốc, Phạm Quang Lễ đã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rời bỏ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công phá lớn</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như súng ba-dô-ca, súng không giật, bom bay để tiêu diệt xe tăng và lô cốt của giặc. Bên cạnh những cống hiến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xuất sắc </a:t>
            </a:r>
            <a:r>
              <a:rPr kumimoji="0" lang="vi-VN"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cho sự nghiệp quốc phòng, Trần Đại Nghĩa còn có công lớn trong việc xây dựng nền khoa học trẻ tuổi của nước nhà.</a:t>
            </a:r>
          </a:p>
        </p:txBody>
      </p:sp>
    </p:spTree>
    <p:extLst>
      <p:ext uri="{BB962C8B-B14F-4D97-AF65-F5344CB8AC3E}">
        <p14:creationId xmlns:p14="http://schemas.microsoft.com/office/powerpoint/2010/main" val="41614344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lack background&#10;&#10;Description automatically generated">
            <a:extLst>
              <a:ext uri="{FF2B5EF4-FFF2-40B4-BE49-F238E27FC236}">
                <a16:creationId xmlns:a16="http://schemas.microsoft.com/office/drawing/2014/main" id="{ADA1E77A-6685-428C-DDCB-ABB2962C66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964" y="1417320"/>
            <a:ext cx="15052704" cy="3630566"/>
          </a:xfrm>
          <a:prstGeom prst="rect">
            <a:avLst/>
          </a:prstGeom>
        </p:spPr>
      </p:pic>
    </p:spTree>
    <p:extLst>
      <p:ext uri="{BB962C8B-B14F-4D97-AF65-F5344CB8AC3E}">
        <p14:creationId xmlns:p14="http://schemas.microsoft.com/office/powerpoint/2010/main" val="264488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D03ABFB-D5FD-F40E-F44A-39A425F7023B}"/>
              </a:ext>
            </a:extLst>
          </p:cNvPr>
          <p:cNvSpPr/>
          <p:nvPr/>
        </p:nvSpPr>
        <p:spPr>
          <a:xfrm>
            <a:off x="433646" y="100445"/>
            <a:ext cx="11259589" cy="1506682"/>
          </a:xfrm>
          <a:prstGeom prst="roundRect">
            <a:avLst/>
          </a:prstGeom>
          <a:solidFill>
            <a:srgbClr val="D72857"/>
          </a:solidFill>
          <a:ln w="12838" cap="flat">
            <a:noFill/>
            <a:prstDash val="solid"/>
            <a:miter/>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F0ECE6"/>
                </a:solidFill>
                <a:latin typeface="Cambria" panose="02040503050406030204" pitchFamily="18" charset="0"/>
                <a:ea typeface="Cambria" panose="02040503050406030204" pitchFamily="18" charset="0"/>
              </a:rPr>
              <a:t>Nêu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cảm</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xúc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của</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mình</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sau</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khi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học</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xong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bài</a:t>
            </a:r>
            <a:r>
              <a:rPr lang="en-US" sz="4000" dirty="0">
                <a:solidFill>
                  <a:srgbClr val="F0ECE6"/>
                </a:solidFill>
                <a:latin typeface="Cambria" panose="02040503050406030204" pitchFamily="18" charset="0"/>
                <a:ea typeface="Cambria" panose="02040503050406030204" pitchFamily="18" charset="0"/>
              </a:rPr>
              <a:t> “Anh </a:t>
            </a:r>
            <a:r>
              <a:rPr lang="en-US" sz="4000" dirty="0" err="1">
                <a:solidFill>
                  <a:srgbClr val="F0ECE6"/>
                </a:solidFill>
                <a:latin typeface="Cambria" panose="02040503050406030204" pitchFamily="18" charset="0"/>
                <a:ea typeface="Cambria" panose="02040503050406030204" pitchFamily="18" charset="0"/>
              </a:rPr>
              <a:t>hùng</a:t>
            </a:r>
            <a:r>
              <a:rPr lang="en-US" sz="4000" dirty="0">
                <a:solidFill>
                  <a:srgbClr val="F0ECE6"/>
                </a:solidFill>
                <a:latin typeface="Cambria" panose="02040503050406030204" pitchFamily="18" charset="0"/>
                <a:ea typeface="Cambria" panose="02040503050406030204" pitchFamily="18" charset="0"/>
              </a:rPr>
              <a:t> Lao </a:t>
            </a:r>
            <a:r>
              <a:rPr lang="en-US" sz="4000" dirty="0" err="1">
                <a:solidFill>
                  <a:srgbClr val="F0ECE6"/>
                </a:solidFill>
                <a:latin typeface="Cambria" panose="02040503050406030204" pitchFamily="18" charset="0"/>
                <a:ea typeface="Cambria" panose="02040503050406030204" pitchFamily="18" charset="0"/>
              </a:rPr>
              <a:t>động</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Trần</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Đại</a:t>
            </a:r>
            <a:r>
              <a:rPr lang="en-US" sz="4000" dirty="0">
                <a:solidFill>
                  <a:srgbClr val="F0ECE6"/>
                </a:solidFill>
                <a:latin typeface="Cambria" panose="02040503050406030204" pitchFamily="18" charset="0"/>
                <a:ea typeface="Cambria" panose="02040503050406030204" pitchFamily="18" charset="0"/>
              </a:rPr>
              <a:t> </a:t>
            </a:r>
            <a:r>
              <a:rPr lang="en-US" sz="4000" dirty="0" err="1">
                <a:solidFill>
                  <a:srgbClr val="F0ECE6"/>
                </a:solidFill>
                <a:latin typeface="Cambria" panose="02040503050406030204" pitchFamily="18" charset="0"/>
                <a:ea typeface="Cambria" panose="02040503050406030204" pitchFamily="18" charset="0"/>
              </a:rPr>
              <a:t>Nghĩa</a:t>
            </a:r>
            <a:r>
              <a:rPr lang="en-US" sz="4000" dirty="0">
                <a:solidFill>
                  <a:srgbClr val="F0ECE6"/>
                </a:solidFill>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3DE3ED58-4251-414E-5CA0-04DC48F34111}"/>
              </a:ext>
            </a:extLst>
          </p:cNvPr>
          <p:cNvSpPr/>
          <p:nvPr/>
        </p:nvSpPr>
        <p:spPr>
          <a:xfrm>
            <a:off x="433646" y="1607127"/>
            <a:ext cx="11526982" cy="4031873"/>
          </a:xfrm>
          <a:prstGeom prst="rect">
            <a:avLst/>
          </a:prstGeom>
        </p:spPr>
        <p:txBody>
          <a:bodyPr wrap="square">
            <a:spAutoFit/>
          </a:bodyPr>
          <a:lstStyle/>
          <a:p>
            <a:pPr lvl="0" algn="just" latinLnBrk="0"/>
            <a:r>
              <a:rPr lang="en-US" sz="3200">
                <a:solidFill>
                  <a:srgbClr val="FF0000"/>
                </a:solidFill>
                <a:latin typeface="Cambria" panose="02040503050406030204" pitchFamily="18" charset="0"/>
                <a:ea typeface="Cambria" panose="02040503050406030204" pitchFamily="18" charset="0"/>
              </a:rPr>
              <a:t>- Khâm phục tài năng và </a:t>
            </a:r>
            <a:r>
              <a:rPr lang="vi-VN" sz="3200">
                <a:solidFill>
                  <a:srgbClr val="FF0000"/>
                </a:solidFill>
                <a:latin typeface="Cambria" panose="02040503050406030204" pitchFamily="18" charset="0"/>
                <a:ea typeface="Cambria" panose="02040503050406030204" pitchFamily="18" charset="0"/>
              </a:rPr>
              <a:t>những cống hiến xuất sắc cho sự nghiệp quốc phòng</a:t>
            </a: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xây dựng nền khoa học trẻ tuổi của đất nước</a:t>
            </a: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của Anh hùng Lao động Trần Đại Nghĩa</a:t>
            </a:r>
            <a:r>
              <a:rPr lang="en-US" sz="3200">
                <a:solidFill>
                  <a:srgbClr val="FF0000"/>
                </a:solidFill>
                <a:latin typeface="Cambria" panose="02040503050406030204" pitchFamily="18" charset="0"/>
                <a:ea typeface="Cambria" panose="02040503050406030204" pitchFamily="18" charset="0"/>
              </a:rPr>
              <a:t>, một nhà khoa học xuất sắc, ham nghiên cứu, học hỏi</a:t>
            </a:r>
            <a:r>
              <a:rPr lang="vi-VN" sz="3200">
                <a:solidFill>
                  <a:srgbClr val="FF0000"/>
                </a:solidFill>
                <a:latin typeface="Cambria" panose="02040503050406030204" pitchFamily="18" charset="0"/>
                <a:ea typeface="Cambria" panose="02040503050406030204" pitchFamily="18" charset="0"/>
              </a:rPr>
              <a:t>. </a:t>
            </a:r>
          </a:p>
          <a:p>
            <a:pPr lvl="0" algn="just" latinLnBrk="0"/>
            <a:r>
              <a:rPr lang="en-US" sz="3200">
                <a:solidFill>
                  <a:srgbClr val="FF0000"/>
                </a:solidFill>
                <a:latin typeface="Cambria" panose="02040503050406030204" pitchFamily="18" charset="0"/>
                <a:ea typeface="Cambria" panose="02040503050406030204" pitchFamily="18" charset="0"/>
              </a:rPr>
              <a:t>- Tự hào về tấm gương</a:t>
            </a:r>
            <a:r>
              <a:rPr lang="vi-VN" sz="3200">
                <a:solidFill>
                  <a:srgbClr val="FF0000"/>
                </a:solidFill>
                <a:latin typeface="Cambria" panose="02040503050406030204" pitchFamily="18" charset="0"/>
                <a:ea typeface="Cambria" panose="02040503050406030204" pitchFamily="18" charset="0"/>
              </a:rPr>
              <a:t> Anh hùng Lao động Trần Đại Nghĩa</a:t>
            </a:r>
            <a:r>
              <a:rPr lang="en-US" sz="3200">
                <a:solidFill>
                  <a:srgbClr val="FF0000"/>
                </a:solidFill>
                <a:latin typeface="Cambria" panose="02040503050406030204" pitchFamily="18" charset="0"/>
                <a:ea typeface="Cambria" panose="02040503050406030204" pitchFamily="18" charset="0"/>
              </a:rPr>
              <a:t>, một người</a:t>
            </a:r>
            <a:r>
              <a:rPr lang="vi-VN" sz="3200">
                <a:solidFill>
                  <a:srgbClr val="FF0000"/>
                </a:solidFill>
                <a:latin typeface="Cambria" panose="02040503050406030204" pitchFamily="18" charset="0"/>
                <a:ea typeface="Cambria" panose="02040503050406030204" pitchFamily="18" charset="0"/>
              </a:rPr>
              <a:t> yêu nước</a:t>
            </a:r>
            <a:r>
              <a:rPr lang="en-US" sz="3200">
                <a:solidFill>
                  <a:srgbClr val="FF0000"/>
                </a:solidFill>
                <a:latin typeface="Cambria" panose="02040503050406030204" pitchFamily="18" charset="0"/>
                <a:ea typeface="Cambria" panose="02040503050406030204" pitchFamily="18" charset="0"/>
              </a:rPr>
              <a:t>, </a:t>
            </a:r>
            <a:r>
              <a:rPr lang="vi-VN" sz="3200">
                <a:solidFill>
                  <a:srgbClr val="FF0000"/>
                </a:solidFill>
                <a:latin typeface="Cambria" panose="02040503050406030204" pitchFamily="18" charset="0"/>
                <a:ea typeface="Cambria" panose="02040503050406030204" pitchFamily="18" charset="0"/>
              </a:rPr>
              <a:t>tận tụy hết lòng </a:t>
            </a:r>
            <a:r>
              <a:rPr lang="en-US" sz="3200">
                <a:solidFill>
                  <a:srgbClr val="FF0000"/>
                </a:solidFill>
                <a:latin typeface="Cambria" panose="02040503050406030204" pitchFamily="18" charset="0"/>
                <a:ea typeface="Cambria" panose="02040503050406030204" pitchFamily="18" charset="0"/>
              </a:rPr>
              <a:t>vì nước.</a:t>
            </a:r>
          </a:p>
          <a:p>
            <a:pPr lvl="0" algn="just" latinLnBrk="0"/>
            <a:r>
              <a:rPr lang="en-US" sz="3200">
                <a:solidFill>
                  <a:srgbClr val="FF0000"/>
                </a:solidFill>
                <a:latin typeface="Cambria" panose="02040503050406030204" pitchFamily="18" charset="0"/>
                <a:ea typeface="Cambria" panose="02040503050406030204" pitchFamily="18" charset="0"/>
              </a:rPr>
              <a:t>- Biết ơn và ghi nhớ </a:t>
            </a:r>
            <a:r>
              <a:rPr lang="vi-VN" sz="3200">
                <a:solidFill>
                  <a:srgbClr val="FF0000"/>
                </a:solidFill>
                <a:latin typeface="Cambria" panose="02040503050406030204" pitchFamily="18" charset="0"/>
                <a:ea typeface="Cambria" panose="02040503050406030204" pitchFamily="18" charset="0"/>
              </a:rPr>
              <a:t>công lao của những người đi trước và phấn đấu phát huy truyền thống tốt đẹp của ông cha.</a:t>
            </a:r>
            <a:endPar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389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1000"/>
                                        <p:tgtEl>
                                          <p:spTgt spid="5">
                                            <p:txEl>
                                              <p:pRg st="2" end="2"/>
                                            </p:txEl>
                                          </p:spTgt>
                                        </p:tgtEl>
                                      </p:cBhvr>
                                    </p:animEffect>
                                    <p:anim calcmode="lin" valueType="num">
                                      <p:cBhvr>
                                        <p:cTn id="23"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0247AFC-E1FF-F342-B023-C4B899D10084}"/>
              </a:ext>
            </a:extLst>
          </p:cNvPr>
          <p:cNvSpPr/>
          <p:nvPr/>
        </p:nvSpPr>
        <p:spPr>
          <a:xfrm>
            <a:off x="1620981" y="601741"/>
            <a:ext cx="8728363" cy="3293209"/>
          </a:xfrm>
          <a:prstGeom prst="rect">
            <a:avLst/>
          </a:prstGeom>
          <a:noFill/>
        </p:spPr>
        <p:txBody>
          <a:bodyPr wrap="square" lIns="91440" tIns="45720" rIns="91440" bIns="45720">
            <a:spAutoFit/>
          </a:bodyPr>
          <a:lstStyle/>
          <a:p>
            <a:pPr algn="ctr"/>
            <a:r>
              <a:rPr lang="en-US" sz="8800" dirty="0">
                <a:ln w="0"/>
                <a:solidFill>
                  <a:srgbClr val="5F603C"/>
                </a:solidFill>
                <a:effectLst>
                  <a:outerShdw blurRad="38100" dist="19050" dir="2700000" algn="tl" rotWithShape="0">
                    <a:schemeClr val="dk1">
                      <a:alpha val="40000"/>
                    </a:schemeClr>
                  </a:outerShdw>
                </a:effectLst>
                <a:latin typeface="UVN Banh Mi" pitchFamily="2" charset="0"/>
              </a:rPr>
              <a:t>DẶN DÒ</a:t>
            </a:r>
          </a:p>
          <a:p>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Xem</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b="0" cap="none" spc="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Chuẩn</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bị</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bài</a:t>
            </a:r>
            <a:r>
              <a:rPr lang="en-US" sz="600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endParaRPr lang="en-US" sz="6000" b="0" cap="none" spc="0" dirty="0">
              <a:ln w="0"/>
              <a:solidFill>
                <a:srgbClr val="38351E"/>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683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iterate type="wd">
                                    <p:tmPct val="13000"/>
                                  </p:iterate>
                                  <p:childTnLst>
                                    <p:set>
                                      <p:cBhvr>
                                        <p:cTn id="6" dur="1" fill="hold">
                                          <p:stCondLst>
                                            <p:cond delay="0"/>
                                          </p:stCondLst>
                                        </p:cTn>
                                        <p:tgtEl>
                                          <p:spTgt spid="30"/>
                                        </p:tgtEl>
                                        <p:attrNameLst>
                                          <p:attrName>style.visibility</p:attrName>
                                        </p:attrNameLst>
                                      </p:cBhvr>
                                      <p:to>
                                        <p:strVal val="visible"/>
                                      </p:to>
                                    </p:set>
                                    <p:animEffect transition="in" filter="wipe(down)">
                                      <p:cBhvr>
                                        <p:cTn id="7" dur="145">
                                          <p:stCondLst>
                                            <p:cond delay="0"/>
                                          </p:stCondLst>
                                        </p:cTn>
                                        <p:tgtEl>
                                          <p:spTgt spid="30"/>
                                        </p:tgtEl>
                                      </p:cBhvr>
                                    </p:animEffect>
                                    <p:anim calcmode="lin" valueType="num">
                                      <p:cBhvr>
                                        <p:cTn id="8" dur="456"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0"/>
                                        </p:tgtEl>
                                        <p:attrNameLst>
                                          <p:attrName>ppt_y</p:attrName>
                                        </p:attrNameLst>
                                      </p:cBhvr>
                                      <p:tavLst>
                                        <p:tav tm="0" fmla="#ppt_y-sin(pi*$)/81">
                                          <p:val>
                                            <p:fltVal val="0"/>
                                          </p:val>
                                        </p:tav>
                                        <p:tav tm="100000">
                                          <p:val>
                                            <p:fltVal val="1"/>
                                          </p:val>
                                        </p:tav>
                                      </p:tavLst>
                                    </p:anim>
                                    <p:animScale>
                                      <p:cBhvr>
                                        <p:cTn id="13" dur="7">
                                          <p:stCondLst>
                                            <p:cond delay="162"/>
                                          </p:stCondLst>
                                        </p:cTn>
                                        <p:tgtEl>
                                          <p:spTgt spid="30"/>
                                        </p:tgtEl>
                                      </p:cBhvr>
                                      <p:to x="100000" y="60000"/>
                                    </p:animScale>
                                    <p:animScale>
                                      <p:cBhvr>
                                        <p:cTn id="14" dur="41" decel="50000">
                                          <p:stCondLst>
                                            <p:cond delay="169"/>
                                          </p:stCondLst>
                                        </p:cTn>
                                        <p:tgtEl>
                                          <p:spTgt spid="30"/>
                                        </p:tgtEl>
                                      </p:cBhvr>
                                      <p:to x="100000" y="100000"/>
                                    </p:animScale>
                                    <p:animScale>
                                      <p:cBhvr>
                                        <p:cTn id="15" dur="7">
                                          <p:stCondLst>
                                            <p:cond delay="328"/>
                                          </p:stCondLst>
                                        </p:cTn>
                                        <p:tgtEl>
                                          <p:spTgt spid="30"/>
                                        </p:tgtEl>
                                      </p:cBhvr>
                                      <p:to x="100000" y="80000"/>
                                    </p:animScale>
                                    <p:animScale>
                                      <p:cBhvr>
                                        <p:cTn id="16" dur="41" decel="50000">
                                          <p:stCondLst>
                                            <p:cond delay="335"/>
                                          </p:stCondLst>
                                        </p:cTn>
                                        <p:tgtEl>
                                          <p:spTgt spid="30"/>
                                        </p:tgtEl>
                                      </p:cBhvr>
                                      <p:to x="100000" y="100000"/>
                                    </p:animScale>
                                    <p:animScale>
                                      <p:cBhvr>
                                        <p:cTn id="17" dur="7">
                                          <p:stCondLst>
                                            <p:cond delay="410"/>
                                          </p:stCondLst>
                                        </p:cTn>
                                        <p:tgtEl>
                                          <p:spTgt spid="30"/>
                                        </p:tgtEl>
                                      </p:cBhvr>
                                      <p:to x="100000" y="90000"/>
                                    </p:animScale>
                                    <p:animScale>
                                      <p:cBhvr>
                                        <p:cTn id="18" dur="41" decel="50000">
                                          <p:stCondLst>
                                            <p:cond delay="417"/>
                                          </p:stCondLst>
                                        </p:cTn>
                                        <p:tgtEl>
                                          <p:spTgt spid="30"/>
                                        </p:tgtEl>
                                      </p:cBhvr>
                                      <p:to x="100000" y="100000"/>
                                    </p:animScale>
                                    <p:animScale>
                                      <p:cBhvr>
                                        <p:cTn id="19" dur="7">
                                          <p:stCondLst>
                                            <p:cond delay="452"/>
                                          </p:stCondLst>
                                        </p:cTn>
                                        <p:tgtEl>
                                          <p:spTgt spid="30"/>
                                        </p:tgtEl>
                                      </p:cBhvr>
                                      <p:to x="100000" y="95000"/>
                                    </p:animScale>
                                    <p:animScale>
                                      <p:cBhvr>
                                        <p:cTn id="20" dur="41" decel="50000">
                                          <p:stCondLst>
                                            <p:cond delay="459"/>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D88647-4674-E1F6-8AE2-97ADC441566A}"/>
              </a:ext>
            </a:extLst>
          </p:cNvPr>
          <p:cNvPicPr>
            <a:picLocks noChangeAspect="1"/>
          </p:cNvPicPr>
          <p:nvPr/>
        </p:nvPicPr>
        <p:blipFill>
          <a:blip r:embed="rId2"/>
          <a:stretch>
            <a:fillRect/>
          </a:stretch>
        </p:blipFill>
        <p:spPr>
          <a:xfrm>
            <a:off x="2926080" y="0"/>
            <a:ext cx="6183630" cy="6858000"/>
          </a:xfrm>
          <a:prstGeom prst="rect">
            <a:avLst/>
          </a:prstGeom>
        </p:spPr>
      </p:pic>
    </p:spTree>
    <p:extLst>
      <p:ext uri="{BB962C8B-B14F-4D97-AF65-F5344CB8AC3E}">
        <p14:creationId xmlns:p14="http://schemas.microsoft.com/office/powerpoint/2010/main" val="2904246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64930-CF18-400D-9D7E-0FA76339E4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489" y="-133668"/>
            <a:ext cx="8742422" cy="3657917"/>
          </a:xfrm>
          <a:prstGeom prst="rect">
            <a:avLst/>
          </a:prstGeom>
        </p:spPr>
      </p:pic>
      <p:pic>
        <p:nvPicPr>
          <p:cNvPr id="4" name="Picture 3" descr="A yellow circles with red lines&#10;&#10;Description automatically generated">
            <a:extLst>
              <a:ext uri="{FF2B5EF4-FFF2-40B4-BE49-F238E27FC236}">
                <a16:creationId xmlns:a16="http://schemas.microsoft.com/office/drawing/2014/main" id="{3547E1B8-8F91-DB57-3A0C-AA007AB9E7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4587" y="0"/>
            <a:ext cx="2025173" cy="1212335"/>
          </a:xfrm>
          <a:prstGeom prst="rect">
            <a:avLst/>
          </a:prstGeom>
        </p:spPr>
      </p:pic>
      <p:pic>
        <p:nvPicPr>
          <p:cNvPr id="6" name="Picture 5" descr="A round pink circle with white text and a black background&#10;&#10;Description automatically generated">
            <a:extLst>
              <a:ext uri="{FF2B5EF4-FFF2-40B4-BE49-F238E27FC236}">
                <a16:creationId xmlns:a16="http://schemas.microsoft.com/office/drawing/2014/main" id="{26C5614F-7BA8-C8CA-DD8E-AD7E8CF21C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3488609287"/>
      </p:ext>
    </p:extLst>
  </p:cSld>
  <p:clrMapOvr>
    <a:masterClrMapping/>
  </p:clrMapOvr>
  <mc:AlternateContent xmlns:mc="http://schemas.openxmlformats.org/markup-compatibility/2006" xmlns:p14="http://schemas.microsoft.com/office/powerpoint/2010/main">
    <mc:Choice Requires="p14">
      <p:transition spd="slow">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F46353-F8A8-E6C5-5670-B411F02C6814}"/>
              </a:ext>
            </a:extLst>
          </p:cNvPr>
          <p:cNvPicPr>
            <a:picLocks noChangeAspect="1"/>
          </p:cNvPicPr>
          <p:nvPr/>
        </p:nvPicPr>
        <p:blipFill>
          <a:blip r:embed="rId2"/>
          <a:stretch>
            <a:fillRect/>
          </a:stretch>
        </p:blipFill>
        <p:spPr>
          <a:xfrm>
            <a:off x="618086" y="0"/>
            <a:ext cx="10388484" cy="381033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2B0C046B-F749-B172-9AFE-9894EE24F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6683" y="-97581"/>
            <a:ext cx="1579539" cy="1579539"/>
          </a:xfrm>
          <a:prstGeom prst="rect">
            <a:avLst/>
          </a:prstGeom>
        </p:spPr>
      </p:pic>
    </p:spTree>
    <p:extLst>
      <p:ext uri="{BB962C8B-B14F-4D97-AF65-F5344CB8AC3E}">
        <p14:creationId xmlns:p14="http://schemas.microsoft.com/office/powerpoint/2010/main" val="266844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616454"/>
            <a:ext cx="10088332" cy="1216229"/>
            <a:chOff x="1575311" y="446027"/>
            <a:chExt cx="11223550" cy="1216229"/>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627634" y="554260"/>
              <a:ext cx="11171227" cy="110799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66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66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66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66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66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66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66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651164" y="2283324"/>
            <a:ext cx="10861963" cy="2308324"/>
          </a:xfrm>
          <a:prstGeom prst="rect">
            <a:avLst/>
          </a:prstGeom>
          <a:noFill/>
        </p:spPr>
        <p:txBody>
          <a:bodyPr wrap="square" rtlCol="0">
            <a:spAutoFit/>
          </a:bodyPr>
          <a:lstStyle/>
          <a:p>
            <a:pPr lvl="0" algn="just">
              <a:defRPr/>
            </a:pP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Đọc </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diễn cảm </a:t>
            </a:r>
            <a:r>
              <a:rPr kumimoji="0" lang="vi-VN"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với ngữ điệu chung</a:t>
            </a:r>
            <a:r>
              <a:rPr kumimoji="0" lang="vi-VN" sz="3600" b="0" i="0" u="none" strike="noStrike" kern="1200" cap="none" spc="0" normalizeH="0" baseline="0" noProof="0">
                <a:ln>
                  <a:noFill/>
                </a:ln>
                <a:solidFill>
                  <a:srgbClr val="7030A0"/>
                </a:solidFill>
                <a:effectLst/>
                <a:uLnTx/>
                <a:uFillTx/>
                <a:latin typeface="Calibri" panose="020F0502020204030204" pitchFamily="34" charset="0"/>
                <a:cs typeface="Calibri" panose="020F0502020204030204" pitchFamily="34" charset="0"/>
              </a:rPr>
              <a:t>: </a:t>
            </a:r>
            <a:r>
              <a:rPr lang="en-US" sz="3600">
                <a:solidFill>
                  <a:srgbClr val="7030A0"/>
                </a:solidFill>
                <a:latin typeface="Cambria" panose="02040503050406030204" pitchFamily="18" charset="0"/>
                <a:ea typeface="Cambria" panose="02040503050406030204" pitchFamily="18" charset="0"/>
              </a:rPr>
              <a:t>G</a:t>
            </a:r>
            <a:r>
              <a:rPr lang="vi-VN" sz="3600">
                <a:solidFill>
                  <a:srgbClr val="7030A0"/>
                </a:solidFill>
                <a:latin typeface="Cambria" panose="02040503050406030204" pitchFamily="18" charset="0"/>
                <a:ea typeface="Cambria" panose="02040503050406030204" pitchFamily="18" charset="0"/>
              </a:rPr>
              <a:t>iọng đọc </a:t>
            </a:r>
            <a:r>
              <a:rPr lang="en-US" sz="3600">
                <a:solidFill>
                  <a:srgbClr val="7030A0"/>
                </a:solidFill>
                <a:latin typeface="Cambria" panose="02040503050406030204" pitchFamily="18" charset="0"/>
                <a:ea typeface="Cambria" panose="02040503050406030204" pitchFamily="18" charset="0"/>
              </a:rPr>
              <a:t>nhẹ nhàng, cảm hứng ngợi ca; nhấn giọng những từ ngữ </a:t>
            </a:r>
            <a:r>
              <a:rPr lang="vi-VN" sz="3600">
                <a:solidFill>
                  <a:srgbClr val="7030A0"/>
                </a:solidFill>
                <a:latin typeface="Cambria" panose="02040503050406030204" pitchFamily="18" charset="0"/>
                <a:ea typeface="Cambria" panose="02040503050406030204" pitchFamily="18" charset="0"/>
              </a:rPr>
              <a:t>thể hiện</a:t>
            </a:r>
            <a:r>
              <a:rPr lang="en-US" sz="3600">
                <a:solidFill>
                  <a:srgbClr val="7030A0"/>
                </a:solidFill>
                <a:latin typeface="Cambria" panose="02040503050406030204" pitchFamily="18" charset="0"/>
                <a:ea typeface="Cambria" panose="02040503050406030204" pitchFamily="18" charset="0"/>
              </a:rPr>
              <a:t> </a:t>
            </a:r>
          </a:p>
          <a:p>
            <a:pPr lvl="0" algn="just">
              <a:defRPr/>
            </a:pPr>
            <a:r>
              <a:rPr lang="en-US" sz="3600">
                <a:solidFill>
                  <a:srgbClr val="7030A0"/>
                </a:solidFill>
                <a:latin typeface="Cambria" panose="02040503050406030204" pitchFamily="18" charset="0"/>
                <a:ea typeface="Cambria" panose="02040503050406030204" pitchFamily="18" charset="0"/>
              </a:rPr>
              <a:t>sự nhiệt huyết, lòng yêu nước, những đóng góp,  và </a:t>
            </a:r>
          </a:p>
          <a:p>
            <a:pPr lvl="0" algn="just">
              <a:defRPr/>
            </a:pPr>
            <a:r>
              <a:rPr lang="en-US" sz="3600">
                <a:solidFill>
                  <a:srgbClr val="7030A0"/>
                </a:solidFill>
                <a:latin typeface="Cambria" panose="02040503050406030204" pitchFamily="18" charset="0"/>
                <a:ea typeface="Cambria" panose="02040503050406030204" pitchFamily="18" charset="0"/>
              </a:rPr>
              <a:t>công lao to lớn của Anh hùng Lao động Trần Đại Nghĩa </a:t>
            </a:r>
            <a:r>
              <a:rPr lang="vi-VN" sz="3600">
                <a:solidFill>
                  <a:srgbClr val="7030A0"/>
                </a:solidFill>
                <a:latin typeface="Cambria" panose="02040503050406030204" pitchFamily="18" charset="0"/>
                <a:ea typeface="Cambria" panose="02040503050406030204" pitchFamily="18" charset="0"/>
              </a:rPr>
              <a:t> </a:t>
            </a:r>
            <a:endParaRPr lang="en-US" sz="3600" i="1" dirty="0">
              <a:solidFill>
                <a:srgbClr val="7030A0"/>
              </a:solidFill>
              <a:latin typeface="Calibri" panose="020F0502020204030204" pitchFamily="34" charset="0"/>
            </a:endParaRPr>
          </a:p>
        </p:txBody>
      </p:sp>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319690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46303C8B-8875-7D47-8866-FEBE558B3364}"/>
              </a:ext>
            </a:extLst>
          </p:cNvPr>
          <p:cNvSpPr/>
          <p:nvPr/>
        </p:nvSpPr>
        <p:spPr>
          <a:xfrm>
            <a:off x="281354" y="82062"/>
            <a:ext cx="11769969" cy="6682153"/>
          </a:xfrm>
          <a:prstGeom prst="roundRect">
            <a:avLst/>
          </a:prstGeom>
          <a:solidFill>
            <a:schemeClr val="lt1">
              <a:alpha val="82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srgbClr val="F0ECE6"/>
              </a:solidFill>
              <a:effectLst/>
              <a:uLnTx/>
              <a:uFillTx/>
              <a:latin typeface="Alfa Slab One"/>
              <a:ea typeface="Arial Unicode MS"/>
              <a:cs typeface="+mn-cs"/>
            </a:endParaRPr>
          </a:p>
        </p:txBody>
      </p:sp>
      <p:sp>
        <p:nvSpPr>
          <p:cNvPr id="4" name="Rectangle 3">
            <a:extLst>
              <a:ext uri="{FF2B5EF4-FFF2-40B4-BE49-F238E27FC236}">
                <a16:creationId xmlns:a16="http://schemas.microsoft.com/office/drawing/2014/main" id="{CF436CE8-BD9F-5CA6-DE9C-AE0CA29B876C}"/>
              </a:ext>
            </a:extLst>
          </p:cNvPr>
          <p:cNvSpPr/>
          <p:nvPr/>
        </p:nvSpPr>
        <p:spPr>
          <a:xfrm>
            <a:off x="567690" y="1168271"/>
            <a:ext cx="11125200" cy="51706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Anh hùng Lao động Trần Đại Nghĩa tên khai sinh là Phạm Quang Lễ, quê ở tỉnh Vĩnh Long. Sau khi học xong bậc trung học ở Sài Gòn, năm 1935, ông được cấp học bổng sang Pháp học đại học. Ông đã theo học các ngành kĩ sư cầu cống, kĩ sư điện và kĩ sư hàng không. Ngoài ra, ông còn miệt mài nghiên cứu kĩ thuật chế tạo vũ khí.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Năm 1946, nghe theo tiếng gọi thiêng liêng của Tổ quốc, Phạm Quang Lễ đã rời bỏ cuộc sống đầy đủ tiện nghi ở nước ngoài, theo Bác Hồ về nước. Ông được Bác đặt tên mới là Trần Đại Nghĩa và giao nhiệm vụ nghiên cứu chế tạo vũ khí phục vụ cuộc kháng chiến chống thực dân Pháp. Ông đã cùng các đồng nghiệp chế tạo thành công những loại vũ khí có sức công phá lớn như súng ba-dô-ca, súng không giật, bom bay để tiêu diệt xe tăng và lô cốt của giặc. Bên cạnh những cống hiến xuất sắc cho sự nghiệp quốc phòng, Trần Đại Nghĩa còn có công lớn trong việc xây dựng nền khoa học trẻ tuổi của nước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cống hiến của Giáo sư Trần Đại Nghĩa được đánh giá cao. Năm 1948, ông được phong quân hàm Thiếu tướng. Năm 1952, ông được tuyên dương Anh hùng Lao động. Ông còn được Nhà nước tặng Giải thưởng Hồ Chí Minh và nhiều huân chương cao quý.</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a:t>
            </a: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Từ điển nhân vật lịch sử Việt Nam</a:t>
            </a: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p:txBody>
      </p:sp>
      <p:pic>
        <p:nvPicPr>
          <p:cNvPr id="6" name="Picture 5">
            <a:extLst>
              <a:ext uri="{FF2B5EF4-FFF2-40B4-BE49-F238E27FC236}">
                <a16:creationId xmlns:a16="http://schemas.microsoft.com/office/drawing/2014/main" id="{7A1B8990-BAFC-FD15-F1CE-B10CB26F1441}"/>
              </a:ext>
            </a:extLst>
          </p:cNvPr>
          <p:cNvPicPr>
            <a:picLocks noChangeAspect="1"/>
          </p:cNvPicPr>
          <p:nvPr/>
        </p:nvPicPr>
        <p:blipFill>
          <a:blip r:embed="rId2"/>
          <a:stretch>
            <a:fillRect/>
          </a:stretch>
        </p:blipFill>
        <p:spPr>
          <a:xfrm>
            <a:off x="1542684" y="106622"/>
            <a:ext cx="8443692" cy="1341236"/>
          </a:xfrm>
          <a:prstGeom prst="rect">
            <a:avLst/>
          </a:prstGeom>
        </p:spPr>
      </p:pic>
    </p:spTree>
    <p:extLst>
      <p:ext uri="{BB962C8B-B14F-4D97-AF65-F5344CB8AC3E}">
        <p14:creationId xmlns:p14="http://schemas.microsoft.com/office/powerpoint/2010/main" val="158657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4F68E9-AB1B-AD46-A7F5-1A1CCE5AD16B}"/>
              </a:ext>
            </a:extLst>
          </p:cNvPr>
          <p:cNvSpPr/>
          <p:nvPr/>
        </p:nvSpPr>
        <p:spPr>
          <a:xfrm>
            <a:off x="2718280" y="876714"/>
            <a:ext cx="6755440" cy="1446550"/>
          </a:xfrm>
          <a:prstGeom prst="rect">
            <a:avLst/>
          </a:prstGeom>
          <a:noFill/>
        </p:spPr>
        <p:txBody>
          <a:bodyPr wrap="none" lIns="91440" tIns="45720" rIns="91440" bIns="45720">
            <a:prstTxWarp prst="textArchUp">
              <a:avLst/>
            </a:prstTxWarp>
            <a:spAutoFit/>
          </a:bodyPr>
          <a:lstStyle/>
          <a:p>
            <a:pPr algn="ctr"/>
            <a:r>
              <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Chia </a:t>
            </a:r>
            <a:r>
              <a:rPr lang="en-US" sz="8800" b="1" cap="none" spc="0" dirty="0" err="1">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đoạn</a:t>
            </a:r>
            <a:endParaRPr lang="en-US" sz="8800" b="1" cap="none" spc="0" dirty="0">
              <a:ln w="0"/>
              <a:solidFill>
                <a:srgbClr val="336F5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058EAC07-92DC-1841-AA81-34A37AB80B24}"/>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80612" y="1433194"/>
            <a:ext cx="7121249" cy="4138408"/>
          </a:xfrm>
          <a:prstGeom prst="rect">
            <a:avLst/>
          </a:prstGeom>
        </p:spPr>
      </p:pic>
      <p:sp>
        <p:nvSpPr>
          <p:cNvPr id="5" name="Rectangle 4">
            <a:extLst>
              <a:ext uri="{FF2B5EF4-FFF2-40B4-BE49-F238E27FC236}">
                <a16:creationId xmlns:a16="http://schemas.microsoft.com/office/drawing/2014/main" id="{F944CB8E-7672-1149-BA6C-1F72FB56551E}"/>
              </a:ext>
            </a:extLst>
          </p:cNvPr>
          <p:cNvSpPr/>
          <p:nvPr/>
        </p:nvSpPr>
        <p:spPr>
          <a:xfrm>
            <a:off x="980530" y="2717956"/>
            <a:ext cx="4325223"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1</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đầu</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đến</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chế</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tạo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vũ</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khí</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9F47417-C1DF-E947-9DA2-A07321ADCC72}"/>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360521" y="1124571"/>
            <a:ext cx="7121249" cy="4138408"/>
          </a:xfrm>
          <a:prstGeom prst="rect">
            <a:avLst/>
          </a:prstGeom>
        </p:spPr>
      </p:pic>
      <p:pic>
        <p:nvPicPr>
          <p:cNvPr id="7" name="Picture 6">
            <a:extLst>
              <a:ext uri="{FF2B5EF4-FFF2-40B4-BE49-F238E27FC236}">
                <a16:creationId xmlns:a16="http://schemas.microsoft.com/office/drawing/2014/main" id="{11CA7FB1-1185-2444-979F-1C9597414490}"/>
              </a:ext>
            </a:extLst>
          </p:cNvPr>
          <p:cNvPicPr>
            <a:picLocks noChangeAspect="1"/>
          </p:cNvPicPr>
          <p:nvPr/>
        </p:nvPicPr>
        <p:blipFill>
          <a:blip r:embed="rId2" cstate="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417484" y="3588467"/>
            <a:ext cx="7121249" cy="4138408"/>
          </a:xfrm>
          <a:prstGeom prst="rect">
            <a:avLst/>
          </a:prstGeom>
        </p:spPr>
      </p:pic>
      <p:sp>
        <p:nvSpPr>
          <p:cNvPr id="8" name="Rectangle 7">
            <a:extLst>
              <a:ext uri="{FF2B5EF4-FFF2-40B4-BE49-F238E27FC236}">
                <a16:creationId xmlns:a16="http://schemas.microsoft.com/office/drawing/2014/main" id="{E6AAD4B8-23D3-7246-A388-94FBDCD5EE2D}"/>
              </a:ext>
            </a:extLst>
          </p:cNvPr>
          <p:cNvSpPr/>
          <p:nvPr/>
        </p:nvSpPr>
        <p:spPr>
          <a:xfrm>
            <a:off x="1362500" y="4910671"/>
            <a:ext cx="4238981" cy="1200329"/>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2</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Tiếp</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theo.</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a:t>
            </a:r>
            <a:b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b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nước</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nhà</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C16BA6B-82F6-4D4A-BE41-C0221F258E02}"/>
              </a:ext>
            </a:extLst>
          </p:cNvPr>
          <p:cNvSpPr/>
          <p:nvPr/>
        </p:nvSpPr>
        <p:spPr>
          <a:xfrm>
            <a:off x="6869616" y="2392116"/>
            <a:ext cx="4514634" cy="646331"/>
          </a:xfrm>
          <a:prstGeom prst="rect">
            <a:avLst/>
          </a:prstGeom>
          <a:noFill/>
        </p:spPr>
        <p:txBody>
          <a:bodyPr wrap="none" lIns="91440" tIns="45720" rIns="91440" bIns="45720">
            <a:spAutoFit/>
          </a:bodyPr>
          <a:lstStyle/>
          <a:p>
            <a:pPr algn="ctr"/>
            <a:r>
              <a:rPr lang="en-US" sz="3600" b="1" dirty="0" err="1">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EC951C"/>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3</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Đoạn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còn</a:t>
            </a:r>
            <a:r>
              <a:rPr lang="en-US" sz="3600" b="1"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rPr>
              <a:t>lại</a:t>
            </a:r>
            <a:endParaRPr lang="en-US" sz="3600" b="1" cap="none" spc="0" dirty="0">
              <a:ln w="0"/>
              <a:solidFill>
                <a:srgbClr val="295942"/>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8901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out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42"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outHorizontal)">
                                      <p:cBhvr>
                                        <p:cTn id="23" dur="500"/>
                                        <p:tgtEl>
                                          <p:spTgt spid="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lfa Slab One - Montserrat Light">
      <a:majorFont>
        <a:latin typeface="Alfa Slab One"/>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D72857"/>
        </a:solidFill>
        <a:ln w="12838" cap="flat">
          <a:noFill/>
          <a:prstDash val="solid"/>
          <a:miter/>
        </a:ln>
        <a:effectLst/>
      </a:spPr>
      <a:bodyPr rtlCol="0" anchor="ctr"/>
      <a:lstStyle>
        <a:defPPr algn="ctr">
          <a:defRPr sz="2400" dirty="0" smtClean="0">
            <a:solidFill>
              <a:srgbClr val="F0ECE6"/>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cqbdjm">
      <a:majorFont>
        <a:latin typeface="Helvetica" panose="020F0302020204030204"/>
        <a:ea typeface="Helvetica"/>
        <a:cs typeface=""/>
      </a:majorFont>
      <a:minorFont>
        <a:latin typeface="Helvetica" panose="020F0502020204030204"/>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4121</TotalTime>
  <Words>1673</Words>
  <Application>Microsoft Office PowerPoint</Application>
  <PresentationFormat>Widescreen</PresentationFormat>
  <Paragraphs>78</Paragraphs>
  <Slides>36</Slides>
  <Notes>8</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36</vt:i4>
      </vt:variant>
    </vt:vector>
  </HeadingPairs>
  <TitlesOfParts>
    <vt:vector size="52" baseType="lpstr">
      <vt:lpstr>等线</vt:lpstr>
      <vt:lpstr>맑은 고딕</vt:lpstr>
      <vt:lpstr>#9Slide07 SVNBeachwood Sans</vt:lpstr>
      <vt:lpstr>Alfa Slab One</vt:lpstr>
      <vt:lpstr>Aptos</vt:lpstr>
      <vt:lpstr>Aptos Display</vt:lpstr>
      <vt:lpstr>Arial</vt:lpstr>
      <vt:lpstr>Calibri</vt:lpstr>
      <vt:lpstr>Cambria</vt:lpstr>
      <vt:lpstr>iCiel Pony</vt:lpstr>
      <vt:lpstr>Times New Roman</vt:lpstr>
      <vt:lpstr>UVN Banh Mi</vt:lpstr>
      <vt:lpstr>PPTMON theme</vt:lpstr>
      <vt:lpstr>Office 主题​​</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Huong Thao - 0972115126</dc:creator>
  <cp:lastModifiedBy>thanhtrangsmallsun@gmail.com</cp:lastModifiedBy>
  <cp:revision>298</cp:revision>
  <dcterms:created xsi:type="dcterms:W3CDTF">2019-04-06T05:20:47Z</dcterms:created>
  <dcterms:modified xsi:type="dcterms:W3CDTF">2025-04-21T01:24:43Z</dcterms:modified>
</cp:coreProperties>
</file>