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24"/>
  </p:notesMasterIdLst>
  <p:sldIdLst>
    <p:sldId id="437" r:id="rId3"/>
    <p:sldId id="300" r:id="rId4"/>
    <p:sldId id="440" r:id="rId5"/>
    <p:sldId id="439" r:id="rId6"/>
    <p:sldId id="301" r:id="rId7"/>
    <p:sldId id="302" r:id="rId8"/>
    <p:sldId id="441" r:id="rId9"/>
    <p:sldId id="319" r:id="rId10"/>
    <p:sldId id="442" r:id="rId11"/>
    <p:sldId id="306" r:id="rId12"/>
    <p:sldId id="269" r:id="rId13"/>
    <p:sldId id="443" r:id="rId14"/>
    <p:sldId id="444" r:id="rId15"/>
    <p:sldId id="445" r:id="rId16"/>
    <p:sldId id="310" r:id="rId17"/>
    <p:sldId id="311" r:id="rId18"/>
    <p:sldId id="312" r:id="rId19"/>
    <p:sldId id="313" r:id="rId20"/>
    <p:sldId id="314" r:id="rId21"/>
    <p:sldId id="315" r:id="rId22"/>
    <p:sldId id="32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6E4EF"/>
    <a:srgbClr val="FDF988"/>
    <a:srgbClr val="F48FBB"/>
    <a:srgbClr val="F0F0F0"/>
    <a:srgbClr val="052E67"/>
    <a:srgbClr val="FFCCFF"/>
    <a:srgbClr val="062863"/>
    <a:srgbClr val="062963"/>
    <a:srgbClr val="024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144" autoAdjust="0"/>
  </p:normalViewPr>
  <p:slideViewPr>
    <p:cSldViewPr snapToGrid="0">
      <p:cViewPr varScale="1">
        <p:scale>
          <a:sx n="74" d="100"/>
          <a:sy n="74" d="100"/>
        </p:scale>
        <p:origin x="104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D1418-1E68-449D-B20A-97908FF4E71E}" type="datetimeFigureOut">
              <a:rPr lang="en-US" smtClean="0"/>
              <a:t>21/4/2025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8045F-57FC-49CF-AC97-4E0443826792}" type="slidenum">
              <a:rPr lang="en-US" smtClean="0"/>
              <a:t>‹#›</a:t>
            </a:fld>
            <a:endParaRPr lang="en-US"/>
          </a:p>
        </p:txBody>
      </p:sp>
    </p:spTree>
    <p:extLst>
      <p:ext uri="{BB962C8B-B14F-4D97-AF65-F5344CB8AC3E}">
        <p14:creationId xmlns:p14="http://schemas.microsoft.com/office/powerpoint/2010/main" val="138643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effectLst/>
                <a:latin typeface="Times New Roman" panose="02020603050405020304" pitchFamily="18" charset="0"/>
                <a:ea typeface="Calibri" panose="020F0502020204030204" pitchFamily="34" charset="0"/>
              </a:rPr>
              <a:t>Mỗi người trên thế giới này tuy có những màu da khác nhau, đến từ những nơi khác nhau nhưng tất cả đều có chung một tấm lòng, ai cũng xứng đáng được nhận quyền bình đẳng. Bài học hôm nay cô và các em cùng tìm hiểu về các chủng tộc trên thế giới, họ có đặc điểm ngoại hình như thế nào và ở đâu nhé!</a:t>
            </a:r>
            <a:endParaRPr lang="en-US" dirty="0"/>
          </a:p>
          <a:p>
            <a:endParaRPr lang="en-US" dirty="0"/>
          </a:p>
        </p:txBody>
      </p:sp>
      <p:sp>
        <p:nvSpPr>
          <p:cNvPr id="4" name="Slide Number Placeholder 3"/>
          <p:cNvSpPr>
            <a:spLocks noGrp="1"/>
          </p:cNvSpPr>
          <p:nvPr>
            <p:ph type="sldNum" sz="quarter" idx="5"/>
          </p:nvPr>
        </p:nvSpPr>
        <p:spPr/>
        <p:txBody>
          <a:bodyPr/>
          <a:lstStyle/>
          <a:p>
            <a:fld id="{EB68045F-57FC-49CF-AC97-4E0443826792}" type="slidenum">
              <a:rPr lang="en-US" smtClean="0"/>
              <a:t>3</a:t>
            </a:fld>
            <a:endParaRPr lang="en-US"/>
          </a:p>
        </p:txBody>
      </p:sp>
    </p:spTree>
    <p:extLst>
      <p:ext uri="{BB962C8B-B14F-4D97-AF65-F5344CB8AC3E}">
        <p14:creationId xmlns:p14="http://schemas.microsoft.com/office/powerpoint/2010/main" val="200454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5DE8-7EC8-EBFC-542B-7B3661D79E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43DC9E-1F21-F6C1-765D-0415BF184E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400BEB-B472-9C5A-BB63-2349AAB33B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21/4/2025</a:t>
            </a:fld>
            <a:endParaRPr lang="en-US"/>
          </a:p>
        </p:txBody>
      </p:sp>
      <p:sp>
        <p:nvSpPr>
          <p:cNvPr id="5" name="Footer Placeholder 4">
            <a:extLst>
              <a:ext uri="{FF2B5EF4-FFF2-40B4-BE49-F238E27FC236}">
                <a16:creationId xmlns:a16="http://schemas.microsoft.com/office/drawing/2014/main" id="{3395DE78-7A97-2541-509E-96C4DD7350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7B85EA-610C-E093-0B95-3A360DBB7D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9693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907A-A7EA-E2B9-9912-1558467763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499DF-157C-E014-5DD4-D546E702FB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7AC87-D520-7B84-2512-D6669FDA14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21/4/2025</a:t>
            </a:fld>
            <a:endParaRPr lang="en-US"/>
          </a:p>
        </p:txBody>
      </p:sp>
      <p:sp>
        <p:nvSpPr>
          <p:cNvPr id="5" name="Footer Placeholder 4">
            <a:extLst>
              <a:ext uri="{FF2B5EF4-FFF2-40B4-BE49-F238E27FC236}">
                <a16:creationId xmlns:a16="http://schemas.microsoft.com/office/drawing/2014/main" id="{4536D1EE-C387-53A8-DC9B-96E37FE4FB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1D0FB8-6CA8-4565-F381-78E8DF326A99}"/>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79795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FD799-B4CF-8EE7-FCAE-C8A7281731C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541F77-DA55-3620-7C1D-7BAD33042E0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53428-2720-EFF6-C980-D452CE342FA9}"/>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21/4/2025</a:t>
            </a:fld>
            <a:endParaRPr lang="en-US"/>
          </a:p>
        </p:txBody>
      </p:sp>
      <p:sp>
        <p:nvSpPr>
          <p:cNvPr id="5" name="Footer Placeholder 4">
            <a:extLst>
              <a:ext uri="{FF2B5EF4-FFF2-40B4-BE49-F238E27FC236}">
                <a16:creationId xmlns:a16="http://schemas.microsoft.com/office/drawing/2014/main" id="{B16E1422-08B3-A448-7391-029BFB2D70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FB7BDA-4A79-8F67-2D22-7F040054399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4103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49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8731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2351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4902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27171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38227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39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30526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BE6C-6A7D-88C1-43FE-45FC20892C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5A36F12-9E15-D379-E802-4674D2287C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DD888-A5D3-26AC-020F-8529B96A4EF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21/4/2025</a:t>
            </a:fld>
            <a:endParaRPr lang="en-US"/>
          </a:p>
        </p:txBody>
      </p:sp>
      <p:sp>
        <p:nvSpPr>
          <p:cNvPr id="5" name="Footer Placeholder 4">
            <a:extLst>
              <a:ext uri="{FF2B5EF4-FFF2-40B4-BE49-F238E27FC236}">
                <a16:creationId xmlns:a16="http://schemas.microsoft.com/office/drawing/2014/main" id="{26F3B332-4107-A985-0B75-E900E91443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E369D2-03E7-E8C5-3EA1-2D4092DFC6AF}"/>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04783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716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22200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34328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8969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95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7655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9037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683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14169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357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19A0-D493-9968-72A8-82C55C5007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48485-2CEB-25E5-7620-232670B4CBC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FD28B-CDF2-85A8-5CEE-713ADC2641BF}"/>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21/4/2025</a:t>
            </a:fld>
            <a:endParaRPr lang="en-US"/>
          </a:p>
        </p:txBody>
      </p:sp>
      <p:sp>
        <p:nvSpPr>
          <p:cNvPr id="5" name="Footer Placeholder 4">
            <a:extLst>
              <a:ext uri="{FF2B5EF4-FFF2-40B4-BE49-F238E27FC236}">
                <a16:creationId xmlns:a16="http://schemas.microsoft.com/office/drawing/2014/main" id="{3760668D-5765-B3FD-AB66-9D09CB66B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81107-8E4B-97E8-C35E-F3175BE43D06}"/>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65730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4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327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322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5441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21/4/2025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0706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01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4D57-1CB4-5DF2-F29E-8E84F29E74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980EC7-D1D1-628B-DCDF-58C680AF606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E85F9-6D7E-C95F-6C18-388AC6A72D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7AED1D-3022-AA02-71CD-BDFEA3189751}"/>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21/4/2025</a:t>
            </a:fld>
            <a:endParaRPr lang="en-US"/>
          </a:p>
        </p:txBody>
      </p:sp>
      <p:sp>
        <p:nvSpPr>
          <p:cNvPr id="6" name="Footer Placeholder 5">
            <a:extLst>
              <a:ext uri="{FF2B5EF4-FFF2-40B4-BE49-F238E27FC236}">
                <a16:creationId xmlns:a16="http://schemas.microsoft.com/office/drawing/2014/main" id="{1B0977CF-A765-090A-9211-4E91365A46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9EA9E4-9806-6F62-F52E-7B102126C61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68085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643D-C08B-DF76-DF56-FFE92AEEA4F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9DC8E9-BBBB-8E8D-2D8B-50C1F868639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E1134-FBE5-187C-3510-8263E6ED1D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B51CD-837E-0B39-142A-13A72E733B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A2E16-CC06-9B3F-063C-143D54EB32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DDF14-E0BB-0417-B37A-60E04500B37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21/4/2025</a:t>
            </a:fld>
            <a:endParaRPr lang="en-US"/>
          </a:p>
        </p:txBody>
      </p:sp>
      <p:sp>
        <p:nvSpPr>
          <p:cNvPr id="8" name="Footer Placeholder 7">
            <a:extLst>
              <a:ext uri="{FF2B5EF4-FFF2-40B4-BE49-F238E27FC236}">
                <a16:creationId xmlns:a16="http://schemas.microsoft.com/office/drawing/2014/main" id="{0996EC59-9123-363D-B7EB-9EF6CBEE9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F1E074-85C8-E8BF-EA4C-F8253AB5DD2D}"/>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7441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EA81-CEA3-150C-C771-4483F4E311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7A6E4FE-7C4B-B432-6542-D2D2FA00533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21/4/2025</a:t>
            </a:fld>
            <a:endParaRPr lang="en-US"/>
          </a:p>
        </p:txBody>
      </p:sp>
      <p:sp>
        <p:nvSpPr>
          <p:cNvPr id="4" name="Footer Placeholder 3">
            <a:extLst>
              <a:ext uri="{FF2B5EF4-FFF2-40B4-BE49-F238E27FC236}">
                <a16:creationId xmlns:a16="http://schemas.microsoft.com/office/drawing/2014/main" id="{AA79F77F-526F-00F7-EE7D-8C184B76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56F25E-D92A-32C1-59CE-2D51EF2CC0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27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93F8C-95D5-4681-FBF5-9CAC0E6673CE}"/>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21/4/2025</a:t>
            </a:fld>
            <a:endParaRPr lang="en-US"/>
          </a:p>
        </p:txBody>
      </p:sp>
      <p:sp>
        <p:nvSpPr>
          <p:cNvPr id="3" name="Footer Placeholder 2">
            <a:extLst>
              <a:ext uri="{FF2B5EF4-FFF2-40B4-BE49-F238E27FC236}">
                <a16:creationId xmlns:a16="http://schemas.microsoft.com/office/drawing/2014/main" id="{DED4EE61-707A-B2AF-3440-28E44FBA3B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ADAC6E-42D5-61E1-D5BC-081E90EC2B4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86557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D0D3-EAE0-D562-5C13-E324E86CDA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E8D4DF-4E4F-0705-7305-6DA89C523EB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A9868-B1CC-40CF-AC1B-EE26ABEC20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7B208-385A-F16A-2673-5319857095B6}"/>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21/4/2025</a:t>
            </a:fld>
            <a:endParaRPr lang="en-US"/>
          </a:p>
        </p:txBody>
      </p:sp>
      <p:sp>
        <p:nvSpPr>
          <p:cNvPr id="6" name="Footer Placeholder 5">
            <a:extLst>
              <a:ext uri="{FF2B5EF4-FFF2-40B4-BE49-F238E27FC236}">
                <a16:creationId xmlns:a16="http://schemas.microsoft.com/office/drawing/2014/main" id="{69D36544-B118-22F3-D972-0BD2B3383D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8647D2-170A-BBB9-C874-2928054C4115}"/>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7347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1F7-354E-6927-6B79-1D61090E5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7DB17-3D0F-83B5-C254-F49B278C90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A5475-B32B-3EC7-DF28-B9031CED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42C1-08E6-AB73-8313-21BF9597CC1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21/4/2025</a:t>
            </a:fld>
            <a:endParaRPr lang="en-US"/>
          </a:p>
        </p:txBody>
      </p:sp>
      <p:sp>
        <p:nvSpPr>
          <p:cNvPr id="6" name="Footer Placeholder 5">
            <a:extLst>
              <a:ext uri="{FF2B5EF4-FFF2-40B4-BE49-F238E27FC236}">
                <a16:creationId xmlns:a16="http://schemas.microsoft.com/office/drawing/2014/main" id="{FBD2861E-3599-F756-08E1-A00E57CC8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217DB4-DA6F-8150-693F-217AAC62F4E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21255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2E500BBC-9DAC-9F71-B27D-58741853F3DD}"/>
              </a:ext>
            </a:extLst>
          </p:cNvPr>
          <p:cNvPicPr>
            <a:picLocks noChangeAspect="1" noChangeArrowheads="1"/>
          </p:cNvPicPr>
          <p:nvPr userDrawn="1"/>
        </p:nvPicPr>
        <p:blipFill rotWithShape="1">
          <a:blip r:embed="rId25">
            <a:alphaModFix amt="70000"/>
            <a:extLst>
              <a:ext uri="{28A0092B-C50C-407E-A947-70E740481C1C}">
                <a14:useLocalDpi xmlns:a14="http://schemas.microsoft.com/office/drawing/2010/main" val="0"/>
              </a:ext>
            </a:extLst>
          </a:blip>
          <a:srcRect b="1291"/>
          <a:stretch/>
        </p:blipFill>
        <p:spPr bwMode="auto">
          <a:xfrm>
            <a:off x="0" y="0"/>
            <a:ext cx="12192000" cy="75216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round pink circle with white text and a black background&#10;&#10;Description automatically generated">
            <a:extLst>
              <a:ext uri="{FF2B5EF4-FFF2-40B4-BE49-F238E27FC236}">
                <a16:creationId xmlns:a16="http://schemas.microsoft.com/office/drawing/2014/main" id="{4A6490FA-2601-495B-6730-90D5823F8F5A}"/>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1191843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 id="2147483691" r:id="rId14"/>
    <p:sldLayoutId id="2147483692" r:id="rId15"/>
    <p:sldLayoutId id="2147483693" r:id="rId16"/>
    <p:sldLayoutId id="2147483694" r:id="rId17"/>
    <p:sldLayoutId id="2147483696" r:id="rId18"/>
    <p:sldLayoutId id="2147483697" r:id="rId19"/>
    <p:sldLayoutId id="2147483698" r:id="rId20"/>
    <p:sldLayoutId id="2147483699" r:id="rId21"/>
    <p:sldLayoutId id="2147483700" r:id="rId22"/>
    <p:sldLayoutId id="214748370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06724A9-F091-6A53-8533-BE8A6C1C0F6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21/4/2025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round pink circle with white text and a black background&#10;&#10;Description automatically generated">
            <a:extLst>
              <a:ext uri="{FF2B5EF4-FFF2-40B4-BE49-F238E27FC236}">
                <a16:creationId xmlns:a16="http://schemas.microsoft.com/office/drawing/2014/main" id="{92E140AF-7766-1F83-237B-F23EEB4B0A7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40054612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4" name="Picture 3" descr="A green and red text with white border&#10;&#10;Description automatically generated">
            <a:extLst>
              <a:ext uri="{FF2B5EF4-FFF2-40B4-BE49-F238E27FC236}">
                <a16:creationId xmlns:a16="http://schemas.microsoft.com/office/drawing/2014/main" id="{32A5B80E-80DA-AF26-521B-17C8DA617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041" y="521622"/>
            <a:ext cx="9402084" cy="2707871"/>
          </a:xfrm>
          <a:prstGeom prst="rect">
            <a:avLst/>
          </a:prstGeom>
        </p:spPr>
      </p:pic>
    </p:spTree>
    <p:extLst>
      <p:ext uri="{BB962C8B-B14F-4D97-AF65-F5344CB8AC3E}">
        <p14:creationId xmlns:p14="http://schemas.microsoft.com/office/powerpoint/2010/main" val="302377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5F19ABB9-330F-93CA-F98F-6C8675544FF1}"/>
              </a:ext>
            </a:extLst>
          </p:cNvPr>
          <p:cNvSpPr/>
          <p:nvPr/>
        </p:nvSpPr>
        <p:spPr>
          <a:xfrm>
            <a:off x="168676" y="240990"/>
            <a:ext cx="11854650" cy="6488283"/>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0" name="Hình chữ nhật: Góc Tròn 29">
            <a:extLst>
              <a:ext uri="{FF2B5EF4-FFF2-40B4-BE49-F238E27FC236}">
                <a16:creationId xmlns:a16="http://schemas.microsoft.com/office/drawing/2014/main" id="{D34C6FC7-62F6-4592-AFD5-C8B95989A656}"/>
              </a:ext>
            </a:extLst>
          </p:cNvPr>
          <p:cNvSpPr/>
          <p:nvPr/>
        </p:nvSpPr>
        <p:spPr>
          <a:xfrm>
            <a:off x="395582" y="1100868"/>
            <a:ext cx="4972065" cy="4397408"/>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A4AA8ED1-DCB6-2758-7117-70F795272C70}"/>
              </a:ext>
            </a:extLst>
          </p:cNvPr>
          <p:cNvSpPr txBox="1"/>
          <p:nvPr/>
        </p:nvSpPr>
        <p:spPr>
          <a:xfrm>
            <a:off x="638106" y="1298767"/>
            <a:ext cx="4385155" cy="4031873"/>
          </a:xfrm>
          <a:prstGeom prst="rect">
            <a:avLst/>
          </a:prstGeom>
          <a:noFill/>
        </p:spPr>
        <p:txBody>
          <a:bodyPr wrap="square">
            <a:spAutoFit/>
          </a:bodyPr>
          <a:lstStyle/>
          <a:p>
            <a:pPr algn="just"/>
            <a:r>
              <a:rPr lang="vi-VN" sz="3200" b="1" dirty="0">
                <a:latin typeface="Calibri" panose="020F0502020204030204" pitchFamily="34" charset="0"/>
                <a:cs typeface="Calibri" panose="020F0502020204030204" pitchFamily="34" charset="0"/>
              </a:rPr>
              <a:t>Đọc thông tin và quan sát hình 1, em hãy:</a:t>
            </a:r>
          </a:p>
          <a:p>
            <a:pPr algn="just"/>
            <a:r>
              <a:rPr lang="vi-VN" sz="3200" dirty="0">
                <a:latin typeface="Calibri" panose="020F0502020204030204" pitchFamily="34" charset="0"/>
                <a:cs typeface="Calibri" panose="020F0502020204030204" pitchFamily="34" charset="0"/>
              </a:rPr>
              <a:t>- Kể tên các chủng tộc chính trên thế giới.</a:t>
            </a:r>
          </a:p>
          <a:p>
            <a:pPr algn="just"/>
            <a:r>
              <a:rPr lang="vi-VN" sz="3200" dirty="0">
                <a:latin typeface="Calibri" panose="020F0502020204030204" pitchFamily="34" charset="0"/>
                <a:cs typeface="Calibri" panose="020F0502020204030204" pitchFamily="34" charset="0"/>
              </a:rPr>
              <a:t>- Mô tả những nét chính về ngoại hình của các chủng tộc trên thế giới (màu da, tóc, mắt,...).</a:t>
            </a:r>
            <a:endParaRPr lang="pt-BR" sz="3200" dirty="0">
              <a:latin typeface="Calibri" panose="020F0502020204030204" pitchFamily="34" charset="0"/>
              <a:cs typeface="Calibri" panose="020F0502020204030204" pitchFamily="34" charset="0"/>
            </a:endParaRPr>
          </a:p>
        </p:txBody>
      </p:sp>
      <p:pic>
        <p:nvPicPr>
          <p:cNvPr id="13" name="Picture 4">
            <a:extLst>
              <a:ext uri="{FF2B5EF4-FFF2-40B4-BE49-F238E27FC236}">
                <a16:creationId xmlns:a16="http://schemas.microsoft.com/office/drawing/2014/main" id="{4A448942-8990-A1EC-D608-9261ECF1B164}"/>
              </a:ext>
            </a:extLst>
          </p:cNvPr>
          <p:cNvPicPr>
            <a:picLocks noChangeAspect="1"/>
          </p:cNvPicPr>
          <p:nvPr/>
        </p:nvPicPr>
        <p:blipFill>
          <a:blip r:embed="rId2"/>
          <a:stretch>
            <a:fillRect/>
          </a:stretch>
        </p:blipFill>
        <p:spPr>
          <a:xfrm>
            <a:off x="0" y="1378566"/>
            <a:ext cx="810628" cy="1046042"/>
          </a:xfrm>
          <a:prstGeom prst="rect">
            <a:avLst/>
          </a:prstGeom>
        </p:spPr>
      </p:pic>
      <p:pic>
        <p:nvPicPr>
          <p:cNvPr id="3" name="Picture 2">
            <a:extLst>
              <a:ext uri="{FF2B5EF4-FFF2-40B4-BE49-F238E27FC236}">
                <a16:creationId xmlns:a16="http://schemas.microsoft.com/office/drawing/2014/main" id="{8D7CFBCB-0FAF-0671-0CF4-C25B2C429274}"/>
              </a:ext>
            </a:extLst>
          </p:cNvPr>
          <p:cNvPicPr>
            <a:picLocks noChangeAspect="1"/>
          </p:cNvPicPr>
          <p:nvPr/>
        </p:nvPicPr>
        <p:blipFill>
          <a:blip r:embed="rId3"/>
          <a:stretch>
            <a:fillRect/>
          </a:stretch>
        </p:blipFill>
        <p:spPr>
          <a:xfrm>
            <a:off x="5543833" y="1306286"/>
            <a:ext cx="6415607" cy="4586596"/>
          </a:xfrm>
          <a:prstGeom prst="rect">
            <a:avLst/>
          </a:prstGeom>
        </p:spPr>
      </p:pic>
    </p:spTree>
    <p:extLst>
      <p:ext uri="{BB962C8B-B14F-4D97-AF65-F5344CB8AC3E}">
        <p14:creationId xmlns:p14="http://schemas.microsoft.com/office/powerpoint/2010/main" val="557281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4">
            <a:extLst>
              <a:ext uri="{FF2B5EF4-FFF2-40B4-BE49-F238E27FC236}">
                <a16:creationId xmlns:a16="http://schemas.microsoft.com/office/drawing/2014/main" id="{C83E4855-D2EE-31FE-AB29-1560688A3489}"/>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2" name="Group 1">
            <a:extLst>
              <a:ext uri="{FF2B5EF4-FFF2-40B4-BE49-F238E27FC236}">
                <a16:creationId xmlns:a16="http://schemas.microsoft.com/office/drawing/2014/main" id="{BF84516B-967B-7600-3C89-6FD9DB960DCF}"/>
              </a:ext>
            </a:extLst>
          </p:cNvPr>
          <p:cNvGrpSpPr/>
          <p:nvPr/>
        </p:nvGrpSpPr>
        <p:grpSpPr>
          <a:xfrm>
            <a:off x="1596865" y="0"/>
            <a:ext cx="9507506" cy="1170657"/>
            <a:chOff x="1159321" y="1481377"/>
            <a:chExt cx="9507506" cy="1170657"/>
          </a:xfrm>
        </p:grpSpPr>
        <p:grpSp>
          <p:nvGrpSpPr>
            <p:cNvPr id="4" name="Group 3">
              <a:extLst>
                <a:ext uri="{FF2B5EF4-FFF2-40B4-BE49-F238E27FC236}">
                  <a16:creationId xmlns:a16="http://schemas.microsoft.com/office/drawing/2014/main" id="{21C91A92-6B5E-9F6C-3479-B2768D7A6FAD}"/>
                </a:ext>
              </a:extLst>
            </p:cNvPr>
            <p:cNvGrpSpPr/>
            <p:nvPr/>
          </p:nvGrpSpPr>
          <p:grpSpPr>
            <a:xfrm>
              <a:off x="1159321" y="1651755"/>
              <a:ext cx="9507506" cy="945903"/>
              <a:chOff x="271200" y="232396"/>
              <a:chExt cx="10223158" cy="1130697"/>
            </a:xfrm>
          </p:grpSpPr>
          <p:sp>
            <p:nvSpPr>
              <p:cNvPr id="7" name="Hình chữ nhật: Góc Tròn 38">
                <a:extLst>
                  <a:ext uri="{FF2B5EF4-FFF2-40B4-BE49-F238E27FC236}">
                    <a16:creationId xmlns:a16="http://schemas.microsoft.com/office/drawing/2014/main" id="{40EFC70A-7D7B-C444-FC7B-0E6873C9C36F}"/>
                  </a:ext>
                </a:extLst>
              </p:cNvPr>
              <p:cNvSpPr/>
              <p:nvPr/>
            </p:nvSpPr>
            <p:spPr>
              <a:xfrm>
                <a:off x="1350592" y="232396"/>
                <a:ext cx="7699833" cy="1130697"/>
              </a:xfrm>
              <a:custGeom>
                <a:avLst/>
                <a:gdLst>
                  <a:gd name="connsiteX0" fmla="*/ 0 w 7699833"/>
                  <a:gd name="connsiteY0" fmla="*/ 188454 h 1130697"/>
                  <a:gd name="connsiteX1" fmla="*/ 107126 w 7699833"/>
                  <a:gd name="connsiteY1" fmla="*/ 0 h 1130697"/>
                  <a:gd name="connsiteX2" fmla="*/ 718739 w 7699833"/>
                  <a:gd name="connsiteY2" fmla="*/ 0 h 1130697"/>
                  <a:gd name="connsiteX3" fmla="*/ 1283305 w 7699833"/>
                  <a:gd name="connsiteY3" fmla="*/ 0 h 1130697"/>
                  <a:gd name="connsiteX4" fmla="*/ 1283305 w 7699833"/>
                  <a:gd name="connsiteY4" fmla="*/ 0 h 1130697"/>
                  <a:gd name="connsiteX5" fmla="*/ 1867209 w 7699833"/>
                  <a:gd name="connsiteY5" fmla="*/ 0 h 1130697"/>
                  <a:gd name="connsiteX6" fmla="*/ 2470362 w 7699833"/>
                  <a:gd name="connsiteY6" fmla="*/ 0 h 1130697"/>
                  <a:gd name="connsiteX7" fmla="*/ 3208263 w 7699833"/>
                  <a:gd name="connsiteY7" fmla="*/ 0 h 1130697"/>
                  <a:gd name="connsiteX8" fmla="*/ 3703078 w 7699833"/>
                  <a:gd name="connsiteY8" fmla="*/ 0 h 1130697"/>
                  <a:gd name="connsiteX9" fmla="*/ 4417117 w 7699833"/>
                  <a:gd name="connsiteY9" fmla="*/ 0 h 1130697"/>
                  <a:gd name="connsiteX10" fmla="*/ 4999621 w 7699833"/>
                  <a:gd name="connsiteY10" fmla="*/ 0 h 1130697"/>
                  <a:gd name="connsiteX11" fmla="*/ 5582126 w 7699833"/>
                  <a:gd name="connsiteY11" fmla="*/ 0 h 1130697"/>
                  <a:gd name="connsiteX12" fmla="*/ 6296164 w 7699833"/>
                  <a:gd name="connsiteY12" fmla="*/ 0 h 1130697"/>
                  <a:gd name="connsiteX13" fmla="*/ 6790980 w 7699833"/>
                  <a:gd name="connsiteY13" fmla="*/ 0 h 1130697"/>
                  <a:gd name="connsiteX14" fmla="*/ 7592706 w 7699833"/>
                  <a:gd name="connsiteY14" fmla="*/ 0 h 1130697"/>
                  <a:gd name="connsiteX15" fmla="*/ 7699833 w 7699833"/>
                  <a:gd name="connsiteY15" fmla="*/ 188454 h 1130697"/>
                  <a:gd name="connsiteX16" fmla="*/ 7699833 w 7699833"/>
                  <a:gd name="connsiteY16" fmla="*/ 188450 h 1130697"/>
                  <a:gd name="connsiteX17" fmla="*/ 7699833 w 7699833"/>
                  <a:gd name="connsiteY17" fmla="*/ 188450 h 1130697"/>
                  <a:gd name="connsiteX18" fmla="*/ 7699833 w 7699833"/>
                  <a:gd name="connsiteY18" fmla="*/ 471124 h 1130697"/>
                  <a:gd name="connsiteX19" fmla="*/ 7699833 w 7699833"/>
                  <a:gd name="connsiteY19" fmla="*/ 942242 h 1130697"/>
                  <a:gd name="connsiteX20" fmla="*/ 7592706 w 7699833"/>
                  <a:gd name="connsiteY20" fmla="*/ 1130697 h 1130697"/>
                  <a:gd name="connsiteX21" fmla="*/ 6878668 w 7699833"/>
                  <a:gd name="connsiteY21" fmla="*/ 1130697 h 1130697"/>
                  <a:gd name="connsiteX22" fmla="*/ 6164631 w 7699833"/>
                  <a:gd name="connsiteY22" fmla="*/ 1130697 h 1130697"/>
                  <a:gd name="connsiteX23" fmla="*/ 5538281 w 7699833"/>
                  <a:gd name="connsiteY23" fmla="*/ 1130697 h 1130697"/>
                  <a:gd name="connsiteX24" fmla="*/ 4868088 w 7699833"/>
                  <a:gd name="connsiteY24" fmla="*/ 1130697 h 1130697"/>
                  <a:gd name="connsiteX25" fmla="*/ 4154049 w 7699833"/>
                  <a:gd name="connsiteY25" fmla="*/ 1130697 h 1130697"/>
                  <a:gd name="connsiteX26" fmla="*/ 3208263 w 7699833"/>
                  <a:gd name="connsiteY26" fmla="*/ 1130697 h 1130697"/>
                  <a:gd name="connsiteX27" fmla="*/ 2528111 w 7699833"/>
                  <a:gd name="connsiteY27" fmla="*/ 1130697 h 1130697"/>
                  <a:gd name="connsiteX28" fmla="*/ 1847959 w 7699833"/>
                  <a:gd name="connsiteY28" fmla="*/ 1130697 h 1130697"/>
                  <a:gd name="connsiteX29" fmla="*/ 1283305 w 7699833"/>
                  <a:gd name="connsiteY29" fmla="*/ 1130697 h 1130697"/>
                  <a:gd name="connsiteX30" fmla="*/ 1283305 w 7699833"/>
                  <a:gd name="connsiteY30" fmla="*/ 1130697 h 1130697"/>
                  <a:gd name="connsiteX31" fmla="*/ 730501 w 7699833"/>
                  <a:gd name="connsiteY31" fmla="*/ 1130697 h 1130697"/>
                  <a:gd name="connsiteX32" fmla="*/ 107126 w 7699833"/>
                  <a:gd name="connsiteY32" fmla="*/ 1130697 h 1130697"/>
                  <a:gd name="connsiteX33" fmla="*/ 0 w 7699833"/>
                  <a:gd name="connsiteY33" fmla="*/ 942242 h 1130697"/>
                  <a:gd name="connsiteX34" fmla="*/ 0 w 7699833"/>
                  <a:gd name="connsiteY34" fmla="*/ 471124 h 1130697"/>
                  <a:gd name="connsiteX35" fmla="*/ 0 w 7699833"/>
                  <a:gd name="connsiteY35" fmla="*/ 365124 h 1130697"/>
                  <a:gd name="connsiteX36" fmla="*/ 0 w 7699833"/>
                  <a:gd name="connsiteY36" fmla="*/ 188450 h 1130697"/>
                  <a:gd name="connsiteX37" fmla="*/ 0 w 7699833"/>
                  <a:gd name="connsiteY37" fmla="*/ 188454 h 1130697"/>
                  <a:gd name="connsiteX0" fmla="*/ 0 w 7699833"/>
                  <a:gd name="connsiteY0" fmla="*/ 188454 h 1130697"/>
                  <a:gd name="connsiteX1" fmla="*/ 107126 w 7699833"/>
                  <a:gd name="connsiteY1" fmla="*/ 0 h 1130697"/>
                  <a:gd name="connsiteX2" fmla="*/ 683453 w 7699833"/>
                  <a:gd name="connsiteY2" fmla="*/ 0 h 1130697"/>
                  <a:gd name="connsiteX3" fmla="*/ 1283305 w 7699833"/>
                  <a:gd name="connsiteY3" fmla="*/ 0 h 1130697"/>
                  <a:gd name="connsiteX4" fmla="*/ 1283305 w 7699833"/>
                  <a:gd name="connsiteY4" fmla="*/ 0 h 1130697"/>
                  <a:gd name="connsiteX5" fmla="*/ 1886458 w 7699833"/>
                  <a:gd name="connsiteY5" fmla="*/ 0 h 1130697"/>
                  <a:gd name="connsiteX6" fmla="*/ 2547361 w 7699833"/>
                  <a:gd name="connsiteY6" fmla="*/ 0 h 1130697"/>
                  <a:gd name="connsiteX7" fmla="*/ 3208263 w 7699833"/>
                  <a:gd name="connsiteY7" fmla="*/ 0 h 1130697"/>
                  <a:gd name="connsiteX8" fmla="*/ 3790767 w 7699833"/>
                  <a:gd name="connsiteY8" fmla="*/ 0 h 1130697"/>
                  <a:gd name="connsiteX9" fmla="*/ 4417117 w 7699833"/>
                  <a:gd name="connsiteY9" fmla="*/ 0 h 1130697"/>
                  <a:gd name="connsiteX10" fmla="*/ 4955777 w 7699833"/>
                  <a:gd name="connsiteY10" fmla="*/ 0 h 1130697"/>
                  <a:gd name="connsiteX11" fmla="*/ 5494437 w 7699833"/>
                  <a:gd name="connsiteY11" fmla="*/ 0 h 1130697"/>
                  <a:gd name="connsiteX12" fmla="*/ 5989252 w 7699833"/>
                  <a:gd name="connsiteY12" fmla="*/ 0 h 1130697"/>
                  <a:gd name="connsiteX13" fmla="*/ 6484069 w 7699833"/>
                  <a:gd name="connsiteY13" fmla="*/ 0 h 1130697"/>
                  <a:gd name="connsiteX14" fmla="*/ 7022728 w 7699833"/>
                  <a:gd name="connsiteY14" fmla="*/ 0 h 1130697"/>
                  <a:gd name="connsiteX15" fmla="*/ 7592706 w 7699833"/>
                  <a:gd name="connsiteY15" fmla="*/ 0 h 1130697"/>
                  <a:gd name="connsiteX16" fmla="*/ 7699833 w 7699833"/>
                  <a:gd name="connsiteY16" fmla="*/ 188454 h 1130697"/>
                  <a:gd name="connsiteX17" fmla="*/ 7699833 w 7699833"/>
                  <a:gd name="connsiteY17" fmla="*/ 188450 h 1130697"/>
                  <a:gd name="connsiteX18" fmla="*/ 7699833 w 7699833"/>
                  <a:gd name="connsiteY18" fmla="*/ 188450 h 1130697"/>
                  <a:gd name="connsiteX19" fmla="*/ 7699833 w 7699833"/>
                  <a:gd name="connsiteY19" fmla="*/ 471124 h 1130697"/>
                  <a:gd name="connsiteX20" fmla="*/ 7699833 w 7699833"/>
                  <a:gd name="connsiteY20" fmla="*/ 942242 h 1130697"/>
                  <a:gd name="connsiteX21" fmla="*/ 7592706 w 7699833"/>
                  <a:gd name="connsiteY21" fmla="*/ 1130697 h 1130697"/>
                  <a:gd name="connsiteX22" fmla="*/ 6966357 w 7699833"/>
                  <a:gd name="connsiteY22" fmla="*/ 1130697 h 1130697"/>
                  <a:gd name="connsiteX23" fmla="*/ 6471542 w 7699833"/>
                  <a:gd name="connsiteY23" fmla="*/ 1130697 h 1130697"/>
                  <a:gd name="connsiteX24" fmla="*/ 5889037 w 7699833"/>
                  <a:gd name="connsiteY24" fmla="*/ 1130697 h 1130697"/>
                  <a:gd name="connsiteX25" fmla="*/ 5174999 w 7699833"/>
                  <a:gd name="connsiteY25" fmla="*/ 1130697 h 1130697"/>
                  <a:gd name="connsiteX26" fmla="*/ 4460960 w 7699833"/>
                  <a:gd name="connsiteY26" fmla="*/ 1130697 h 1130697"/>
                  <a:gd name="connsiteX27" fmla="*/ 3834612 w 7699833"/>
                  <a:gd name="connsiteY27" fmla="*/ 1130697 h 1130697"/>
                  <a:gd name="connsiteX28" fmla="*/ 3208263 w 7699833"/>
                  <a:gd name="connsiteY28" fmla="*/ 1130697 h 1130697"/>
                  <a:gd name="connsiteX29" fmla="*/ 2624359 w 7699833"/>
                  <a:gd name="connsiteY29" fmla="*/ 1130697 h 1130697"/>
                  <a:gd name="connsiteX30" fmla="*/ 2001956 w 7699833"/>
                  <a:gd name="connsiteY30" fmla="*/ 1130697 h 1130697"/>
                  <a:gd name="connsiteX31" fmla="*/ 1283305 w 7699833"/>
                  <a:gd name="connsiteY31" fmla="*/ 1130697 h 1130697"/>
                  <a:gd name="connsiteX32" fmla="*/ 1283305 w 7699833"/>
                  <a:gd name="connsiteY32" fmla="*/ 1130697 h 1130697"/>
                  <a:gd name="connsiteX33" fmla="*/ 718739 w 7699833"/>
                  <a:gd name="connsiteY33" fmla="*/ 1130697 h 1130697"/>
                  <a:gd name="connsiteX34" fmla="*/ 107126 w 7699833"/>
                  <a:gd name="connsiteY34" fmla="*/ 1130697 h 1130697"/>
                  <a:gd name="connsiteX35" fmla="*/ 0 w 7699833"/>
                  <a:gd name="connsiteY35" fmla="*/ 942242 h 1130697"/>
                  <a:gd name="connsiteX36" fmla="*/ 0 w 7699833"/>
                  <a:gd name="connsiteY36" fmla="*/ 471124 h 1130697"/>
                  <a:gd name="connsiteX37" fmla="*/ 0 w 7699833"/>
                  <a:gd name="connsiteY37" fmla="*/ 365124 h 1130697"/>
                  <a:gd name="connsiteX38" fmla="*/ 0 w 7699833"/>
                  <a:gd name="connsiteY38" fmla="*/ 188450 h 1130697"/>
                  <a:gd name="connsiteX39" fmla="*/ 0 w 7699833"/>
                  <a:gd name="connsiteY39" fmla="*/ 188454 h 113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699833" h="1130697" fill="none" extrusionOk="0">
                    <a:moveTo>
                      <a:pt x="0" y="188454"/>
                    </a:moveTo>
                    <a:cubicBezTo>
                      <a:pt x="4834" y="84864"/>
                      <a:pt x="37530" y="-3049"/>
                      <a:pt x="107126" y="0"/>
                    </a:cubicBezTo>
                    <a:cubicBezTo>
                      <a:pt x="228323" y="-85813"/>
                      <a:pt x="508592" y="54495"/>
                      <a:pt x="718739" y="0"/>
                    </a:cubicBezTo>
                    <a:cubicBezTo>
                      <a:pt x="923567" y="-48387"/>
                      <a:pt x="1159410" y="17069"/>
                      <a:pt x="1283305" y="0"/>
                    </a:cubicBezTo>
                    <a:lnTo>
                      <a:pt x="1283305" y="0"/>
                    </a:lnTo>
                    <a:cubicBezTo>
                      <a:pt x="1489963" y="-26357"/>
                      <a:pt x="1697993" y="-55112"/>
                      <a:pt x="1867209" y="0"/>
                    </a:cubicBezTo>
                    <a:cubicBezTo>
                      <a:pt x="2057565" y="70260"/>
                      <a:pt x="2201824" y="-2159"/>
                      <a:pt x="2470362" y="0"/>
                    </a:cubicBezTo>
                    <a:cubicBezTo>
                      <a:pt x="2703466" y="-42992"/>
                      <a:pt x="2936432" y="-62935"/>
                      <a:pt x="3208263" y="0"/>
                    </a:cubicBezTo>
                    <a:cubicBezTo>
                      <a:pt x="3385395" y="-47348"/>
                      <a:pt x="3585824" y="-34379"/>
                      <a:pt x="3703078" y="0"/>
                    </a:cubicBezTo>
                    <a:cubicBezTo>
                      <a:pt x="3813311" y="5729"/>
                      <a:pt x="4177823" y="-20406"/>
                      <a:pt x="4417117" y="0"/>
                    </a:cubicBezTo>
                    <a:cubicBezTo>
                      <a:pt x="4701548" y="-12255"/>
                      <a:pt x="4841242" y="-12164"/>
                      <a:pt x="4999621" y="0"/>
                    </a:cubicBezTo>
                    <a:cubicBezTo>
                      <a:pt x="5162165" y="15354"/>
                      <a:pt x="5377887" y="42802"/>
                      <a:pt x="5582126" y="0"/>
                    </a:cubicBezTo>
                    <a:cubicBezTo>
                      <a:pt x="5795260" y="-74872"/>
                      <a:pt x="6097208" y="72717"/>
                      <a:pt x="6296164" y="0"/>
                    </a:cubicBezTo>
                    <a:cubicBezTo>
                      <a:pt x="6538990" y="-43240"/>
                      <a:pt x="6601023" y="-40134"/>
                      <a:pt x="6790980" y="0"/>
                    </a:cubicBezTo>
                    <a:cubicBezTo>
                      <a:pt x="7002562" y="41378"/>
                      <a:pt x="7241756" y="56041"/>
                      <a:pt x="7592706" y="0"/>
                    </a:cubicBezTo>
                    <a:cubicBezTo>
                      <a:pt x="7641201" y="-13621"/>
                      <a:pt x="7719826" y="78066"/>
                      <a:pt x="7699833" y="188454"/>
                    </a:cubicBezTo>
                    <a:lnTo>
                      <a:pt x="7699833" y="188450"/>
                    </a:lnTo>
                    <a:lnTo>
                      <a:pt x="7699833" y="188450"/>
                    </a:lnTo>
                    <a:cubicBezTo>
                      <a:pt x="7677253" y="304061"/>
                      <a:pt x="7690314" y="386821"/>
                      <a:pt x="7699833" y="471124"/>
                    </a:cubicBezTo>
                    <a:cubicBezTo>
                      <a:pt x="7692139" y="708030"/>
                      <a:pt x="7708873" y="765811"/>
                      <a:pt x="7699833" y="942242"/>
                    </a:cubicBezTo>
                    <a:cubicBezTo>
                      <a:pt x="7701621" y="1047991"/>
                      <a:pt x="7652732" y="1125512"/>
                      <a:pt x="7592706" y="1130697"/>
                    </a:cubicBezTo>
                    <a:cubicBezTo>
                      <a:pt x="7287216" y="1194629"/>
                      <a:pt x="7095331" y="1139009"/>
                      <a:pt x="6878668" y="1130697"/>
                    </a:cubicBezTo>
                    <a:cubicBezTo>
                      <a:pt x="6698408" y="1128278"/>
                      <a:pt x="6352641" y="1048104"/>
                      <a:pt x="6164631" y="1130697"/>
                    </a:cubicBezTo>
                    <a:cubicBezTo>
                      <a:pt x="6028591" y="1167699"/>
                      <a:pt x="5782363" y="1165666"/>
                      <a:pt x="5538281" y="1130697"/>
                    </a:cubicBezTo>
                    <a:cubicBezTo>
                      <a:pt x="5290060" y="1079396"/>
                      <a:pt x="5006683" y="1152831"/>
                      <a:pt x="4868088" y="1130697"/>
                    </a:cubicBezTo>
                    <a:cubicBezTo>
                      <a:pt x="4727783" y="1148204"/>
                      <a:pt x="4382616" y="1157068"/>
                      <a:pt x="4154049" y="1130697"/>
                    </a:cubicBezTo>
                    <a:cubicBezTo>
                      <a:pt x="3916160" y="1037904"/>
                      <a:pt x="3609502" y="1112798"/>
                      <a:pt x="3208263" y="1130697"/>
                    </a:cubicBezTo>
                    <a:cubicBezTo>
                      <a:pt x="2971125" y="1153910"/>
                      <a:pt x="2844619" y="1174514"/>
                      <a:pt x="2528111" y="1130697"/>
                    </a:cubicBezTo>
                    <a:cubicBezTo>
                      <a:pt x="2230584" y="1083625"/>
                      <a:pt x="2139313" y="1207059"/>
                      <a:pt x="1847959" y="1130697"/>
                    </a:cubicBezTo>
                    <a:cubicBezTo>
                      <a:pt x="1570995" y="1082225"/>
                      <a:pt x="1526883" y="1166117"/>
                      <a:pt x="1283305" y="1130697"/>
                    </a:cubicBezTo>
                    <a:lnTo>
                      <a:pt x="1283305" y="1130697"/>
                    </a:lnTo>
                    <a:cubicBezTo>
                      <a:pt x="1166026" y="1181296"/>
                      <a:pt x="1010439" y="1134422"/>
                      <a:pt x="730501" y="1130697"/>
                    </a:cubicBezTo>
                    <a:cubicBezTo>
                      <a:pt x="463479" y="1116514"/>
                      <a:pt x="288627" y="1176492"/>
                      <a:pt x="107126" y="1130697"/>
                    </a:cubicBezTo>
                    <a:cubicBezTo>
                      <a:pt x="47669" y="1117488"/>
                      <a:pt x="-11291" y="1031014"/>
                      <a:pt x="0" y="942242"/>
                    </a:cubicBezTo>
                    <a:cubicBezTo>
                      <a:pt x="-11619" y="741893"/>
                      <a:pt x="8750" y="611870"/>
                      <a:pt x="0" y="471124"/>
                    </a:cubicBezTo>
                    <a:cubicBezTo>
                      <a:pt x="3898" y="437079"/>
                      <a:pt x="-1515" y="398888"/>
                      <a:pt x="0" y="365124"/>
                    </a:cubicBezTo>
                    <a:cubicBezTo>
                      <a:pt x="3980" y="340321"/>
                      <a:pt x="13059" y="259902"/>
                      <a:pt x="0" y="188450"/>
                    </a:cubicBezTo>
                    <a:lnTo>
                      <a:pt x="0" y="188454"/>
                    </a:lnTo>
                    <a:close/>
                  </a:path>
                  <a:path w="7699833" h="1130697" stroke="0" extrusionOk="0">
                    <a:moveTo>
                      <a:pt x="0" y="188454"/>
                    </a:moveTo>
                    <a:cubicBezTo>
                      <a:pt x="7073" y="68212"/>
                      <a:pt x="39977" y="-12784"/>
                      <a:pt x="107126" y="0"/>
                    </a:cubicBezTo>
                    <a:cubicBezTo>
                      <a:pt x="280923" y="18387"/>
                      <a:pt x="493842" y="-25063"/>
                      <a:pt x="683453" y="0"/>
                    </a:cubicBezTo>
                    <a:cubicBezTo>
                      <a:pt x="887045" y="32135"/>
                      <a:pt x="987039" y="25149"/>
                      <a:pt x="1283305" y="0"/>
                    </a:cubicBezTo>
                    <a:lnTo>
                      <a:pt x="1283305" y="0"/>
                    </a:lnTo>
                    <a:cubicBezTo>
                      <a:pt x="1538637" y="-26812"/>
                      <a:pt x="1657505" y="2941"/>
                      <a:pt x="1886458" y="0"/>
                    </a:cubicBezTo>
                    <a:cubicBezTo>
                      <a:pt x="2136026" y="2843"/>
                      <a:pt x="2225667" y="36736"/>
                      <a:pt x="2547361" y="0"/>
                    </a:cubicBezTo>
                    <a:cubicBezTo>
                      <a:pt x="2854113" y="-43300"/>
                      <a:pt x="3007487" y="49344"/>
                      <a:pt x="3208263" y="0"/>
                    </a:cubicBezTo>
                    <a:cubicBezTo>
                      <a:pt x="3303794" y="-42534"/>
                      <a:pt x="3536654" y="22717"/>
                      <a:pt x="3790767" y="0"/>
                    </a:cubicBezTo>
                    <a:cubicBezTo>
                      <a:pt x="4020832" y="-44658"/>
                      <a:pt x="4252950" y="-39265"/>
                      <a:pt x="4417117" y="0"/>
                    </a:cubicBezTo>
                    <a:cubicBezTo>
                      <a:pt x="4548229" y="32026"/>
                      <a:pt x="4828290" y="34491"/>
                      <a:pt x="4955777" y="0"/>
                    </a:cubicBezTo>
                    <a:cubicBezTo>
                      <a:pt x="5074526" y="-10281"/>
                      <a:pt x="5355321" y="-20835"/>
                      <a:pt x="5494437" y="0"/>
                    </a:cubicBezTo>
                    <a:cubicBezTo>
                      <a:pt x="5633217" y="33086"/>
                      <a:pt x="5752190" y="-36856"/>
                      <a:pt x="5989252" y="0"/>
                    </a:cubicBezTo>
                    <a:cubicBezTo>
                      <a:pt x="6209344" y="22611"/>
                      <a:pt x="6293320" y="-33699"/>
                      <a:pt x="6484069" y="0"/>
                    </a:cubicBezTo>
                    <a:cubicBezTo>
                      <a:pt x="6651678" y="22607"/>
                      <a:pt x="6752358" y="-20686"/>
                      <a:pt x="7022728" y="0"/>
                    </a:cubicBezTo>
                    <a:cubicBezTo>
                      <a:pt x="7287557" y="2022"/>
                      <a:pt x="7357301" y="-40927"/>
                      <a:pt x="7592706" y="0"/>
                    </a:cubicBezTo>
                    <a:cubicBezTo>
                      <a:pt x="7653042" y="-11935"/>
                      <a:pt x="7677364" y="66662"/>
                      <a:pt x="7699833" y="188454"/>
                    </a:cubicBezTo>
                    <a:lnTo>
                      <a:pt x="7699833" y="188450"/>
                    </a:lnTo>
                    <a:lnTo>
                      <a:pt x="7699833" y="188450"/>
                    </a:lnTo>
                    <a:cubicBezTo>
                      <a:pt x="7702614" y="303323"/>
                      <a:pt x="7711294" y="334878"/>
                      <a:pt x="7699833" y="471124"/>
                    </a:cubicBezTo>
                    <a:cubicBezTo>
                      <a:pt x="7726057" y="559071"/>
                      <a:pt x="7713492" y="782234"/>
                      <a:pt x="7699833" y="942242"/>
                    </a:cubicBezTo>
                    <a:cubicBezTo>
                      <a:pt x="7696770" y="1047283"/>
                      <a:pt x="7651318" y="1126861"/>
                      <a:pt x="7592706" y="1130697"/>
                    </a:cubicBezTo>
                    <a:cubicBezTo>
                      <a:pt x="7319867" y="1107521"/>
                      <a:pt x="7168091" y="1134486"/>
                      <a:pt x="6966357" y="1130697"/>
                    </a:cubicBezTo>
                    <a:cubicBezTo>
                      <a:pt x="6742681" y="1122760"/>
                      <a:pt x="6568032" y="1119583"/>
                      <a:pt x="6471542" y="1130697"/>
                    </a:cubicBezTo>
                    <a:cubicBezTo>
                      <a:pt x="6404705" y="1199710"/>
                      <a:pt x="6115027" y="1119817"/>
                      <a:pt x="5889037" y="1130697"/>
                    </a:cubicBezTo>
                    <a:cubicBezTo>
                      <a:pt x="5639052" y="1152656"/>
                      <a:pt x="5496033" y="1136655"/>
                      <a:pt x="5174999" y="1130697"/>
                    </a:cubicBezTo>
                    <a:cubicBezTo>
                      <a:pt x="4885551" y="1143608"/>
                      <a:pt x="4648884" y="1198981"/>
                      <a:pt x="4460960" y="1130697"/>
                    </a:cubicBezTo>
                    <a:cubicBezTo>
                      <a:pt x="4249899" y="1089964"/>
                      <a:pt x="4036820" y="1199081"/>
                      <a:pt x="3834612" y="1130697"/>
                    </a:cubicBezTo>
                    <a:cubicBezTo>
                      <a:pt x="3664724" y="1102951"/>
                      <a:pt x="3408999" y="1071295"/>
                      <a:pt x="3208263" y="1130697"/>
                    </a:cubicBezTo>
                    <a:cubicBezTo>
                      <a:pt x="2985482" y="1121384"/>
                      <a:pt x="2734717" y="1145340"/>
                      <a:pt x="2624359" y="1130697"/>
                    </a:cubicBezTo>
                    <a:cubicBezTo>
                      <a:pt x="2477663" y="1131238"/>
                      <a:pt x="2163938" y="1175727"/>
                      <a:pt x="2001956" y="1130697"/>
                    </a:cubicBezTo>
                    <a:cubicBezTo>
                      <a:pt x="1838078" y="1110047"/>
                      <a:pt x="1612361" y="1111948"/>
                      <a:pt x="1283305" y="1130697"/>
                    </a:cubicBezTo>
                    <a:lnTo>
                      <a:pt x="1283305" y="1130697"/>
                    </a:lnTo>
                    <a:cubicBezTo>
                      <a:pt x="1015059" y="1148806"/>
                      <a:pt x="929773" y="1132034"/>
                      <a:pt x="718739" y="1130697"/>
                    </a:cubicBezTo>
                    <a:cubicBezTo>
                      <a:pt x="497443" y="1143683"/>
                      <a:pt x="317450" y="1110408"/>
                      <a:pt x="107126" y="1130697"/>
                    </a:cubicBezTo>
                    <a:cubicBezTo>
                      <a:pt x="53921" y="1104800"/>
                      <a:pt x="3524" y="1035159"/>
                      <a:pt x="0" y="942242"/>
                    </a:cubicBezTo>
                    <a:cubicBezTo>
                      <a:pt x="10792" y="712720"/>
                      <a:pt x="29763" y="623851"/>
                      <a:pt x="0" y="471124"/>
                    </a:cubicBezTo>
                    <a:cubicBezTo>
                      <a:pt x="268" y="419396"/>
                      <a:pt x="1629" y="393720"/>
                      <a:pt x="0" y="365124"/>
                    </a:cubicBezTo>
                    <a:cubicBezTo>
                      <a:pt x="-2033" y="294090"/>
                      <a:pt x="-7860" y="261337"/>
                      <a:pt x="0" y="188450"/>
                    </a:cubicBezTo>
                    <a:lnTo>
                      <a:pt x="0" y="188454"/>
                    </a:lnTo>
                    <a:close/>
                  </a:path>
                  <a:path w="7699833" h="1130697" fill="none" stroke="0" extrusionOk="0">
                    <a:moveTo>
                      <a:pt x="0" y="188454"/>
                    </a:moveTo>
                    <a:cubicBezTo>
                      <a:pt x="6786" y="71856"/>
                      <a:pt x="49669" y="-14205"/>
                      <a:pt x="107126" y="0"/>
                    </a:cubicBezTo>
                    <a:cubicBezTo>
                      <a:pt x="226832" y="-49127"/>
                      <a:pt x="546088" y="44617"/>
                      <a:pt x="718739" y="0"/>
                    </a:cubicBezTo>
                    <a:cubicBezTo>
                      <a:pt x="919009" y="-26838"/>
                      <a:pt x="1147956" y="42172"/>
                      <a:pt x="1283305" y="0"/>
                    </a:cubicBezTo>
                    <a:lnTo>
                      <a:pt x="1283305" y="0"/>
                    </a:lnTo>
                    <a:cubicBezTo>
                      <a:pt x="1504974" y="-42876"/>
                      <a:pt x="1700991" y="-22695"/>
                      <a:pt x="1867209" y="0"/>
                    </a:cubicBezTo>
                    <a:cubicBezTo>
                      <a:pt x="2063445" y="65396"/>
                      <a:pt x="2261659" y="21649"/>
                      <a:pt x="2470362" y="0"/>
                    </a:cubicBezTo>
                    <a:cubicBezTo>
                      <a:pt x="2702106" y="-44856"/>
                      <a:pt x="2932341" y="-61083"/>
                      <a:pt x="3208263" y="0"/>
                    </a:cubicBezTo>
                    <a:cubicBezTo>
                      <a:pt x="3400213" y="-39530"/>
                      <a:pt x="3597542" y="-14198"/>
                      <a:pt x="3703078" y="0"/>
                    </a:cubicBezTo>
                    <a:cubicBezTo>
                      <a:pt x="3815308" y="-31774"/>
                      <a:pt x="4156102" y="-63756"/>
                      <a:pt x="4417117" y="0"/>
                    </a:cubicBezTo>
                    <a:cubicBezTo>
                      <a:pt x="4655648" y="2674"/>
                      <a:pt x="4826726" y="754"/>
                      <a:pt x="4999621" y="0"/>
                    </a:cubicBezTo>
                    <a:cubicBezTo>
                      <a:pt x="5145808" y="-36556"/>
                      <a:pt x="5358313" y="23044"/>
                      <a:pt x="5582126" y="0"/>
                    </a:cubicBezTo>
                    <a:cubicBezTo>
                      <a:pt x="5829154" y="15056"/>
                      <a:pt x="6042678" y="37472"/>
                      <a:pt x="6296164" y="0"/>
                    </a:cubicBezTo>
                    <a:cubicBezTo>
                      <a:pt x="6540272" y="-42409"/>
                      <a:pt x="6610452" y="-42947"/>
                      <a:pt x="6790980" y="0"/>
                    </a:cubicBezTo>
                    <a:cubicBezTo>
                      <a:pt x="6947250" y="-9962"/>
                      <a:pt x="7232214" y="-1663"/>
                      <a:pt x="7592706" y="0"/>
                    </a:cubicBezTo>
                    <a:cubicBezTo>
                      <a:pt x="7658183" y="10303"/>
                      <a:pt x="7721187" y="81867"/>
                      <a:pt x="7699833" y="188454"/>
                    </a:cubicBezTo>
                    <a:lnTo>
                      <a:pt x="7699833" y="188450"/>
                    </a:lnTo>
                    <a:lnTo>
                      <a:pt x="7699833" y="188450"/>
                    </a:lnTo>
                    <a:cubicBezTo>
                      <a:pt x="7685929" y="301487"/>
                      <a:pt x="7706140" y="394143"/>
                      <a:pt x="7699833" y="471124"/>
                    </a:cubicBezTo>
                    <a:cubicBezTo>
                      <a:pt x="7712071" y="696679"/>
                      <a:pt x="7707021" y="780261"/>
                      <a:pt x="7699833" y="942242"/>
                    </a:cubicBezTo>
                    <a:cubicBezTo>
                      <a:pt x="7691454" y="1038174"/>
                      <a:pt x="7645563" y="1122096"/>
                      <a:pt x="7592706" y="1130697"/>
                    </a:cubicBezTo>
                    <a:cubicBezTo>
                      <a:pt x="7279683" y="1174425"/>
                      <a:pt x="7042062" y="1114048"/>
                      <a:pt x="6878668" y="1130697"/>
                    </a:cubicBezTo>
                    <a:cubicBezTo>
                      <a:pt x="6671761" y="1132391"/>
                      <a:pt x="6331287" y="1049497"/>
                      <a:pt x="6164631" y="1130697"/>
                    </a:cubicBezTo>
                    <a:cubicBezTo>
                      <a:pt x="5992515" y="1166742"/>
                      <a:pt x="5766046" y="1178993"/>
                      <a:pt x="5538281" y="1130697"/>
                    </a:cubicBezTo>
                    <a:cubicBezTo>
                      <a:pt x="5319598" y="1092717"/>
                      <a:pt x="5028989" y="1160713"/>
                      <a:pt x="4868088" y="1130697"/>
                    </a:cubicBezTo>
                    <a:cubicBezTo>
                      <a:pt x="4743114" y="1069814"/>
                      <a:pt x="4383127" y="1211778"/>
                      <a:pt x="4154049" y="1130697"/>
                    </a:cubicBezTo>
                    <a:cubicBezTo>
                      <a:pt x="3896869" y="1109258"/>
                      <a:pt x="3600813" y="1113002"/>
                      <a:pt x="3208263" y="1130697"/>
                    </a:cubicBezTo>
                    <a:cubicBezTo>
                      <a:pt x="2968642" y="1138285"/>
                      <a:pt x="2809554" y="1170070"/>
                      <a:pt x="2528111" y="1130697"/>
                    </a:cubicBezTo>
                    <a:cubicBezTo>
                      <a:pt x="2231173" y="1079803"/>
                      <a:pt x="2132494" y="1200398"/>
                      <a:pt x="1847959" y="1130697"/>
                    </a:cubicBezTo>
                    <a:cubicBezTo>
                      <a:pt x="1586766" y="1063444"/>
                      <a:pt x="1526737" y="1162388"/>
                      <a:pt x="1283305" y="1130697"/>
                    </a:cubicBezTo>
                    <a:lnTo>
                      <a:pt x="1283305" y="1130697"/>
                    </a:lnTo>
                    <a:cubicBezTo>
                      <a:pt x="1156722" y="1182941"/>
                      <a:pt x="983835" y="1116279"/>
                      <a:pt x="730501" y="1130697"/>
                    </a:cubicBezTo>
                    <a:cubicBezTo>
                      <a:pt x="507142" y="1154823"/>
                      <a:pt x="287257" y="1170903"/>
                      <a:pt x="107126" y="1130697"/>
                    </a:cubicBezTo>
                    <a:cubicBezTo>
                      <a:pt x="44049" y="1131846"/>
                      <a:pt x="-3083" y="1042589"/>
                      <a:pt x="0" y="942242"/>
                    </a:cubicBezTo>
                    <a:cubicBezTo>
                      <a:pt x="9216" y="738502"/>
                      <a:pt x="-3695" y="604032"/>
                      <a:pt x="0" y="471124"/>
                    </a:cubicBezTo>
                    <a:cubicBezTo>
                      <a:pt x="6059" y="443011"/>
                      <a:pt x="842" y="397176"/>
                      <a:pt x="0" y="365124"/>
                    </a:cubicBezTo>
                    <a:cubicBezTo>
                      <a:pt x="4618" y="332669"/>
                      <a:pt x="-10980" y="264721"/>
                      <a:pt x="0" y="188450"/>
                    </a:cubicBezTo>
                    <a:lnTo>
                      <a:pt x="0" y="188454"/>
                    </a:lnTo>
                    <a:close/>
                  </a:path>
                </a:pathLst>
              </a:custGeom>
              <a:solidFill>
                <a:srgbClr val="FFEFFF"/>
              </a:solidFill>
              <a:ln w="38100" cap="rnd" cmpd="thinThick">
                <a:solidFill>
                  <a:srgbClr val="FF0066"/>
                </a:solidFill>
                <a:prstDash val="lgDashDot"/>
                <a:round/>
                <a:extLst>
                  <a:ext uri="{C807C97D-BFC1-408E-A445-0C87EB9F89A2}">
                    <ask:lineSketchStyleProps xmlns:ask="http://schemas.microsoft.com/office/drawing/2018/sketchyshapes" sd="440031243">
                      <a:custGeom>
                        <a:avLst/>
                        <a:gdLst>
                          <a:gd name="connsiteX0" fmla="*/ 0 w 7427977"/>
                          <a:gd name="connsiteY0" fmla="*/ 103344 h 620049"/>
                          <a:gd name="connsiteX1" fmla="*/ 103344 w 7427977"/>
                          <a:gd name="connsiteY1" fmla="*/ 0 h 620049"/>
                          <a:gd name="connsiteX2" fmla="*/ 693363 w 7427977"/>
                          <a:gd name="connsiteY2" fmla="*/ 0 h 620049"/>
                          <a:gd name="connsiteX3" fmla="*/ 1237996 w 7427977"/>
                          <a:gd name="connsiteY3" fmla="*/ 0 h 620049"/>
                          <a:gd name="connsiteX4" fmla="*/ 1237996 w 7427977"/>
                          <a:gd name="connsiteY4" fmla="*/ 0 h 620049"/>
                          <a:gd name="connsiteX5" fmla="*/ 1801284 w 7427977"/>
                          <a:gd name="connsiteY5" fmla="*/ 0 h 620049"/>
                          <a:gd name="connsiteX6" fmla="*/ 2383142 w 7427977"/>
                          <a:gd name="connsiteY6" fmla="*/ 0 h 620049"/>
                          <a:gd name="connsiteX7" fmla="*/ 3094990 w 7427977"/>
                          <a:gd name="connsiteY7" fmla="*/ 0 h 620049"/>
                          <a:gd name="connsiteX8" fmla="*/ 3572335 w 7427977"/>
                          <a:gd name="connsiteY8" fmla="*/ 0 h 620049"/>
                          <a:gd name="connsiteX9" fmla="*/ 4261163 w 7427977"/>
                          <a:gd name="connsiteY9" fmla="*/ 0 h 620049"/>
                          <a:gd name="connsiteX10" fmla="*/ 4823101 w 7427977"/>
                          <a:gd name="connsiteY10" fmla="*/ 0 h 620049"/>
                          <a:gd name="connsiteX11" fmla="*/ 5385040 w 7427977"/>
                          <a:gd name="connsiteY11" fmla="*/ 0 h 620049"/>
                          <a:gd name="connsiteX12" fmla="*/ 6073867 w 7427977"/>
                          <a:gd name="connsiteY12" fmla="*/ 0 h 620049"/>
                          <a:gd name="connsiteX13" fmla="*/ 6551213 w 7427977"/>
                          <a:gd name="connsiteY13" fmla="*/ 0 h 620049"/>
                          <a:gd name="connsiteX14" fmla="*/ 7324633 w 7427977"/>
                          <a:gd name="connsiteY14" fmla="*/ 0 h 620049"/>
                          <a:gd name="connsiteX15" fmla="*/ 7427977 w 7427977"/>
                          <a:gd name="connsiteY15" fmla="*/ 103344 h 620049"/>
                          <a:gd name="connsiteX16" fmla="*/ 7427977 w 7427977"/>
                          <a:gd name="connsiteY16" fmla="*/ 103342 h 620049"/>
                          <a:gd name="connsiteX17" fmla="*/ 7427977 w 7427977"/>
                          <a:gd name="connsiteY17" fmla="*/ 103342 h 620049"/>
                          <a:gd name="connsiteX18" fmla="*/ 7427977 w 7427977"/>
                          <a:gd name="connsiteY18" fmla="*/ 258354 h 620049"/>
                          <a:gd name="connsiteX19" fmla="*/ 7427977 w 7427977"/>
                          <a:gd name="connsiteY19" fmla="*/ 516705 h 620049"/>
                          <a:gd name="connsiteX20" fmla="*/ 7324633 w 7427977"/>
                          <a:gd name="connsiteY20" fmla="*/ 620049 h 620049"/>
                          <a:gd name="connsiteX21" fmla="*/ 6635805 w 7427977"/>
                          <a:gd name="connsiteY21" fmla="*/ 620049 h 620049"/>
                          <a:gd name="connsiteX22" fmla="*/ 5946978 w 7427977"/>
                          <a:gd name="connsiteY22" fmla="*/ 620049 h 620049"/>
                          <a:gd name="connsiteX23" fmla="*/ 5342743 w 7427977"/>
                          <a:gd name="connsiteY23" fmla="*/ 620049 h 620049"/>
                          <a:gd name="connsiteX24" fmla="*/ 4696212 w 7427977"/>
                          <a:gd name="connsiteY24" fmla="*/ 620049 h 620049"/>
                          <a:gd name="connsiteX25" fmla="*/ 4007384 w 7427977"/>
                          <a:gd name="connsiteY25" fmla="*/ 620049 h 620049"/>
                          <a:gd name="connsiteX26" fmla="*/ 3094990 w 7427977"/>
                          <a:gd name="connsiteY26" fmla="*/ 620049 h 620049"/>
                          <a:gd name="connsiteX27" fmla="*/ 2438852 w 7427977"/>
                          <a:gd name="connsiteY27" fmla="*/ 620049 h 620049"/>
                          <a:gd name="connsiteX28" fmla="*/ 1782714 w 7427977"/>
                          <a:gd name="connsiteY28" fmla="*/ 620049 h 620049"/>
                          <a:gd name="connsiteX29" fmla="*/ 1237996 w 7427977"/>
                          <a:gd name="connsiteY29" fmla="*/ 620049 h 620049"/>
                          <a:gd name="connsiteX30" fmla="*/ 1237996 w 7427977"/>
                          <a:gd name="connsiteY30" fmla="*/ 620049 h 620049"/>
                          <a:gd name="connsiteX31" fmla="*/ 704710 w 7427977"/>
                          <a:gd name="connsiteY31" fmla="*/ 620049 h 620049"/>
                          <a:gd name="connsiteX32" fmla="*/ 103344 w 7427977"/>
                          <a:gd name="connsiteY32" fmla="*/ 620049 h 620049"/>
                          <a:gd name="connsiteX33" fmla="*/ 0 w 7427977"/>
                          <a:gd name="connsiteY33" fmla="*/ 516705 h 620049"/>
                          <a:gd name="connsiteX34" fmla="*/ 0 w 7427977"/>
                          <a:gd name="connsiteY34" fmla="*/ 258354 h 620049"/>
                          <a:gd name="connsiteX35" fmla="*/ 0 w 7427977"/>
                          <a:gd name="connsiteY35" fmla="*/ 200226 h 620049"/>
                          <a:gd name="connsiteX36" fmla="*/ 0 w 7427977"/>
                          <a:gd name="connsiteY36" fmla="*/ 103342 h 620049"/>
                          <a:gd name="connsiteX37" fmla="*/ 0 w 7427977"/>
                          <a:gd name="connsiteY37" fmla="*/ 103344 h 62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427977" h="620049" fill="none" extrusionOk="0">
                            <a:moveTo>
                              <a:pt x="0" y="103344"/>
                            </a:moveTo>
                            <a:cubicBezTo>
                              <a:pt x="1719" y="46405"/>
                              <a:pt x="40595" y="-1161"/>
                              <a:pt x="103344" y="0"/>
                            </a:cubicBezTo>
                            <a:cubicBezTo>
                              <a:pt x="228019" y="-26699"/>
                              <a:pt x="498132" y="25424"/>
                              <a:pt x="693363" y="0"/>
                            </a:cubicBezTo>
                            <a:cubicBezTo>
                              <a:pt x="888594" y="-25424"/>
                              <a:pt x="1111161" y="11601"/>
                              <a:pt x="1237996" y="0"/>
                            </a:cubicBezTo>
                            <a:lnTo>
                              <a:pt x="1237996" y="0"/>
                            </a:lnTo>
                            <a:cubicBezTo>
                              <a:pt x="1444248" y="-18480"/>
                              <a:pt x="1636982" y="-14458"/>
                              <a:pt x="1801284" y="0"/>
                            </a:cubicBezTo>
                            <a:cubicBezTo>
                              <a:pt x="1965586" y="14458"/>
                              <a:pt x="2158564" y="17724"/>
                              <a:pt x="2383142" y="0"/>
                            </a:cubicBezTo>
                            <a:cubicBezTo>
                              <a:pt x="2607720" y="-17724"/>
                              <a:pt x="2813711" y="-26034"/>
                              <a:pt x="3094990" y="0"/>
                            </a:cubicBezTo>
                            <a:cubicBezTo>
                              <a:pt x="3259425" y="-15773"/>
                              <a:pt x="3469218" y="-6296"/>
                              <a:pt x="3572335" y="0"/>
                            </a:cubicBezTo>
                            <a:cubicBezTo>
                              <a:pt x="3675453" y="6296"/>
                              <a:pt x="4004548" y="-2533"/>
                              <a:pt x="4261163" y="0"/>
                            </a:cubicBezTo>
                            <a:cubicBezTo>
                              <a:pt x="4517778" y="2533"/>
                              <a:pt x="4662673" y="4666"/>
                              <a:pt x="4823101" y="0"/>
                            </a:cubicBezTo>
                            <a:cubicBezTo>
                              <a:pt x="4983529" y="-4666"/>
                              <a:pt x="5148641" y="21859"/>
                              <a:pt x="5385040" y="0"/>
                            </a:cubicBezTo>
                            <a:cubicBezTo>
                              <a:pt x="5621439" y="-21859"/>
                              <a:pt x="5833943" y="23790"/>
                              <a:pt x="6073867" y="0"/>
                            </a:cubicBezTo>
                            <a:cubicBezTo>
                              <a:pt x="6313791" y="-23790"/>
                              <a:pt x="6365130" y="-21352"/>
                              <a:pt x="6551213" y="0"/>
                            </a:cubicBezTo>
                            <a:cubicBezTo>
                              <a:pt x="6737296" y="21352"/>
                              <a:pt x="6994240" y="-5549"/>
                              <a:pt x="7324633" y="0"/>
                            </a:cubicBezTo>
                            <a:cubicBezTo>
                              <a:pt x="7388833" y="-2904"/>
                              <a:pt x="7439040" y="47714"/>
                              <a:pt x="7427977" y="103344"/>
                            </a:cubicBezTo>
                            <a:lnTo>
                              <a:pt x="7427977" y="103342"/>
                            </a:lnTo>
                            <a:lnTo>
                              <a:pt x="7427977" y="103342"/>
                            </a:lnTo>
                            <a:cubicBezTo>
                              <a:pt x="7420682" y="166751"/>
                              <a:pt x="7425494" y="207240"/>
                              <a:pt x="7427977" y="258354"/>
                            </a:cubicBezTo>
                            <a:cubicBezTo>
                              <a:pt x="7430593" y="386703"/>
                              <a:pt x="7440451" y="422096"/>
                              <a:pt x="7427977" y="516705"/>
                            </a:cubicBezTo>
                            <a:cubicBezTo>
                              <a:pt x="7417119" y="576758"/>
                              <a:pt x="7377731" y="616055"/>
                              <a:pt x="7324633" y="620049"/>
                            </a:cubicBezTo>
                            <a:cubicBezTo>
                              <a:pt x="7011664" y="653586"/>
                              <a:pt x="6817753" y="619825"/>
                              <a:pt x="6635805" y="620049"/>
                            </a:cubicBezTo>
                            <a:cubicBezTo>
                              <a:pt x="6453857" y="620273"/>
                              <a:pt x="6109227" y="595066"/>
                              <a:pt x="5946978" y="620049"/>
                            </a:cubicBezTo>
                            <a:cubicBezTo>
                              <a:pt x="5784729" y="645032"/>
                              <a:pt x="5565285" y="641888"/>
                              <a:pt x="5342743" y="620049"/>
                            </a:cubicBezTo>
                            <a:cubicBezTo>
                              <a:pt x="5120202" y="598210"/>
                              <a:pt x="4829086" y="629511"/>
                              <a:pt x="4696212" y="620049"/>
                            </a:cubicBezTo>
                            <a:cubicBezTo>
                              <a:pt x="4563338" y="610587"/>
                              <a:pt x="4239050" y="642801"/>
                              <a:pt x="4007384" y="620049"/>
                            </a:cubicBezTo>
                            <a:cubicBezTo>
                              <a:pt x="3775718" y="597297"/>
                              <a:pt x="3492909" y="611005"/>
                              <a:pt x="3094990" y="620049"/>
                            </a:cubicBezTo>
                            <a:cubicBezTo>
                              <a:pt x="2870612" y="639982"/>
                              <a:pt x="2737160" y="649186"/>
                              <a:pt x="2438852" y="620049"/>
                            </a:cubicBezTo>
                            <a:cubicBezTo>
                              <a:pt x="2140544" y="590912"/>
                              <a:pt x="2036182" y="649248"/>
                              <a:pt x="1782714" y="620049"/>
                            </a:cubicBezTo>
                            <a:cubicBezTo>
                              <a:pt x="1529246" y="590850"/>
                              <a:pt x="1470960" y="638627"/>
                              <a:pt x="1237996" y="620049"/>
                            </a:cubicBezTo>
                            <a:lnTo>
                              <a:pt x="1237996" y="620049"/>
                            </a:lnTo>
                            <a:cubicBezTo>
                              <a:pt x="1124183" y="626721"/>
                              <a:pt x="951737" y="614408"/>
                              <a:pt x="704710" y="620049"/>
                            </a:cubicBezTo>
                            <a:cubicBezTo>
                              <a:pt x="457683" y="625690"/>
                              <a:pt x="289878" y="647226"/>
                              <a:pt x="103344" y="620049"/>
                            </a:cubicBezTo>
                            <a:cubicBezTo>
                              <a:pt x="43008" y="619547"/>
                              <a:pt x="9587" y="564671"/>
                              <a:pt x="0" y="516705"/>
                            </a:cubicBezTo>
                            <a:cubicBezTo>
                              <a:pt x="-1924" y="410238"/>
                              <a:pt x="-6072" y="334153"/>
                              <a:pt x="0" y="258354"/>
                            </a:cubicBezTo>
                            <a:cubicBezTo>
                              <a:pt x="2157" y="241144"/>
                              <a:pt x="2045" y="217029"/>
                              <a:pt x="0" y="200226"/>
                            </a:cubicBezTo>
                            <a:cubicBezTo>
                              <a:pt x="747" y="180633"/>
                              <a:pt x="2519" y="143808"/>
                              <a:pt x="0" y="103342"/>
                            </a:cubicBezTo>
                            <a:lnTo>
                              <a:pt x="0" y="103344"/>
                            </a:lnTo>
                            <a:close/>
                          </a:path>
                          <a:path w="7427977" h="620049" stroke="0" extrusionOk="0">
                            <a:moveTo>
                              <a:pt x="0" y="103344"/>
                            </a:moveTo>
                            <a:cubicBezTo>
                              <a:pt x="2057" y="41022"/>
                              <a:pt x="50583" y="-6871"/>
                              <a:pt x="103344" y="0"/>
                            </a:cubicBezTo>
                            <a:cubicBezTo>
                              <a:pt x="243011" y="5799"/>
                              <a:pt x="466763" y="-23904"/>
                              <a:pt x="659323" y="0"/>
                            </a:cubicBezTo>
                            <a:cubicBezTo>
                              <a:pt x="851883" y="23904"/>
                              <a:pt x="957154" y="14730"/>
                              <a:pt x="1237996" y="0"/>
                            </a:cubicBezTo>
                            <a:lnTo>
                              <a:pt x="1237996" y="0"/>
                            </a:lnTo>
                            <a:cubicBezTo>
                              <a:pt x="1496368" y="-15224"/>
                              <a:pt x="1586478" y="-5921"/>
                              <a:pt x="1819854" y="0"/>
                            </a:cubicBezTo>
                            <a:cubicBezTo>
                              <a:pt x="2053230" y="5921"/>
                              <a:pt x="2144367" y="14264"/>
                              <a:pt x="2457422" y="0"/>
                            </a:cubicBezTo>
                            <a:cubicBezTo>
                              <a:pt x="2770477" y="-14264"/>
                              <a:pt x="2895585" y="12289"/>
                              <a:pt x="3094990" y="0"/>
                            </a:cubicBezTo>
                            <a:cubicBezTo>
                              <a:pt x="3215818" y="-11854"/>
                              <a:pt x="3427300" y="22973"/>
                              <a:pt x="3656928" y="0"/>
                            </a:cubicBezTo>
                            <a:cubicBezTo>
                              <a:pt x="3886556" y="-22973"/>
                              <a:pt x="4131593" y="-22887"/>
                              <a:pt x="4261163" y="0"/>
                            </a:cubicBezTo>
                            <a:cubicBezTo>
                              <a:pt x="4390733" y="22887"/>
                              <a:pt x="4654055" y="18413"/>
                              <a:pt x="4780805" y="0"/>
                            </a:cubicBezTo>
                            <a:cubicBezTo>
                              <a:pt x="4907555" y="-18413"/>
                              <a:pt x="5176204" y="-12602"/>
                              <a:pt x="5300447" y="0"/>
                            </a:cubicBezTo>
                            <a:cubicBezTo>
                              <a:pt x="5424690" y="12602"/>
                              <a:pt x="5548736" y="-23025"/>
                              <a:pt x="5777792" y="0"/>
                            </a:cubicBezTo>
                            <a:cubicBezTo>
                              <a:pt x="6006848" y="23025"/>
                              <a:pt x="6092464" y="-18518"/>
                              <a:pt x="6255138" y="0"/>
                            </a:cubicBezTo>
                            <a:cubicBezTo>
                              <a:pt x="6417812" y="18518"/>
                              <a:pt x="6521617" y="-3031"/>
                              <a:pt x="6774779" y="0"/>
                            </a:cubicBezTo>
                            <a:cubicBezTo>
                              <a:pt x="7027941" y="3031"/>
                              <a:pt x="7099658" y="-19349"/>
                              <a:pt x="7324633" y="0"/>
                            </a:cubicBezTo>
                            <a:cubicBezTo>
                              <a:pt x="7378241" y="-10012"/>
                              <a:pt x="7416077" y="44811"/>
                              <a:pt x="7427977" y="103344"/>
                            </a:cubicBezTo>
                            <a:lnTo>
                              <a:pt x="7427977" y="103342"/>
                            </a:lnTo>
                            <a:lnTo>
                              <a:pt x="7427977" y="103342"/>
                            </a:lnTo>
                            <a:cubicBezTo>
                              <a:pt x="7429392" y="165977"/>
                              <a:pt x="7433850" y="182869"/>
                              <a:pt x="7427977" y="258354"/>
                            </a:cubicBezTo>
                            <a:cubicBezTo>
                              <a:pt x="7418824" y="311284"/>
                              <a:pt x="7421792" y="431626"/>
                              <a:pt x="7427977" y="516705"/>
                            </a:cubicBezTo>
                            <a:cubicBezTo>
                              <a:pt x="7437649" y="574609"/>
                              <a:pt x="7381954" y="618657"/>
                              <a:pt x="7324633" y="620049"/>
                            </a:cubicBezTo>
                            <a:cubicBezTo>
                              <a:pt x="7081208" y="607514"/>
                              <a:pt x="6938245" y="623523"/>
                              <a:pt x="6720398" y="620049"/>
                            </a:cubicBezTo>
                            <a:cubicBezTo>
                              <a:pt x="6502552" y="616575"/>
                              <a:pt x="6340891" y="600570"/>
                              <a:pt x="6243053" y="620049"/>
                            </a:cubicBezTo>
                            <a:cubicBezTo>
                              <a:pt x="6145216" y="639528"/>
                              <a:pt x="5939568" y="610888"/>
                              <a:pt x="5681115" y="620049"/>
                            </a:cubicBezTo>
                            <a:cubicBezTo>
                              <a:pt x="5422662" y="629210"/>
                              <a:pt x="5294692" y="619608"/>
                              <a:pt x="4992287" y="620049"/>
                            </a:cubicBezTo>
                            <a:cubicBezTo>
                              <a:pt x="4689882" y="620490"/>
                              <a:pt x="4512155" y="645632"/>
                              <a:pt x="4303459" y="620049"/>
                            </a:cubicBezTo>
                            <a:cubicBezTo>
                              <a:pt x="4094763" y="594466"/>
                              <a:pt x="3896974" y="650133"/>
                              <a:pt x="3699225" y="620049"/>
                            </a:cubicBezTo>
                            <a:cubicBezTo>
                              <a:pt x="3501476" y="589965"/>
                              <a:pt x="3304709" y="606463"/>
                              <a:pt x="3094990" y="620049"/>
                            </a:cubicBezTo>
                            <a:cubicBezTo>
                              <a:pt x="2877689" y="608976"/>
                              <a:pt x="2672571" y="627962"/>
                              <a:pt x="2531702" y="620049"/>
                            </a:cubicBezTo>
                            <a:cubicBezTo>
                              <a:pt x="2390833" y="612136"/>
                              <a:pt x="2109720" y="642142"/>
                              <a:pt x="1931274" y="620049"/>
                            </a:cubicBezTo>
                            <a:cubicBezTo>
                              <a:pt x="1752828" y="597956"/>
                              <a:pt x="1532591" y="590036"/>
                              <a:pt x="1237996" y="620049"/>
                            </a:cubicBezTo>
                            <a:lnTo>
                              <a:pt x="1237996" y="620049"/>
                            </a:lnTo>
                            <a:cubicBezTo>
                              <a:pt x="992102" y="639937"/>
                              <a:pt x="912376" y="614925"/>
                              <a:pt x="693363" y="620049"/>
                            </a:cubicBezTo>
                            <a:cubicBezTo>
                              <a:pt x="474350" y="625173"/>
                              <a:pt x="281566" y="610225"/>
                              <a:pt x="103344" y="620049"/>
                            </a:cubicBezTo>
                            <a:cubicBezTo>
                              <a:pt x="48533" y="616134"/>
                              <a:pt x="11540" y="566582"/>
                              <a:pt x="0" y="516705"/>
                            </a:cubicBezTo>
                            <a:cubicBezTo>
                              <a:pt x="593" y="388535"/>
                              <a:pt x="9410" y="335451"/>
                              <a:pt x="0" y="258354"/>
                            </a:cubicBezTo>
                            <a:cubicBezTo>
                              <a:pt x="-253" y="230479"/>
                              <a:pt x="1022" y="216357"/>
                              <a:pt x="0" y="200226"/>
                            </a:cubicBezTo>
                            <a:cubicBezTo>
                              <a:pt x="-2588" y="161544"/>
                              <a:pt x="-4706" y="143976"/>
                              <a:pt x="0" y="103342"/>
                            </a:cubicBezTo>
                            <a:lnTo>
                              <a:pt x="0" y="103344"/>
                            </a:ln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a:ln>
                    <a:noFill/>
                  </a:ln>
                  <a:solidFill>
                    <a:srgbClr val="002060"/>
                  </a:solidFill>
                  <a:effectLst/>
                  <a:uLnTx/>
                  <a:uFillTx/>
                  <a:latin typeface="Calibri" panose="020F0502020204030204"/>
                  <a:ea typeface="Roboto" panose="02000000000000000000" pitchFamily="2" charset="0"/>
                  <a:cs typeface="+mn-cs"/>
                  <a:sym typeface="Arial"/>
                </a:endParaRPr>
              </a:p>
            </p:txBody>
          </p:sp>
          <p:sp>
            <p:nvSpPr>
              <p:cNvPr id="13" name="TextBox 12">
                <a:extLst>
                  <a:ext uri="{FF2B5EF4-FFF2-40B4-BE49-F238E27FC236}">
                    <a16:creationId xmlns:a16="http://schemas.microsoft.com/office/drawing/2014/main" id="{16096D4F-C6D5-56F9-F6DC-FADDC92A0787}"/>
                  </a:ext>
                </a:extLst>
              </p:cNvPr>
              <p:cNvSpPr txBox="1"/>
              <p:nvPr/>
            </p:nvSpPr>
            <p:spPr>
              <a:xfrm>
                <a:off x="271200" y="342367"/>
                <a:ext cx="10223158" cy="919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Hoàn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Phiếu</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tập</a:t>
                </a: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5" name="Picture 4">
              <a:extLst>
                <a:ext uri="{FF2B5EF4-FFF2-40B4-BE49-F238E27FC236}">
                  <a16:creationId xmlns:a16="http://schemas.microsoft.com/office/drawing/2014/main" id="{4C2EB9EF-5914-8E1D-83F9-A4F24906A9AB}"/>
                </a:ext>
              </a:extLst>
            </p:cNvPr>
            <p:cNvPicPr>
              <a:picLocks noChangeAspect="1"/>
            </p:cNvPicPr>
            <p:nvPr/>
          </p:nvPicPr>
          <p:blipFill>
            <a:blip r:embed="rId3"/>
            <a:stretch>
              <a:fillRect/>
            </a:stretch>
          </p:blipFill>
          <p:spPr>
            <a:xfrm>
              <a:off x="1824629" y="1481377"/>
              <a:ext cx="1170657" cy="1170657"/>
            </a:xfrm>
            <a:prstGeom prst="rect">
              <a:avLst/>
            </a:prstGeom>
          </p:spPr>
        </p:pic>
      </p:grpSp>
      <p:pic>
        <p:nvPicPr>
          <p:cNvPr id="18" name="Picture 17">
            <a:extLst>
              <a:ext uri="{FF2B5EF4-FFF2-40B4-BE49-F238E27FC236}">
                <a16:creationId xmlns:a16="http://schemas.microsoft.com/office/drawing/2014/main" id="{36461D1C-5B42-8366-0F7B-90CFBD34A074}"/>
              </a:ext>
            </a:extLst>
          </p:cNvPr>
          <p:cNvPicPr>
            <a:picLocks noChangeAspect="1"/>
          </p:cNvPicPr>
          <p:nvPr/>
        </p:nvPicPr>
        <p:blipFill>
          <a:blip r:embed="rId4"/>
          <a:stretch>
            <a:fillRect/>
          </a:stretch>
        </p:blipFill>
        <p:spPr>
          <a:xfrm>
            <a:off x="285317" y="1974952"/>
            <a:ext cx="11617148" cy="3107687"/>
          </a:xfrm>
          <a:prstGeom prst="rect">
            <a:avLst/>
          </a:prstGeom>
        </p:spPr>
      </p:pic>
      <p:pic>
        <p:nvPicPr>
          <p:cNvPr id="19" name="Picture 18" descr="A round pink circle with white text and a black background&#10;&#10;Description automatically generated">
            <a:extLst>
              <a:ext uri="{FF2B5EF4-FFF2-40B4-BE49-F238E27FC236}">
                <a16:creationId xmlns:a16="http://schemas.microsoft.com/office/drawing/2014/main" id="{45CE0E42-18BC-9308-52CD-1DCCBC344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46564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4">
            <a:extLst>
              <a:ext uri="{FF2B5EF4-FFF2-40B4-BE49-F238E27FC236}">
                <a16:creationId xmlns:a16="http://schemas.microsoft.com/office/drawing/2014/main" id="{C83E4855-D2EE-31FE-AB29-1560688A3489}"/>
              </a:ext>
            </a:extLst>
          </p:cNvPr>
          <p:cNvSpPr/>
          <p:nvPr/>
        </p:nvSpPr>
        <p:spPr>
          <a:xfrm>
            <a:off x="168676" y="356260"/>
            <a:ext cx="11854650" cy="6234545"/>
          </a:xfrm>
          <a:prstGeom prst="roundRect">
            <a:avLst>
              <a:gd name="adj" fmla="val 994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5CE2A9B6-0B20-C0F5-397B-10CCABCFB95F}"/>
              </a:ext>
            </a:extLst>
          </p:cNvPr>
          <p:cNvPicPr>
            <a:picLocks noChangeAspect="1"/>
          </p:cNvPicPr>
          <p:nvPr/>
        </p:nvPicPr>
        <p:blipFill>
          <a:blip r:embed="rId3"/>
          <a:stretch>
            <a:fillRect/>
          </a:stretch>
        </p:blipFill>
        <p:spPr>
          <a:xfrm>
            <a:off x="366093" y="1402463"/>
            <a:ext cx="11471564" cy="3181412"/>
          </a:xfrm>
          <a:prstGeom prst="rect">
            <a:avLst/>
          </a:prstGeom>
        </p:spPr>
      </p:pic>
    </p:spTree>
    <p:extLst>
      <p:ext uri="{BB962C8B-B14F-4D97-AF65-F5344CB8AC3E}">
        <p14:creationId xmlns:p14="http://schemas.microsoft.com/office/powerpoint/2010/main" val="979916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219695"/>
            <a:ext cx="13165720" cy="745176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937956"/>
              <a:ext cx="4753017" cy="2054689"/>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Có 4 chủng tộc chính trên thế giới: Môn-gô-lô-it; Nê-grô-ít, Ơ-rô-pê-ô-ít và Ô-xtra-lô-it.</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Các chủng tộc có đặc điểm ngoại hình (màu da, tóc, mắt, mũi...) khác nhau rõ nét.</a:t>
              </a:r>
            </a:p>
          </p:txBody>
        </p:sp>
      </p:grpSp>
      <p:pic>
        <p:nvPicPr>
          <p:cNvPr id="7" name="Picture 6" descr="A close up of a logo&#10;&#10;Description automatically generated">
            <a:extLst>
              <a:ext uri="{FF2B5EF4-FFF2-40B4-BE49-F238E27FC236}">
                <a16:creationId xmlns:a16="http://schemas.microsoft.com/office/drawing/2014/main" id="{3FF15F57-02E8-E290-4453-1CCEBC2EF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611" y="273133"/>
            <a:ext cx="4752733" cy="1369930"/>
          </a:xfrm>
          <a:prstGeom prst="rect">
            <a:avLst/>
          </a:prstGeom>
        </p:spPr>
      </p:pic>
    </p:spTree>
    <p:extLst>
      <p:ext uri="{BB962C8B-B14F-4D97-AF65-F5344CB8AC3E}">
        <p14:creationId xmlns:p14="http://schemas.microsoft.com/office/powerpoint/2010/main" val="12857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58F3C1F5-5824-E72C-73C3-66B60B19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870" y="0"/>
            <a:ext cx="16472558" cy="3973021"/>
          </a:xfrm>
          <a:prstGeom prst="rect">
            <a:avLst/>
          </a:prstGeom>
        </p:spPr>
      </p:pic>
    </p:spTree>
    <p:extLst>
      <p:ext uri="{BB962C8B-B14F-4D97-AF65-F5344CB8AC3E}">
        <p14:creationId xmlns:p14="http://schemas.microsoft.com/office/powerpoint/2010/main" val="4205876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1">
            <a:extLst>
              <a:ext uri="{FF2B5EF4-FFF2-40B4-BE49-F238E27FC236}">
                <a16:creationId xmlns:a16="http://schemas.microsoft.com/office/drawing/2014/main" id="{82900B72-952F-F14E-A356-3648AA117ECB}"/>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2" name="Picture 1">
            <a:extLst>
              <a:ext uri="{FF2B5EF4-FFF2-40B4-BE49-F238E27FC236}">
                <a16:creationId xmlns:a16="http://schemas.microsoft.com/office/drawing/2014/main" id="{603DD267-F191-91D9-A082-67129CC53F68}"/>
              </a:ext>
            </a:extLst>
          </p:cNvPr>
          <p:cNvPicPr>
            <a:picLocks noChangeAspect="1"/>
          </p:cNvPicPr>
          <p:nvPr/>
        </p:nvPicPr>
        <p:blipFill>
          <a:blip r:embed="rId3"/>
          <a:stretch>
            <a:fillRect/>
          </a:stretch>
        </p:blipFill>
        <p:spPr>
          <a:xfrm>
            <a:off x="1325843" y="1323245"/>
            <a:ext cx="9967824" cy="1432684"/>
          </a:xfrm>
          <a:prstGeom prst="rect">
            <a:avLst/>
          </a:prstGeom>
        </p:spPr>
      </p:pic>
      <p:pic>
        <p:nvPicPr>
          <p:cNvPr id="3" name="Picture 2" descr="A round pink circle with white text and a black background&#10;&#10;Description automatically generated">
            <a:extLst>
              <a:ext uri="{FF2B5EF4-FFF2-40B4-BE49-F238E27FC236}">
                <a16:creationId xmlns:a16="http://schemas.microsoft.com/office/drawing/2014/main" id="{BD5600E2-B335-D7A6-B29A-BA2C9FDAB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234949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Châu </a:t>
            </a:r>
            <a:r>
              <a:rPr lang="en-US" sz="4400" b="1" dirty="0" err="1">
                <a:solidFill>
                  <a:schemeClr val="tx1"/>
                </a:solidFill>
                <a:latin typeface="Cambria" panose="02040503050406030204" pitchFamily="18" charset="0"/>
                <a:ea typeface="Cambria" panose="02040503050406030204" pitchFamily="18" charset="0"/>
              </a:rPr>
              <a:t>nào</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có</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số</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dân</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nhiều</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nhất</a:t>
            </a:r>
            <a:r>
              <a:rPr lang="en-US" sz="4400" b="1" dirty="0">
                <a:solidFill>
                  <a:schemeClr val="tx1"/>
                </a:solidFill>
                <a:latin typeface="Cambria" panose="02040503050406030204" pitchFamily="18" charset="0"/>
                <a:ea typeface="Cambria" panose="02040503050406030204" pitchFamily="18" charset="0"/>
              </a:rPr>
              <a:t>?</a:t>
            </a: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5" name="Hình chữ nhật: Góc Tròn 29">
            <a:extLst>
              <a:ext uri="{FF2B5EF4-FFF2-40B4-BE49-F238E27FC236}">
                <a16:creationId xmlns:a16="http://schemas.microsoft.com/office/drawing/2014/main" id="{CD2874A0-6509-01AF-D247-075038BE8AA3}"/>
              </a:ext>
            </a:extLst>
          </p:cNvPr>
          <p:cNvSpPr/>
          <p:nvPr/>
        </p:nvSpPr>
        <p:spPr>
          <a:xfrm>
            <a:off x="3896580" y="3292512"/>
            <a:ext cx="4986163"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ambria" panose="02040503050406030204" pitchFamily="18" charset="0"/>
                <a:ea typeface="Cambria" panose="02040503050406030204" pitchFamily="18" charset="0"/>
              </a:rPr>
              <a:t>Châu Á</a:t>
            </a:r>
          </a:p>
        </p:txBody>
      </p:sp>
    </p:spTree>
    <p:extLst>
      <p:ext uri="{BB962C8B-B14F-4D97-AF65-F5344CB8AC3E}">
        <p14:creationId xmlns:p14="http://schemas.microsoft.com/office/powerpoint/2010/main" val="1242566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25D4C5-FB15-26E6-513F-B53712B9D004}"/>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7" name="Hình chữ nhật: Góc Tròn 29">
            <a:extLst>
              <a:ext uri="{FF2B5EF4-FFF2-40B4-BE49-F238E27FC236}">
                <a16:creationId xmlns:a16="http://schemas.microsoft.com/office/drawing/2014/main" id="{617315FC-426E-F7B2-7DCA-825EEEECF727}"/>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Châu </a:t>
            </a:r>
            <a:r>
              <a:rPr lang="en-US" sz="4400" b="1" dirty="0" err="1">
                <a:solidFill>
                  <a:schemeClr val="tx1"/>
                </a:solidFill>
                <a:latin typeface="Cambria" panose="02040503050406030204" pitchFamily="18" charset="0"/>
                <a:ea typeface="Cambria" panose="02040503050406030204" pitchFamily="18" charset="0"/>
              </a:rPr>
              <a:t>nào</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có</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số</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dân</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ít</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nhất</a:t>
            </a:r>
            <a:r>
              <a:rPr lang="en-US" sz="4400" b="1" dirty="0">
                <a:solidFill>
                  <a:schemeClr val="tx1"/>
                </a:solidFill>
                <a:latin typeface="Cambria" panose="02040503050406030204" pitchFamily="18" charset="0"/>
                <a:ea typeface="Cambria" panose="02040503050406030204" pitchFamily="18" charset="0"/>
              </a:rPr>
              <a:t>?</a:t>
            </a:r>
          </a:p>
        </p:txBody>
      </p:sp>
      <p:pic>
        <p:nvPicPr>
          <p:cNvPr id="8" name="Picture 17">
            <a:extLst>
              <a:ext uri="{FF2B5EF4-FFF2-40B4-BE49-F238E27FC236}">
                <a16:creationId xmlns:a16="http://schemas.microsoft.com/office/drawing/2014/main" id="{CBFB4E40-8407-A319-D1F7-C19BED35C340}"/>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9" name="Hình chữ nhật: Góc Tròn 29">
            <a:extLst>
              <a:ext uri="{FF2B5EF4-FFF2-40B4-BE49-F238E27FC236}">
                <a16:creationId xmlns:a16="http://schemas.microsoft.com/office/drawing/2014/main" id="{3A7109FA-4F01-B48B-2D04-84BDF1ECBCB2}"/>
              </a:ext>
            </a:extLst>
          </p:cNvPr>
          <p:cNvSpPr/>
          <p:nvPr/>
        </p:nvSpPr>
        <p:spPr>
          <a:xfrm>
            <a:off x="3206338" y="3292512"/>
            <a:ext cx="6151418"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ambria" panose="02040503050406030204" pitchFamily="18" charset="0"/>
                <a:ea typeface="Cambria" panose="02040503050406030204" pitchFamily="18" charset="0"/>
              </a:rPr>
              <a:t>Châu </a:t>
            </a:r>
            <a:r>
              <a:rPr lang="en-US" sz="6000" b="1" dirty="0" err="1">
                <a:solidFill>
                  <a:srgbClr val="FF0000"/>
                </a:solidFill>
                <a:latin typeface="Cambria" panose="02040503050406030204" pitchFamily="18" charset="0"/>
                <a:ea typeface="Cambria" panose="02040503050406030204" pitchFamily="18" charset="0"/>
              </a:rPr>
              <a:t>Đại</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Dương</a:t>
            </a:r>
            <a:endParaRPr lang="en-US" sz="6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0378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prstClr val="black"/>
                </a:solidFill>
                <a:latin typeface="Cambria" panose="02040503050406030204" pitchFamily="18" charset="0"/>
                <a:ea typeface="Cambria" panose="02040503050406030204" pitchFamily="18" charset="0"/>
              </a:rPr>
              <a:t>Năm 2021, số dân thế giới</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là</a:t>
            </a:r>
            <a:r>
              <a:rPr lang="en-US" sz="4400" b="1" dirty="0">
                <a:solidFill>
                  <a:prstClr val="black"/>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6" name="Hình chữ nhật: Góc Tròn 29">
            <a:extLst>
              <a:ext uri="{FF2B5EF4-FFF2-40B4-BE49-F238E27FC236}">
                <a16:creationId xmlns:a16="http://schemas.microsoft.com/office/drawing/2014/main" id="{EEE31715-3931-2150-FD3B-61C34F6EF4D0}"/>
              </a:ext>
            </a:extLst>
          </p:cNvPr>
          <p:cNvSpPr/>
          <p:nvPr/>
        </p:nvSpPr>
        <p:spPr>
          <a:xfrm>
            <a:off x="1766809" y="3420907"/>
            <a:ext cx="8994827"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8000" dirty="0">
                <a:solidFill>
                  <a:srgbClr val="FF0000"/>
                </a:solidFill>
                <a:latin typeface="Cambria" panose="02040503050406030204" pitchFamily="18" charset="0"/>
                <a:ea typeface="Cambria" panose="02040503050406030204" pitchFamily="18" charset="0"/>
              </a:rPr>
              <a:t>G</a:t>
            </a:r>
            <a:r>
              <a:rPr lang="vi-VN" sz="8000" dirty="0">
                <a:solidFill>
                  <a:srgbClr val="FF0000"/>
                </a:solidFill>
                <a:latin typeface="Cambria" panose="02040503050406030204" pitchFamily="18" charset="0"/>
                <a:ea typeface="Cambria" panose="02040503050406030204" pitchFamily="18" charset="0"/>
              </a:rPr>
              <a:t>ần 8 tỉ người </a:t>
            </a:r>
            <a:endPar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604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638794" y="610965"/>
            <a:ext cx="9829305"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dirty="0">
                <a:solidFill>
                  <a:prstClr val="black"/>
                </a:solidFill>
                <a:latin typeface="Cambria" panose="02040503050406030204" pitchFamily="18" charset="0"/>
                <a:ea typeface="Cambria" panose="02040503050406030204" pitchFamily="18" charset="0"/>
              </a:rPr>
              <a:t>Có </a:t>
            </a:r>
            <a:r>
              <a:rPr lang="en-US" sz="4400" dirty="0" err="1">
                <a:solidFill>
                  <a:prstClr val="black"/>
                </a:solidFill>
                <a:latin typeface="Cambria" panose="02040503050406030204" pitchFamily="18" charset="0"/>
                <a:ea typeface="Cambria" panose="02040503050406030204" pitchFamily="18" charset="0"/>
              </a:rPr>
              <a:t>mấy</a:t>
            </a:r>
            <a:r>
              <a:rPr lang="vi-VN" sz="4400" dirty="0">
                <a:solidFill>
                  <a:prstClr val="black"/>
                </a:solidFill>
                <a:latin typeface="Cambria" panose="02040503050406030204" pitchFamily="18" charset="0"/>
                <a:ea typeface="Cambria" panose="02040503050406030204" pitchFamily="18" charset="0"/>
              </a:rPr>
              <a:t> chủng tộc chính trên thế giới</a:t>
            </a:r>
            <a:r>
              <a:rPr lang="en-US" sz="4400" dirty="0">
                <a:solidFill>
                  <a:prstClr val="black"/>
                </a:solidFill>
                <a:latin typeface="Cambria" panose="02040503050406030204" pitchFamily="18" charset="0"/>
                <a:ea typeface="Cambria" panose="02040503050406030204" pitchFamily="18" charset="0"/>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6" name="Hình chữ nhật: Góc Tròn 29">
            <a:extLst>
              <a:ext uri="{FF2B5EF4-FFF2-40B4-BE49-F238E27FC236}">
                <a16:creationId xmlns:a16="http://schemas.microsoft.com/office/drawing/2014/main" id="{EEE31715-3931-2150-FD3B-61C34F6EF4D0}"/>
              </a:ext>
            </a:extLst>
          </p:cNvPr>
          <p:cNvSpPr/>
          <p:nvPr/>
        </p:nvSpPr>
        <p:spPr>
          <a:xfrm>
            <a:off x="2968825" y="3441918"/>
            <a:ext cx="6662063" cy="1569470"/>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600" b="1" dirty="0">
                <a:solidFill>
                  <a:srgbClr val="FF0000"/>
                </a:solidFill>
                <a:latin typeface="Cambria" panose="02040503050406030204" pitchFamily="18" charset="0"/>
                <a:ea typeface="Cambria" panose="02040503050406030204" pitchFamily="18" charset="0"/>
              </a:rPr>
              <a:t>4 </a:t>
            </a:r>
            <a:r>
              <a:rPr lang="en-US" sz="6600" b="1" dirty="0" err="1">
                <a:solidFill>
                  <a:srgbClr val="FF0000"/>
                </a:solidFill>
                <a:latin typeface="Cambria" panose="02040503050406030204" pitchFamily="18" charset="0"/>
                <a:ea typeface="Cambria" panose="02040503050406030204" pitchFamily="18" charset="0"/>
              </a:rPr>
              <a:t>chủng</a:t>
            </a:r>
            <a:r>
              <a:rPr lang="en-US" sz="6600" b="1" dirty="0">
                <a:solidFill>
                  <a:srgbClr val="FF0000"/>
                </a:solidFill>
                <a:latin typeface="Cambria" panose="02040503050406030204" pitchFamily="18" charset="0"/>
                <a:ea typeface="Cambria" panose="02040503050406030204" pitchFamily="18" charset="0"/>
              </a:rPr>
              <a:t> </a:t>
            </a:r>
            <a:r>
              <a:rPr lang="en-US" sz="6600" b="1" dirty="0" err="1">
                <a:solidFill>
                  <a:srgbClr val="FF0000"/>
                </a:solidFill>
                <a:latin typeface="Cambria" panose="02040503050406030204" pitchFamily="18" charset="0"/>
                <a:ea typeface="Cambria" panose="02040503050406030204" pitchFamily="18" charset="0"/>
              </a:rPr>
              <a:t>tộc</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0610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solidFill>
            <a:schemeClr val="bg1">
              <a:alpha val="7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a:extLst>
              <a:ext uri="{FF2B5EF4-FFF2-40B4-BE49-F238E27FC236}">
                <a16:creationId xmlns:a16="http://schemas.microsoft.com/office/drawing/2014/main" id="{0EE63A23-6E28-195E-EF87-CC3928A7F312}"/>
              </a:ext>
            </a:extLst>
          </p:cNvPr>
          <p:cNvGrpSpPr/>
          <p:nvPr/>
        </p:nvGrpSpPr>
        <p:grpSpPr>
          <a:xfrm>
            <a:off x="356381" y="904042"/>
            <a:ext cx="11479237" cy="1743465"/>
            <a:chOff x="1891864" y="468645"/>
            <a:chExt cx="9257830" cy="2757932"/>
          </a:xfrm>
        </p:grpSpPr>
        <p:sp>
          <p:nvSpPr>
            <p:cNvPr id="4" name="a">
              <a:extLst>
                <a:ext uri="{FF2B5EF4-FFF2-40B4-BE49-F238E27FC236}">
                  <a16:creationId xmlns:a16="http://schemas.microsoft.com/office/drawing/2014/main" id="{40F34B58-58B6-1224-9EF1-01D33A71DA4F}"/>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sz="6000" b="1" dirty="0">
                <a:solidFill>
                  <a:schemeClr val="accent2">
                    <a:lumMod val="50000"/>
                  </a:schemeClr>
                </a:solidFill>
                <a:latin typeface="Calibri" panose="020F0502020204030204"/>
              </a:endParaRPr>
            </a:p>
          </p:txBody>
        </p:sp>
        <p:sp>
          <p:nvSpPr>
            <p:cNvPr id="7" name="Hộp Văn bản 6">
              <a:extLst>
                <a:ext uri="{FF2B5EF4-FFF2-40B4-BE49-F238E27FC236}">
                  <a16:creationId xmlns:a16="http://schemas.microsoft.com/office/drawing/2014/main" id="{05FAA1CE-39A2-243A-3E79-7EDB4596217E}"/>
                </a:ext>
              </a:extLst>
            </p:cNvPr>
            <p:cNvSpPr txBox="1"/>
            <p:nvPr/>
          </p:nvSpPr>
          <p:spPr>
            <a:xfrm>
              <a:off x="2038131" y="700381"/>
              <a:ext cx="8756559" cy="1770272"/>
            </a:xfrm>
            <a:prstGeom prst="rect">
              <a:avLst/>
            </a:prstGeom>
            <a:noFill/>
          </p:spPr>
          <p:txBody>
            <a:bodyPr wrap="square">
              <a:spAutoFit/>
            </a:bodyPr>
            <a:lstStyle/>
            <a:p>
              <a:pPr algn="ctr"/>
              <a:r>
                <a:rPr lang="vi-VN" sz="4000" dirty="0">
                  <a:latin typeface="Calibri" panose="020F0502020204030204" pitchFamily="34" charset="0"/>
                  <a:cs typeface="Calibri" panose="020F0502020204030204" pitchFamily="34" charset="0"/>
                </a:rPr>
                <a:t>"Vàng đen, trắng, nước da không chia tấm lòng".</a:t>
              </a:r>
              <a:endParaRPr lang="en-US" sz="4000" dirty="0">
                <a:latin typeface="Calibri" panose="020F0502020204030204" pitchFamily="34" charset="0"/>
                <a:cs typeface="Calibri" panose="020F0502020204030204" pitchFamily="34" charset="0"/>
              </a:endParaRPr>
            </a:p>
            <a:p>
              <a:pPr algn="ctr"/>
              <a:r>
                <a:rPr lang="vi-VN" sz="4000" b="1" dirty="0">
                  <a:latin typeface="Calibri" panose="020F0502020204030204" pitchFamily="34" charset="0"/>
                  <a:cs typeface="Calibri" panose="020F0502020204030204" pitchFamily="34" charset="0"/>
                </a:rPr>
                <a:t>Theo em, câu hát trên thể hiện ý nghĩa gì?</a:t>
              </a:r>
              <a:endParaRPr lang="en-US" sz="4000" b="1" dirty="0">
                <a:latin typeface="Calibri" panose="020F0502020204030204" pitchFamily="34" charset="0"/>
                <a:cs typeface="Calibri" panose="020F0502020204030204" pitchFamily="34" charset="0"/>
              </a:endParaRPr>
            </a:p>
          </p:txBody>
        </p:sp>
      </p:grpSp>
      <p:pic>
        <p:nvPicPr>
          <p:cNvPr id="3" name="Picture 21">
            <a:extLst>
              <a:ext uri="{FF2B5EF4-FFF2-40B4-BE49-F238E27FC236}">
                <a16:creationId xmlns:a16="http://schemas.microsoft.com/office/drawing/2014/main" id="{D2EFE894-329D-D290-5BAC-F4A6C8166E77}"/>
              </a:ext>
            </a:extLst>
          </p:cNvPr>
          <p:cNvPicPr>
            <a:picLocks noChangeAspect="1"/>
          </p:cNvPicPr>
          <p:nvPr/>
        </p:nvPicPr>
        <p:blipFill rotWithShape="1">
          <a:blip r:embed="rId2"/>
          <a:srcRect t="-1" b="40569"/>
          <a:stretch/>
        </p:blipFill>
        <p:spPr>
          <a:xfrm flipH="1">
            <a:off x="132513" y="3054529"/>
            <a:ext cx="3569784" cy="3887717"/>
          </a:xfrm>
          <a:prstGeom prst="rect">
            <a:avLst/>
          </a:prstGeom>
        </p:spPr>
      </p:pic>
    </p:spTree>
    <p:extLst>
      <p:ext uri="{BB962C8B-B14F-4D97-AF65-F5344CB8AC3E}">
        <p14:creationId xmlns:p14="http://schemas.microsoft.com/office/powerpoint/2010/main" val="4258876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615044" y="610965"/>
            <a:ext cx="9853056"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err="1">
                <a:solidFill>
                  <a:prstClr val="black"/>
                </a:solidFill>
                <a:latin typeface="Cambria" panose="02040503050406030204" pitchFamily="18" charset="0"/>
                <a:ea typeface="Cambria" panose="02040503050406030204" pitchFamily="18" charset="0"/>
              </a:rPr>
              <a:t>Chủng</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tộc</a:t>
            </a:r>
            <a:r>
              <a:rPr lang="en-US" sz="4400" dirty="0">
                <a:solidFill>
                  <a:prstClr val="black"/>
                </a:solidFill>
                <a:latin typeface="Cambria" panose="02040503050406030204" pitchFamily="18" charset="0"/>
                <a:ea typeface="Cambria" panose="02040503050406030204" pitchFamily="18" charset="0"/>
              </a:rPr>
              <a:t> Môn-</a:t>
            </a:r>
            <a:r>
              <a:rPr lang="en-US" sz="4400" dirty="0" err="1">
                <a:solidFill>
                  <a:prstClr val="black"/>
                </a:solidFill>
                <a:latin typeface="Cambria" panose="02040503050406030204" pitchFamily="18" charset="0"/>
                <a:ea typeface="Cambria" panose="02040503050406030204" pitchFamily="18" charset="0"/>
              </a:rPr>
              <a:t>gô</a:t>
            </a:r>
            <a:r>
              <a:rPr lang="en-US" sz="4400" dirty="0">
                <a:solidFill>
                  <a:prstClr val="black"/>
                </a:solidFill>
                <a:latin typeface="Cambria" panose="02040503050406030204" pitchFamily="18" charset="0"/>
                <a:ea typeface="Cambria" panose="02040503050406030204" pitchFamily="18" charset="0"/>
              </a:rPr>
              <a:t>-</a:t>
            </a:r>
            <a:r>
              <a:rPr lang="en-US" sz="4400" dirty="0" err="1">
                <a:solidFill>
                  <a:prstClr val="black"/>
                </a:solidFill>
                <a:latin typeface="Cambria" panose="02040503050406030204" pitchFamily="18" charset="0"/>
                <a:ea typeface="Cambria" panose="02040503050406030204" pitchFamily="18" charset="0"/>
              </a:rPr>
              <a:t>lô</a:t>
            </a:r>
            <a:r>
              <a:rPr lang="en-US" sz="4400" dirty="0">
                <a:solidFill>
                  <a:prstClr val="black"/>
                </a:solidFill>
                <a:latin typeface="Cambria" panose="02040503050406030204" pitchFamily="18" charset="0"/>
                <a:ea typeface="Cambria" panose="02040503050406030204" pitchFamily="18" charset="0"/>
              </a:rPr>
              <a:t>-it </a:t>
            </a:r>
            <a:r>
              <a:rPr lang="en-US" sz="4400" dirty="0" err="1">
                <a:solidFill>
                  <a:prstClr val="black"/>
                </a:solidFill>
                <a:latin typeface="Cambria" panose="02040503050406030204" pitchFamily="18" charset="0"/>
                <a:ea typeface="Cambria" panose="02040503050406030204" pitchFamily="18" charset="0"/>
              </a:rPr>
              <a:t>có</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màu</a:t>
            </a:r>
            <a:r>
              <a:rPr lang="en-US" sz="4400" dirty="0">
                <a:solidFill>
                  <a:prstClr val="black"/>
                </a:solidFill>
                <a:latin typeface="Cambria" panose="02040503050406030204" pitchFamily="18" charset="0"/>
                <a:ea typeface="Cambria" panose="02040503050406030204" pitchFamily="18" charset="0"/>
              </a:rPr>
              <a:t> da </a:t>
            </a:r>
            <a:r>
              <a:rPr lang="en-US" sz="4400" dirty="0" err="1">
                <a:solidFill>
                  <a:prstClr val="black"/>
                </a:solidFill>
                <a:latin typeface="Cambria" panose="02040503050406030204" pitchFamily="18" charset="0"/>
                <a:ea typeface="Cambria" panose="02040503050406030204" pitchFamily="18" charset="0"/>
              </a:rPr>
              <a:t>gì</a:t>
            </a:r>
            <a:r>
              <a:rPr lang="en-US" sz="4400" dirty="0">
                <a:solidFill>
                  <a:prstClr val="black"/>
                </a:solidFill>
                <a:latin typeface="Cambria" panose="02040503050406030204" pitchFamily="18" charset="0"/>
                <a:ea typeface="Cambria" panose="02040503050406030204" pitchFamily="18" charset="0"/>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6" name="Hình chữ nhật: Góc Tròn 29">
            <a:extLst>
              <a:ext uri="{FF2B5EF4-FFF2-40B4-BE49-F238E27FC236}">
                <a16:creationId xmlns:a16="http://schemas.microsoft.com/office/drawing/2014/main" id="{EEE31715-3931-2150-FD3B-61C34F6EF4D0}"/>
              </a:ext>
            </a:extLst>
          </p:cNvPr>
          <p:cNvSpPr/>
          <p:nvPr/>
        </p:nvSpPr>
        <p:spPr>
          <a:xfrm>
            <a:off x="3886626" y="3210137"/>
            <a:ext cx="4663610" cy="1563743"/>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600" b="1" dirty="0">
                <a:solidFill>
                  <a:srgbClr val="FF0000"/>
                </a:solidFill>
                <a:latin typeface="Cambria" panose="02040503050406030204" pitchFamily="18" charset="0"/>
                <a:ea typeface="Cambria" panose="02040503050406030204" pitchFamily="18" charset="0"/>
              </a:rPr>
              <a:t>Da </a:t>
            </a:r>
            <a:r>
              <a:rPr lang="en-US" sz="6600" b="1" dirty="0" err="1">
                <a:solidFill>
                  <a:srgbClr val="FF0000"/>
                </a:solidFill>
                <a:latin typeface="Cambria" panose="02040503050406030204" pitchFamily="18" charset="0"/>
                <a:ea typeface="Cambria" panose="02040503050406030204" pitchFamily="18" charset="0"/>
              </a:rPr>
              <a:t>vàng</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3660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1">
            <a:extLst>
              <a:ext uri="{FF2B5EF4-FFF2-40B4-BE49-F238E27FC236}">
                <a16:creationId xmlns:a16="http://schemas.microsoft.com/office/drawing/2014/main" id="{70AAFDF6-2B02-F610-203D-989DFDC12923}"/>
              </a:ext>
            </a:extLst>
          </p:cNvPr>
          <p:cNvPicPr>
            <a:picLocks noChangeAspect="1"/>
          </p:cNvPicPr>
          <p:nvPr/>
        </p:nvPicPr>
        <p:blipFill rotWithShape="1">
          <a:blip r:embed="rId2"/>
          <a:srcRect t="-1" b="40569"/>
          <a:stretch/>
        </p:blipFill>
        <p:spPr>
          <a:xfrm flipH="1">
            <a:off x="966843" y="2970283"/>
            <a:ext cx="3569784" cy="3887717"/>
          </a:xfrm>
          <a:prstGeom prst="rect">
            <a:avLst/>
          </a:prstGeom>
        </p:spPr>
      </p:pic>
      <p:pic>
        <p:nvPicPr>
          <p:cNvPr id="2" name="Picture 1">
            <a:extLst>
              <a:ext uri="{FF2B5EF4-FFF2-40B4-BE49-F238E27FC236}">
                <a16:creationId xmlns:a16="http://schemas.microsoft.com/office/drawing/2014/main" id="{F7F79C1E-A2F9-029E-8099-FDECED0440C5}"/>
              </a:ext>
            </a:extLst>
          </p:cNvPr>
          <p:cNvPicPr>
            <a:picLocks noChangeAspect="1"/>
          </p:cNvPicPr>
          <p:nvPr/>
        </p:nvPicPr>
        <p:blipFill>
          <a:blip r:embed="rId3"/>
          <a:stretch>
            <a:fillRect/>
          </a:stretch>
        </p:blipFill>
        <p:spPr>
          <a:xfrm>
            <a:off x="3985265" y="479907"/>
            <a:ext cx="7340220" cy="3535986"/>
          </a:xfrm>
          <a:prstGeom prst="rect">
            <a:avLst/>
          </a:prstGeom>
        </p:spPr>
      </p:pic>
    </p:spTree>
    <p:extLst>
      <p:ext uri="{BB962C8B-B14F-4D97-AF65-F5344CB8AC3E}">
        <p14:creationId xmlns:p14="http://schemas.microsoft.com/office/powerpoint/2010/main" val="12928076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illustration of Circle Of Happy Children Different Races.multicultural  kids and world. 31369783 Vector Art at Vecteezy">
            <a:extLst>
              <a:ext uri="{FF2B5EF4-FFF2-40B4-BE49-F238E27FC236}">
                <a16:creationId xmlns:a16="http://schemas.microsoft.com/office/drawing/2014/main" id="{93B2785A-ABDC-B78E-9490-B89BEEC9E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6">
            <a:extLst>
              <a:ext uri="{FF2B5EF4-FFF2-40B4-BE49-F238E27FC236}">
                <a16:creationId xmlns:a16="http://schemas.microsoft.com/office/drawing/2014/main" id="{869298AD-4EFD-073C-13C9-364A0A6FC73B}"/>
              </a:ext>
            </a:extLst>
          </p:cNvPr>
          <p:cNvSpPr/>
          <p:nvPr/>
        </p:nvSpPr>
        <p:spPr>
          <a:xfrm>
            <a:off x="1244009" y="691115"/>
            <a:ext cx="9175898" cy="3479533"/>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0B71F57-F424-1973-4879-BED0685FFB7A}"/>
              </a:ext>
            </a:extLst>
          </p:cNvPr>
          <p:cNvPicPr>
            <a:picLocks noChangeAspect="1"/>
          </p:cNvPicPr>
          <p:nvPr/>
        </p:nvPicPr>
        <p:blipFill>
          <a:blip r:embed="rId4"/>
          <a:stretch>
            <a:fillRect/>
          </a:stretch>
        </p:blipFill>
        <p:spPr>
          <a:xfrm>
            <a:off x="3761830" y="238829"/>
            <a:ext cx="4200508" cy="1127858"/>
          </a:xfrm>
          <a:prstGeom prst="rect">
            <a:avLst/>
          </a:prstGeom>
        </p:spPr>
      </p:pic>
      <p:pic>
        <p:nvPicPr>
          <p:cNvPr id="4" name="Picture 3">
            <a:extLst>
              <a:ext uri="{FF2B5EF4-FFF2-40B4-BE49-F238E27FC236}">
                <a16:creationId xmlns:a16="http://schemas.microsoft.com/office/drawing/2014/main" id="{66FB6312-A43E-9444-3ADB-74C314172F08}"/>
              </a:ext>
            </a:extLst>
          </p:cNvPr>
          <p:cNvPicPr>
            <a:picLocks noChangeAspect="1"/>
          </p:cNvPicPr>
          <p:nvPr/>
        </p:nvPicPr>
        <p:blipFill>
          <a:blip r:embed="rId5"/>
          <a:stretch>
            <a:fillRect/>
          </a:stretch>
        </p:blipFill>
        <p:spPr>
          <a:xfrm>
            <a:off x="1245596" y="1709058"/>
            <a:ext cx="9169179" cy="2078916"/>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FDE2B244-0A6D-75F6-FF56-29F5596D6C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16661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green and red letters&#10;&#10;Description automatically generated">
            <a:extLst>
              <a:ext uri="{FF2B5EF4-FFF2-40B4-BE49-F238E27FC236}">
                <a16:creationId xmlns:a16="http://schemas.microsoft.com/office/drawing/2014/main" id="{2A9312B7-0FA6-DC5F-4CD3-9EB4DAB96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51" y="344384"/>
            <a:ext cx="10475705" cy="2796639"/>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D8C6C19C-4F3C-9799-0060-5760DA7AC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2372784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377049" y="2220686"/>
            <a:ext cx="4476998" cy="2308324"/>
          </a:xfrm>
          <a:prstGeom prst="rect">
            <a:avLst/>
          </a:prstGeom>
          <a:noFill/>
        </p:spPr>
        <p:txBody>
          <a:bodyPr wrap="square" rtlCol="0">
            <a:spAutoFit/>
          </a:bodyPr>
          <a:lstStyle/>
          <a:p>
            <a:pPr algn="ctr"/>
            <a:r>
              <a:rPr lang="en-US" sz="4800" b="1" dirty="0" err="1">
                <a:latin typeface="Cambria" panose="02040503050406030204" pitchFamily="18" charset="0"/>
                <a:ea typeface="Cambria" panose="02040503050406030204" pitchFamily="18" charset="0"/>
              </a:rPr>
              <a:t>Hoạt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động</a:t>
            </a:r>
            <a:r>
              <a:rPr lang="en-US" sz="4800" b="1" dirty="0">
                <a:latin typeface="Cambria" panose="02040503050406030204" pitchFamily="18" charset="0"/>
                <a:ea typeface="Cambria" panose="02040503050406030204" pitchFamily="18" charset="0"/>
              </a:rPr>
              <a:t> 1:</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Tìm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hiểu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về</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dân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số</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thế</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giới</a:t>
            </a:r>
            <a:r>
              <a:rPr lang="en-US" sz="4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04578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Nhóm 13">
            <a:extLst>
              <a:ext uri="{FF2B5EF4-FFF2-40B4-BE49-F238E27FC236}">
                <a16:creationId xmlns:a16="http://schemas.microsoft.com/office/drawing/2014/main" id="{0EE63A23-6E28-195E-EF87-CC3928A7F312}"/>
              </a:ext>
            </a:extLst>
          </p:cNvPr>
          <p:cNvGrpSpPr/>
          <p:nvPr/>
        </p:nvGrpSpPr>
        <p:grpSpPr>
          <a:xfrm>
            <a:off x="403882" y="242061"/>
            <a:ext cx="11479237" cy="1479861"/>
            <a:chOff x="1891864" y="468645"/>
            <a:chExt cx="9257830" cy="2757932"/>
          </a:xfrm>
        </p:grpSpPr>
        <p:sp>
          <p:nvSpPr>
            <p:cNvPr id="4" name="a">
              <a:extLst>
                <a:ext uri="{FF2B5EF4-FFF2-40B4-BE49-F238E27FC236}">
                  <a16:creationId xmlns:a16="http://schemas.microsoft.com/office/drawing/2014/main" id="{40F34B58-58B6-1224-9EF1-01D33A71DA4F}"/>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7" name="Hộp Văn bản 6">
              <a:extLst>
                <a:ext uri="{FF2B5EF4-FFF2-40B4-BE49-F238E27FC236}">
                  <a16:creationId xmlns:a16="http://schemas.microsoft.com/office/drawing/2014/main" id="{05FAA1CE-39A2-243A-3E79-7EDB4596217E}"/>
                </a:ext>
              </a:extLst>
            </p:cNvPr>
            <p:cNvSpPr txBox="1"/>
            <p:nvPr/>
          </p:nvSpPr>
          <p:spPr>
            <a:xfrm>
              <a:off x="1987273" y="468645"/>
              <a:ext cx="9117826" cy="18526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thông tin, bảng số dân các châu lục năm 2021 em hãy: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Cho biết châu lục có số dân nhiều nhất và châu lục có số dân ít nhất.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Nêu nhận xét về số dân của các châu lục trên thế giới.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 name="Picture 4">
            <a:extLst>
              <a:ext uri="{FF2B5EF4-FFF2-40B4-BE49-F238E27FC236}">
                <a16:creationId xmlns:a16="http://schemas.microsoft.com/office/drawing/2014/main" id="{F2837422-F444-53BF-ADBD-D1CB4808B978}"/>
              </a:ext>
            </a:extLst>
          </p:cNvPr>
          <p:cNvPicPr>
            <a:picLocks noChangeAspect="1"/>
          </p:cNvPicPr>
          <p:nvPr/>
        </p:nvPicPr>
        <p:blipFill>
          <a:blip r:embed="rId2"/>
          <a:stretch>
            <a:fillRect/>
          </a:stretch>
        </p:blipFill>
        <p:spPr>
          <a:xfrm>
            <a:off x="574407" y="2262001"/>
            <a:ext cx="10879935" cy="3058144"/>
          </a:xfrm>
          <a:prstGeom prst="rect">
            <a:avLst/>
          </a:prstGeom>
        </p:spPr>
      </p:pic>
    </p:spTree>
    <p:extLst>
      <p:ext uri="{BB962C8B-B14F-4D97-AF65-F5344CB8AC3E}">
        <p14:creationId xmlns:p14="http://schemas.microsoft.com/office/powerpoint/2010/main" val="597438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178130"/>
            <a:ext cx="11918730" cy="633256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F2837422-F444-53BF-ADBD-D1CB4808B978}"/>
              </a:ext>
            </a:extLst>
          </p:cNvPr>
          <p:cNvPicPr>
            <a:picLocks noChangeAspect="1"/>
          </p:cNvPicPr>
          <p:nvPr/>
        </p:nvPicPr>
        <p:blipFill>
          <a:blip r:embed="rId2"/>
          <a:stretch>
            <a:fillRect/>
          </a:stretch>
        </p:blipFill>
        <p:spPr>
          <a:xfrm>
            <a:off x="1108798" y="540080"/>
            <a:ext cx="9329614" cy="2622378"/>
          </a:xfrm>
          <a:prstGeom prst="rect">
            <a:avLst/>
          </a:prstGeom>
        </p:spPr>
      </p:pic>
      <p:sp>
        <p:nvSpPr>
          <p:cNvPr id="3" name="Rectangle 2">
            <a:extLst>
              <a:ext uri="{FF2B5EF4-FFF2-40B4-BE49-F238E27FC236}">
                <a16:creationId xmlns:a16="http://schemas.microsoft.com/office/drawing/2014/main" id="{AE54338E-2DAB-6EC3-97E4-4C29F5D8659F}"/>
              </a:ext>
            </a:extLst>
          </p:cNvPr>
          <p:cNvSpPr/>
          <p:nvPr/>
        </p:nvSpPr>
        <p:spPr>
          <a:xfrm>
            <a:off x="3455719" y="1840676"/>
            <a:ext cx="831273" cy="5581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0E655A6-51FC-1F08-02A6-B761DF1AF65F}"/>
              </a:ext>
            </a:extLst>
          </p:cNvPr>
          <p:cNvGrpSpPr/>
          <p:nvPr/>
        </p:nvGrpSpPr>
        <p:grpSpPr>
          <a:xfrm>
            <a:off x="494915" y="2684851"/>
            <a:ext cx="11098300" cy="1548041"/>
            <a:chOff x="637419" y="3326119"/>
            <a:chExt cx="11098300" cy="1548041"/>
          </a:xfrm>
        </p:grpSpPr>
        <p:sp>
          <p:nvSpPr>
            <p:cNvPr id="6" name="Hình chữ nhật: Góc Tròn 29">
              <a:extLst>
                <a:ext uri="{FF2B5EF4-FFF2-40B4-BE49-F238E27FC236}">
                  <a16:creationId xmlns:a16="http://schemas.microsoft.com/office/drawing/2014/main" id="{79AD4DA5-CD03-4E43-E50B-76C970A67143}"/>
                </a:ext>
              </a:extLst>
            </p:cNvPr>
            <p:cNvSpPr/>
            <p:nvPr/>
          </p:nvSpPr>
          <p:spPr>
            <a:xfrm>
              <a:off x="954445" y="3630311"/>
              <a:ext cx="10781274" cy="1226697"/>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6">
              <a:extLst>
                <a:ext uri="{FF2B5EF4-FFF2-40B4-BE49-F238E27FC236}">
                  <a16:creationId xmlns:a16="http://schemas.microsoft.com/office/drawing/2014/main" id="{6E758214-ADBE-7A31-76FB-01EBD4FB4B38}"/>
                </a:ext>
              </a:extLst>
            </p:cNvPr>
            <p:cNvSpPr txBox="1"/>
            <p:nvPr/>
          </p:nvSpPr>
          <p:spPr>
            <a:xfrm>
              <a:off x="1410726" y="3673831"/>
              <a:ext cx="10096464" cy="1200329"/>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Châu Á có số dân nhiều nhất và châu Đại Dương có số dân ít nhất</a:t>
              </a:r>
              <a:r>
                <a:rPr lang="en-US" sz="3600" dirty="0">
                  <a:latin typeface="Calibri" panose="020F0502020204030204" pitchFamily="34" charset="0"/>
                  <a:cs typeface="Calibri" panose="020F0502020204030204" pitchFamily="34" charset="0"/>
                </a:rPr>
                <a:t>.</a:t>
              </a:r>
              <a:endParaRPr lang="pt-BR" sz="3600" dirty="0">
                <a:latin typeface="Calibri" panose="020F0502020204030204" pitchFamily="34" charset="0"/>
                <a:cs typeface="Calibri" panose="020F0502020204030204" pitchFamily="34" charset="0"/>
              </a:endParaRPr>
            </a:p>
          </p:txBody>
        </p:sp>
        <p:pic>
          <p:nvPicPr>
            <p:cNvPr id="9" name="Picture 4">
              <a:extLst>
                <a:ext uri="{FF2B5EF4-FFF2-40B4-BE49-F238E27FC236}">
                  <a16:creationId xmlns:a16="http://schemas.microsoft.com/office/drawing/2014/main" id="{CDD6524E-4070-1F20-A46D-7A5C7FE83270}"/>
                </a:ext>
              </a:extLst>
            </p:cNvPr>
            <p:cNvPicPr>
              <a:picLocks noChangeAspect="1"/>
            </p:cNvPicPr>
            <p:nvPr/>
          </p:nvPicPr>
          <p:blipFill>
            <a:blip r:embed="rId3"/>
            <a:stretch>
              <a:fillRect/>
            </a:stretch>
          </p:blipFill>
          <p:spPr>
            <a:xfrm>
              <a:off x="637419" y="3326119"/>
              <a:ext cx="810628" cy="1046042"/>
            </a:xfrm>
            <a:prstGeom prst="rect">
              <a:avLst/>
            </a:prstGeom>
          </p:spPr>
        </p:pic>
      </p:grpSp>
      <p:grpSp>
        <p:nvGrpSpPr>
          <p:cNvPr id="11" name="Group 10">
            <a:extLst>
              <a:ext uri="{FF2B5EF4-FFF2-40B4-BE49-F238E27FC236}">
                <a16:creationId xmlns:a16="http://schemas.microsoft.com/office/drawing/2014/main" id="{F1A26146-6963-13BD-A42D-1F7B6BEC03D1}"/>
              </a:ext>
            </a:extLst>
          </p:cNvPr>
          <p:cNvGrpSpPr/>
          <p:nvPr/>
        </p:nvGrpSpPr>
        <p:grpSpPr>
          <a:xfrm>
            <a:off x="471164" y="4181143"/>
            <a:ext cx="11098300" cy="2656036"/>
            <a:chOff x="637419" y="3326119"/>
            <a:chExt cx="11098300" cy="2656036"/>
          </a:xfrm>
        </p:grpSpPr>
        <p:sp>
          <p:nvSpPr>
            <p:cNvPr id="12" name="Hình chữ nhật: Góc Tròn 29">
              <a:extLst>
                <a:ext uri="{FF2B5EF4-FFF2-40B4-BE49-F238E27FC236}">
                  <a16:creationId xmlns:a16="http://schemas.microsoft.com/office/drawing/2014/main" id="{ED8733E7-C3BB-F017-9DC2-761834D646BE}"/>
                </a:ext>
              </a:extLst>
            </p:cNvPr>
            <p:cNvSpPr/>
            <p:nvPr/>
          </p:nvSpPr>
          <p:spPr>
            <a:xfrm>
              <a:off x="954445" y="3630310"/>
              <a:ext cx="10781274" cy="2271726"/>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ộp Văn bản 6">
              <a:extLst>
                <a:ext uri="{FF2B5EF4-FFF2-40B4-BE49-F238E27FC236}">
                  <a16:creationId xmlns:a16="http://schemas.microsoft.com/office/drawing/2014/main" id="{30B48BC9-38B9-CDE2-50FF-387704EE0A41}"/>
                </a:ext>
              </a:extLst>
            </p:cNvPr>
            <p:cNvSpPr txBox="1"/>
            <p:nvPr/>
          </p:nvSpPr>
          <p:spPr>
            <a:xfrm>
              <a:off x="1389413" y="3673831"/>
              <a:ext cx="10117777" cy="2308324"/>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Các châu lục có sự chênh lệch lớn về số dân, châu Á chiếm hơn 50% số dân toàn thế giới. Trong khi châu Âu, châu Phi chỉ bằng ¼ số dân châu Á, thấp nhất là châu Đại Dương.</a:t>
              </a:r>
              <a:endParaRPr lang="pt-BR" sz="3600" dirty="0">
                <a:latin typeface="Calibri" panose="020F0502020204030204" pitchFamily="34" charset="0"/>
                <a:cs typeface="Calibri" panose="020F0502020204030204" pitchFamily="34" charset="0"/>
              </a:endParaRPr>
            </a:p>
          </p:txBody>
        </p:sp>
        <p:pic>
          <p:nvPicPr>
            <p:cNvPr id="15" name="Picture 4">
              <a:extLst>
                <a:ext uri="{FF2B5EF4-FFF2-40B4-BE49-F238E27FC236}">
                  <a16:creationId xmlns:a16="http://schemas.microsoft.com/office/drawing/2014/main" id="{2BC56BED-A7C6-2106-6DC8-CE5CBF567F6C}"/>
                </a:ext>
              </a:extLst>
            </p:cNvPr>
            <p:cNvPicPr>
              <a:picLocks noChangeAspect="1"/>
            </p:cNvPicPr>
            <p:nvPr/>
          </p:nvPicPr>
          <p:blipFill>
            <a:blip r:embed="rId3"/>
            <a:stretch>
              <a:fillRect/>
            </a:stretch>
          </p:blipFill>
          <p:spPr>
            <a:xfrm>
              <a:off x="637419" y="3326119"/>
              <a:ext cx="810628" cy="1046042"/>
            </a:xfrm>
            <a:prstGeom prst="rect">
              <a:avLst/>
            </a:prstGeom>
          </p:spPr>
        </p:pic>
      </p:grpSp>
    </p:spTree>
    <p:extLst>
      <p:ext uri="{BB962C8B-B14F-4D97-AF65-F5344CB8AC3E}">
        <p14:creationId xmlns:p14="http://schemas.microsoft.com/office/powerpoint/2010/main" val="1615516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219695"/>
            <a:ext cx="13165720" cy="745176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697184"/>
              <a:ext cx="4753017" cy="2480847"/>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Số dân thế giới ngày càng tăng. Năm 2021, số dân thế giới đạt gần 8 tỉ người nhưng có sự khác nhau giữa các châu lục và các quốc gia.</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Châu Á là châu lục đông dân nhất và chiếm hơn 50% số dân toàn thế giới</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Châu Đại Dương là châu lục có dân số ít nhất trên thế giới.</a:t>
              </a:r>
            </a:p>
          </p:txBody>
        </p:sp>
      </p:grpSp>
      <p:pic>
        <p:nvPicPr>
          <p:cNvPr id="7" name="Picture 6" descr="A close up of a logo&#10;&#10;Description automatically generated">
            <a:extLst>
              <a:ext uri="{FF2B5EF4-FFF2-40B4-BE49-F238E27FC236}">
                <a16:creationId xmlns:a16="http://schemas.microsoft.com/office/drawing/2014/main" id="{3FF15F57-02E8-E290-4453-1CCEBC2EF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232" y="0"/>
            <a:ext cx="4175940" cy="1203675"/>
          </a:xfrm>
          <a:prstGeom prst="rect">
            <a:avLst/>
          </a:prstGeom>
        </p:spPr>
      </p:pic>
    </p:spTree>
    <p:extLst>
      <p:ext uri="{BB962C8B-B14F-4D97-AF65-F5344CB8AC3E}">
        <p14:creationId xmlns:p14="http://schemas.microsoft.com/office/powerpoint/2010/main" val="303702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092042" y="2030681"/>
            <a:ext cx="4845131" cy="3046988"/>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2. </a:t>
            </a:r>
            <a:r>
              <a:rPr lang="en-US" sz="4800" dirty="0" err="1">
                <a:solidFill>
                  <a:prstClr val="black"/>
                </a:solidFill>
                <a:latin typeface="Cambria" panose="02040503050406030204" pitchFamily="18" charset="0"/>
                <a:ea typeface="Cambria" panose="02040503050406030204" pitchFamily="18" charset="0"/>
              </a:rPr>
              <a:t>Tìm</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hiểu</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về</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các</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chủng</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tộc</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trên</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thế</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giới</a:t>
            </a:r>
            <a:endParaRPr kumimoji="0" lang="en-US"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6032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0DFC6B-48E9-4C13-B83D-704701FC0527}">
  <we:reference id="4b785c87-866c-4bad-85d8-5d1ae467ac9a" version="3.12.0.0" store="EXCatalog" storeType="EXCatalog"/>
  <we:alternateReferences>
    <we:reference id="WA104381909" version="3.12.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9Slide.vn</Template>
  <TotalTime>498</TotalTime>
  <Words>454</Words>
  <Application>Microsoft Office PowerPoint</Application>
  <PresentationFormat>Widescreen</PresentationFormat>
  <Paragraphs>30</Paragraphs>
  <Slides>21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Aptos</vt:lpstr>
      <vt:lpstr>Aptos Display</vt:lpstr>
      <vt:lpstr>Arial</vt:lpstr>
      <vt:lpstr>Calibri</vt:lpstr>
      <vt:lpstr>Cambria</vt:lpstr>
      <vt:lpstr>Times New Roman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thanhtrangsmallsun@gmail.com</cp:lastModifiedBy>
  <cp:revision>36</cp:revision>
  <dcterms:created xsi:type="dcterms:W3CDTF">2023-10-12T12:18:02Z</dcterms:created>
  <dcterms:modified xsi:type="dcterms:W3CDTF">2025-04-21T01:40:43Z</dcterms:modified>
  <cp:category>9Slide.vn</cp:category>
</cp:coreProperties>
</file>