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28" r:id="rId3"/>
    <p:sldId id="256" r:id="rId4"/>
    <p:sldId id="334" r:id="rId5"/>
    <p:sldId id="335" r:id="rId6"/>
    <p:sldId id="316" r:id="rId7"/>
    <p:sldId id="339" r:id="rId8"/>
    <p:sldId id="341" r:id="rId9"/>
    <p:sldId id="358" r:id="rId10"/>
    <p:sldId id="359" r:id="rId11"/>
    <p:sldId id="360" r:id="rId12"/>
    <p:sldId id="346" r:id="rId13"/>
    <p:sldId id="361" r:id="rId14"/>
    <p:sldId id="362" r:id="rId15"/>
    <p:sldId id="363" r:id="rId16"/>
    <p:sldId id="36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117" autoAdjust="0"/>
  </p:normalViewPr>
  <p:slideViewPr>
    <p:cSldViewPr snapToGrid="0">
      <p:cViewPr varScale="1">
        <p:scale>
          <a:sx n="73" d="100"/>
          <a:sy n="73" d="100"/>
        </p:scale>
        <p:origin x="10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7C13-0ECE-40F2-ADBA-99A6F35A9DA9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F07-5C0E-4508-ACE8-D40CF62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1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99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129b41d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129b41d3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0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82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23A8-0F19-D0B5-D49D-BA193BCDF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05276-C737-8931-9546-5F8F24AA5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FED5E-5FE7-D3D6-24EB-055F794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05203-F9FF-7D49-2F65-60240BFD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CDE48-F22D-FA18-485C-13E825CF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8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D730-E83C-9A9B-50C7-9E0A40FA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241C5-1C2D-9962-3D0C-64E6DF28C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14F7-A2D8-D352-0472-4FD21027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B0A3-9A3F-A964-3FCF-3FFC4AE1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3D168-E0F9-6423-6013-6CC36A87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119A7-5BB9-F381-88B3-1C9833658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598CA-EE88-5E87-6CCF-6A2F88D38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820CA-DE33-F41A-9911-91B4D67E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87FC2-8984-1DC6-2616-30AF3F7E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52E6-0371-38AB-F1EB-C988187E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2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10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0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96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2386-F052-088A-B5B7-70382CE1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CDE5D-41A7-7983-CE77-673335BE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6160-7D57-DD0E-E2EC-9218A2A2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CEFF8-0F7F-43DC-5FA7-DB6ECB1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E272C-B7B9-21D9-E686-29AF5558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6303-1F73-0D12-0F90-40BA4AB0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84809-A6A7-AB2C-A352-F400C282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B5712-BA55-EDE3-5B79-CFAAF400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68C3-81F1-EBE1-FCAD-B5D41914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6EC14-2F36-330C-F003-1EB6744C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8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3DB6-5CCA-0FC4-3D2F-3F876C33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F563E-ECB9-3765-2E21-120CFEB11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8E0F1-6453-CBC4-4814-7C0641A01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E71B2-7EBE-09BE-2D90-4A78B6DE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40369-B717-E726-4A59-555D3056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63AF4-B7DE-FDE9-C2EB-366DD933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709C-564B-C5CB-E16B-2CE4F58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193E3-358A-1966-5688-7CA2F034D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49527-C7A9-10C8-A866-C31F73F20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4E4EF-1715-6BE6-58AA-D180FCA75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471F2-E21C-8BE0-A5A5-50B9A6E2B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40B87-42E4-1E91-BCF9-55FDEBCF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F788E-439F-37D2-96BD-3AB851FE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749DE-26E3-7BD9-8207-FDD91D30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2C5B-214A-7B92-604F-EC9C9F53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36DE8-FE2E-BB09-4318-B78BF9C4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E8823-FD38-7644-D16E-26A0DED2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9783B-4201-EEF5-E7C3-705FCAD2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7441D-61C4-45C1-D3D7-DFA54EB44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F0F51-15B3-DC49-EB5D-D6AD9B20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8FE03-B3DF-A9E7-FFC6-94E693D7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E3FA-8C97-9119-678F-B72652BE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C88AA-C356-3780-86D3-BB156358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1FF99-34C2-B735-28BC-A8F140E1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DF116-BE40-F6D1-3B14-DC42D9E3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B37E3-DDDD-3F5E-F208-8113DBEF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6528F-DA13-A386-A2D3-42DC2CCA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8909-9111-2EF6-BA9C-790CDE06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919D0-F823-88BB-729B-11BA6D297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46A39-1B3B-0E9D-9191-4B59DAB98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5F92F-F420-D6DA-A05D-73C7E68D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F8092-5E8B-382A-AA96-1C7FBFE0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E11D8-6ECA-2A1B-99F1-88E8F05C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6CBF7DC1-576D-2AB2-1EE9-F077F86071F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329E1-D486-CF17-CB27-E0737684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AB2E-CFED-88BC-388B-91B3B648B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225F-1EA4-EE6D-F320-74652EAC1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40F95-F4D5-4A59-80C4-E55005CE8E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A9C1-8793-1FCF-12B1-3E2083FC7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0EAC8-3578-E2F7-671A-E8C83EF4E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BCC4DA-B875-6F97-AD09-52FA4CA011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35" y="106017"/>
            <a:ext cx="1599074" cy="15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0F3">
            <a:alpha val="222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FD8D52A6-761E-5769-1213-0435195A05A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3E6DE7-53DF-BCC6-EBA0-27C284B247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34"/>
          <a:stretch/>
        </p:blipFill>
        <p:spPr>
          <a:xfrm>
            <a:off x="0" y="-136251"/>
            <a:ext cx="12192000" cy="7030536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A8B6987-4BFD-5225-3BBB-0E7676DE9C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35" y="106017"/>
            <a:ext cx="1599074" cy="15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2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82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sp>
        <p:nvSpPr>
          <p:cNvPr id="2688" name="Google Shape;2688;p65"/>
          <p:cNvSpPr txBox="1">
            <a:spLocks noGrp="1"/>
          </p:cNvSpPr>
          <p:nvPr>
            <p:ph type="title" idx="4294967295"/>
          </p:nvPr>
        </p:nvSpPr>
        <p:spPr>
          <a:xfrm>
            <a:off x="2969465" y="1618259"/>
            <a:ext cx="5226050" cy="95091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VN-Sunday" panose="00000500000000000000" charset="0"/>
                <a:cs typeface="SVN-Sunday" panose="00000500000000000000" charset="0"/>
              </a:rPr>
              <a:t>KHỞI ĐỘNG</a:t>
            </a:r>
            <a:endParaRPr lang="vi-VN" altLang="en-US" sz="7200" b="1" dirty="0" err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VN-Sunday" panose="00000500000000000000" charset="0"/>
              <a:cs typeface="SVN-Sunday" panose="00000500000000000000" charset="0"/>
            </a:endParaRPr>
          </a:p>
        </p:txBody>
      </p:sp>
      <p:grpSp>
        <p:nvGrpSpPr>
          <p:cNvPr id="2691" name="Google Shape;2691;p65"/>
          <p:cNvGrpSpPr/>
          <p:nvPr/>
        </p:nvGrpSpPr>
        <p:grpSpPr>
          <a:xfrm rot="-1799968">
            <a:off x="7948820" y="3587452"/>
            <a:ext cx="1546859" cy="1531197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849851" y="4176727"/>
            <a:ext cx="1478336" cy="1440443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0" y="3105401"/>
            <a:ext cx="3867815" cy="38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623560" y="267462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9CEC8-786A-6EEF-BFDB-AAD0F7847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" y="2000250"/>
            <a:ext cx="4539114" cy="30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CB818E-E6BE-A904-E451-5C3BAFADA631}"/>
              </a:ext>
            </a:extLst>
          </p:cNvPr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51DCC680-F525-9CD1-57D8-67DDD59EC750}"/>
                </a:ext>
              </a:extLst>
            </p:cNvPr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2CEF8049-DEEC-C25A-A778-657138281F54}"/>
                </a:ext>
              </a:extLst>
            </p:cNvPr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sẽ làm gì nếu gặp tình huống như ở hình 3, 4?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AD07F6B-1F21-C92A-6CC2-60E880DBA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202" y="1937384"/>
            <a:ext cx="8563928" cy="40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509260" y="468630"/>
            <a:ext cx="5886450" cy="3166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 bạn gái không nên tỏ thái độ, dùng lời nói để bình luận vẻ bên ngoài của bạn. Mỗi người có những đặc điểm cơ thể riêng 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được tôn trọng, sử dụng lời nói miệt thị (xúc phạm), có thể khiến bạn bị tổn thương tinh thần.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34583-6840-4E04-967C-A10E5F0B3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" y="1548764"/>
            <a:ext cx="4143504" cy="405193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2A75E6-11A1-B170-6297-EB4E67463279}"/>
              </a:ext>
            </a:extLst>
          </p:cNvPr>
          <p:cNvSpPr/>
          <p:nvPr/>
        </p:nvSpPr>
        <p:spPr>
          <a:xfrm>
            <a:off x="5612130" y="3977640"/>
            <a:ext cx="5886450" cy="19545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 nhàng góp ý để bạn vệ sinh cơ thể, giữ quẩn áo sạch sẽ, để phòng ngừa nhiễm khuẩn hoặc mắc bệnh ngoài da.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623560" y="1371600"/>
            <a:ext cx="5886450" cy="4251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Báo hiệu cho bạn trai cảnh giác với người lạ.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Nói với người thanh niên là bạn trai đang có người chờ đón.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Gọi, nhắc nhở bạn trai không nên đi một mình hoặc chờ người lớn tới đón.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Chạy theo để đi cùng bạn trai.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11E66-D551-77D0-9520-0701C8B7F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095" y="1777364"/>
            <a:ext cx="3851008" cy="37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grpSp>
        <p:nvGrpSpPr>
          <p:cNvPr id="2691" name="Google Shape;2691;p65"/>
          <p:cNvGrpSpPr/>
          <p:nvPr/>
        </p:nvGrpSpPr>
        <p:grpSpPr>
          <a:xfrm rot="-1799968">
            <a:off x="7948820" y="3587452"/>
            <a:ext cx="1546859" cy="1531197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849851" y="4176727"/>
            <a:ext cx="1478336" cy="1440443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0" y="3105401"/>
            <a:ext cx="3867815" cy="386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17003-8981-10D5-4ABD-51EC2206B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773011"/>
            <a:ext cx="5178101" cy="41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6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CB818E-E6BE-A904-E451-5C3BAFADA631}"/>
              </a:ext>
            </a:extLst>
          </p:cNvPr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51DCC680-F525-9CD1-57D8-67DDD59EC750}"/>
                </a:ext>
              </a:extLst>
            </p:cNvPr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2CEF8049-DEEC-C25A-A778-657138281F54}"/>
                </a:ext>
              </a:extLst>
            </p:cNvPr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 tiếp vào cột dưới những đặc điểm phù hợp với đặc điểm đã cho.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B7AC10-8380-19C9-386B-044A2C9EF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63225"/>
              </p:ext>
            </p:extLst>
          </p:nvPr>
        </p:nvGraphicFramePr>
        <p:xfrm>
          <a:off x="1703070" y="2171700"/>
          <a:ext cx="8435340" cy="3703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1395">
                  <a:extLst>
                    <a:ext uri="{9D8B030D-6E8A-4147-A177-3AD203B41FA5}">
                      <a16:colId xmlns:a16="http://schemas.microsoft.com/office/drawing/2014/main" val="2613038911"/>
                    </a:ext>
                  </a:extLst>
                </a:gridCol>
                <a:gridCol w="4553945">
                  <a:extLst>
                    <a:ext uri="{9D8B030D-6E8A-4147-A177-3AD203B41FA5}">
                      <a16:colId xmlns:a16="http://schemas.microsoft.com/office/drawing/2014/main" val="1316203360"/>
                    </a:ext>
                  </a:extLst>
                </a:gridCol>
              </a:tblGrid>
              <a:tr h="898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đen, mắt nâu, má lúm đồng tiền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ngắn, mặc quần bò, đi giày thể thao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417115"/>
                  </a:ext>
                </a:extLst>
              </a:tr>
              <a:tr h="1098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31817"/>
                  </a:ext>
                </a:extLst>
              </a:tr>
              <a:tr h="1488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0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E37AA5-9392-93B9-0010-B62FF469E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83" y="1831749"/>
            <a:ext cx="531617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34AB8E-1C9F-10AB-C3DB-4FD6856A01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700" y="360805"/>
            <a:ext cx="14299399" cy="7238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8751CD-DE35-3894-EDF0-707BD5FA9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47" y="360807"/>
            <a:ext cx="1169624" cy="1169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19BDA5-2F6B-5870-83B5-544FDD034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0" y="217433"/>
            <a:ext cx="1312999" cy="1312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5B2E6D-4DFA-3849-660E-EB03F303C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53" y="66589"/>
            <a:ext cx="1312999" cy="1312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B8E47-7BB5-C4EB-3BF2-AF9C5B130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2" y="1246079"/>
            <a:ext cx="1169624" cy="1169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A1F77F-74BD-8D48-4913-40605D592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674569" y="1379587"/>
            <a:ext cx="5996380" cy="560627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626CBA-F544-F462-24BF-2D568957D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-136249"/>
            <a:ext cx="2538872" cy="1692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D66BD4-A0B8-27C6-8A37-50963CA8D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9" y="360807"/>
            <a:ext cx="1169624" cy="11696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B9BEB-AB89-5A56-3C21-7ED1B0E0A4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326881" y="3233847"/>
            <a:ext cx="2865120" cy="3954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577A11-7B5E-AB7C-ADC1-E7ACC6A50C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3619" y="1872052"/>
            <a:ext cx="8461981" cy="41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grpSp>
        <p:nvGrpSpPr>
          <p:cNvPr id="2691" name="Google Shape;2691;p65"/>
          <p:cNvGrpSpPr/>
          <p:nvPr/>
        </p:nvGrpSpPr>
        <p:grpSpPr>
          <a:xfrm rot="-1799968">
            <a:off x="7948820" y="3587452"/>
            <a:ext cx="1546859" cy="1531197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849851" y="4176727"/>
            <a:ext cx="1478336" cy="1440443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0" y="3105401"/>
            <a:ext cx="3867815" cy="3867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9CFA4-3D73-16C0-1D67-811A83D31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748" y="1769277"/>
            <a:ext cx="5858764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262890"/>
            <a:ext cx="11151870" cy="640080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A0538-2AB6-93A5-EE9C-F826223E420F}"/>
              </a:ext>
            </a:extLst>
          </p:cNvPr>
          <p:cNvSpPr txBox="1"/>
          <p:nvPr/>
        </p:nvSpPr>
        <p:spPr>
          <a:xfrm>
            <a:off x="948690" y="400050"/>
            <a:ext cx="1041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Chia sẻ với bạn một số nội dung theo gợi ý trong sơ đồ hình 1.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15349-A805-3533-9E9E-DF363FB84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0" y="932497"/>
            <a:ext cx="5867400" cy="55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8"/>
          <p:cNvSpPr/>
          <p:nvPr/>
        </p:nvSpPr>
        <p:spPr>
          <a:xfrm rot="-5399865">
            <a:off x="3568309" y="188361"/>
            <a:ext cx="5695723" cy="571364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60" name="Google Shape;1160;p48"/>
          <p:cNvGrpSpPr/>
          <p:nvPr/>
        </p:nvGrpSpPr>
        <p:grpSpPr>
          <a:xfrm rot="899960">
            <a:off x="866921" y="719291"/>
            <a:ext cx="1056668" cy="982471"/>
            <a:chOff x="650188" y="539500"/>
            <a:chExt cx="792525" cy="736875"/>
          </a:xfrm>
        </p:grpSpPr>
        <p:grpSp>
          <p:nvGrpSpPr>
            <p:cNvPr id="1161" name="Google Shape;1161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62" name="Google Shape;1162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3" name="Google Shape;1163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4" name="Google Shape;1164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5" name="Google Shape;1165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6" name="Google Shape;1166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7" name="Google Shape;1167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8" name="Google Shape;1168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9" name="Google Shape;1169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0" name="Google Shape;1170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1" name="Google Shape;1171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2" name="Google Shape;1172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3" name="Google Shape;1173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4" name="Google Shape;1174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8" name="Google Shape;1178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0" name="Google Shape;1180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1" name="Google Shape;1181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2" name="Google Shape;1182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83" name="Google Shape;1183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84" name="Google Shape;1184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rgbClr val="FD7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5" name="Google Shape;1185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6" name="Google Shape;1186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7" name="Google Shape;1187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8" name="Google Shape;1188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9" name="Google Shape;1189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0" name="Google Shape;1190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1" name="Google Shape;1191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2" name="Google Shape;1192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3" name="Google Shape;1193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4" name="Google Shape;1194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5" name="Google Shape;1195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6" name="Google Shape;1196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7" name="Google Shape;1197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8" name="Google Shape;1198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9" name="Google Shape;1199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0" name="Google Shape;1200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3" name="Google Shape;1203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4" name="Google Shape;1204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12" name="Google Shape;1157;p48"/>
          <p:cNvSpPr txBox="1"/>
          <p:nvPr/>
        </p:nvSpPr>
        <p:spPr>
          <a:xfrm>
            <a:off x="655004" y="3014829"/>
            <a:ext cx="5270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2A4783"/>
              </a:buClr>
              <a:buSzPts val="3600"/>
              <a:buFont typeface="Pacifico" panose="00000500000000000000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The Voice Heavy" panose="02040603050506020204" pitchFamily="18" charset="0"/>
              <a:ea typeface="Tahoma" panose="020B0604030504040204" pitchFamily="34" charset="0"/>
              <a:cs typeface="Tahoma" panose="020B0604030504040204" pitchFamily="34" charset="0"/>
              <a:sym typeface="Pacifico" panose="000005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81" y="2292774"/>
            <a:ext cx="5019887" cy="499618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00567" y="20320"/>
            <a:ext cx="6287347" cy="692742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CEFFB5-29C1-CE95-CAB2-EEF81AD8D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155" y="2199794"/>
            <a:ext cx="5566130" cy="2298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114300"/>
            <a:ext cx="10991850" cy="65722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4F8C5-4B51-9E2F-45A3-5EE8E2AB4432}"/>
              </a:ext>
            </a:extLst>
          </p:cNvPr>
          <p:cNvSpPr txBox="1"/>
          <p:nvPr/>
        </p:nvSpPr>
        <p:spPr>
          <a:xfrm>
            <a:off x="931934" y="270899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Lựa chọn thông tin trong ô cho phù hợp với mỗi giai đoạn phát triển của con người ở hình 2.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759223-CE5B-6429-5955-CC44FF8C48D0}"/>
              </a:ext>
            </a:extLst>
          </p:cNvPr>
          <p:cNvSpPr/>
          <p:nvPr/>
        </p:nvSpPr>
        <p:spPr>
          <a:xfrm>
            <a:off x="640080" y="1783080"/>
            <a:ext cx="5646420" cy="4526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e) Cơ thể dần suy giảm về thể lực, các giác quan,…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D25B5-BE92-3CFB-E441-5623485FD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530" y="2589835"/>
            <a:ext cx="4757737" cy="31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E5282-3763-C72F-1B60-EDFDA020D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" y="1171575"/>
            <a:ext cx="5424856" cy="352615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80420A-0BD0-C383-E222-37A784787F42}"/>
              </a:ext>
            </a:extLst>
          </p:cNvPr>
          <p:cNvSpPr/>
          <p:nvPr/>
        </p:nvSpPr>
        <p:spPr>
          <a:xfrm>
            <a:off x="6423660" y="2000250"/>
            <a:ext cx="4777740" cy="1748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ED1304-546D-44B6-3EDA-2A1796D4C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14" y="2057400"/>
            <a:ext cx="4754351" cy="30746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680710" y="110871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029C86-9071-4055-41F4-3D7294DBD040}"/>
              </a:ext>
            </a:extLst>
          </p:cNvPr>
          <p:cNvSpPr/>
          <p:nvPr/>
        </p:nvSpPr>
        <p:spPr>
          <a:xfrm>
            <a:off x="5715000" y="322326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</a:p>
        </p:txBody>
      </p:sp>
    </p:spTree>
    <p:extLst>
      <p:ext uri="{BB962C8B-B14F-4D97-AF65-F5344CB8AC3E}">
        <p14:creationId xmlns:p14="http://schemas.microsoft.com/office/powerpoint/2010/main" val="17005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680710" y="110871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029C86-9071-4055-41F4-3D7294DBD040}"/>
              </a:ext>
            </a:extLst>
          </p:cNvPr>
          <p:cNvSpPr/>
          <p:nvPr/>
        </p:nvSpPr>
        <p:spPr>
          <a:xfrm>
            <a:off x="5715000" y="3223260"/>
            <a:ext cx="5440680" cy="1725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683D4-5691-2A27-227D-85ACA0B3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02" y="1870710"/>
            <a:ext cx="4574126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lf Introduction for School Students by Slidesgo">
  <a:themeElements>
    <a:clrScheme name="Simple Light">
      <a:dk1>
        <a:srgbClr val="2A4783"/>
      </a:dk1>
      <a:lt1>
        <a:srgbClr val="1C90F3"/>
      </a:lt1>
      <a:dk2>
        <a:srgbClr val="02B452"/>
      </a:dk2>
      <a:lt2>
        <a:srgbClr val="FA741B"/>
      </a:lt2>
      <a:accent1>
        <a:srgbClr val="D13B3C"/>
      </a:accent1>
      <a:accent2>
        <a:srgbClr val="FAD94C"/>
      </a:accent2>
      <a:accent3>
        <a:srgbClr val="E6A2D0"/>
      </a:accent3>
      <a:accent4>
        <a:srgbClr val="FFFFFF"/>
      </a:accent4>
      <a:accent5>
        <a:srgbClr val="FFFFFF"/>
      </a:accent5>
      <a:accent6>
        <a:srgbClr val="FFFFFF"/>
      </a:accent6>
      <a:hlink>
        <a:srgbClr val="2A47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572</TotalTime>
  <Words>432</Words>
  <Application>Microsoft Office PowerPoint</Application>
  <PresentationFormat>Widescreen</PresentationFormat>
  <Paragraphs>29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Cambria</vt:lpstr>
      <vt:lpstr>Comfortaa SemiBold</vt:lpstr>
      <vt:lpstr>Pacifico</vt:lpstr>
      <vt:lpstr>SVN-Sunday</vt:lpstr>
      <vt:lpstr>SVN-The Voice Heavy</vt:lpstr>
      <vt:lpstr>Tahoma</vt:lpstr>
      <vt:lpstr>Custom Design</vt:lpstr>
      <vt:lpstr>Self Introduction for School Students by Slidesgo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thanhtrangsmallsun@gmail.com</cp:lastModifiedBy>
  <cp:revision>24</cp:revision>
  <dcterms:created xsi:type="dcterms:W3CDTF">2023-08-29T09:25:49Z</dcterms:created>
  <dcterms:modified xsi:type="dcterms:W3CDTF">2025-04-21T01:42:42Z</dcterms:modified>
  <cp:category>9Slide.vn</cp:category>
</cp:coreProperties>
</file>