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activeX/activeX1.xml" ContentType="application/vnd.ms-office.activeX+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1"/>
  </p:notesMasterIdLst>
  <p:sldIdLst>
    <p:sldId id="321" r:id="rId2"/>
    <p:sldId id="319" r:id="rId3"/>
    <p:sldId id="259" r:id="rId4"/>
    <p:sldId id="268" r:id="rId5"/>
    <p:sldId id="270" r:id="rId6"/>
    <p:sldId id="269" r:id="rId7"/>
    <p:sldId id="328" r:id="rId8"/>
    <p:sldId id="329" r:id="rId9"/>
    <p:sldId id="331" r:id="rId10"/>
    <p:sldId id="439" r:id="rId11"/>
    <p:sldId id="437" r:id="rId12"/>
    <p:sldId id="440" r:id="rId13"/>
    <p:sldId id="438" r:id="rId14"/>
    <p:sldId id="441" r:id="rId15"/>
    <p:sldId id="442" r:id="rId16"/>
    <p:sldId id="281" r:id="rId17"/>
    <p:sldId id="282" r:id="rId18"/>
    <p:sldId id="283" r:id="rId19"/>
    <p:sldId id="284" r:id="rId20"/>
    <p:sldId id="286" r:id="rId21"/>
    <p:sldId id="289" r:id="rId22"/>
    <p:sldId id="288" r:id="rId23"/>
    <p:sldId id="334" r:id="rId24"/>
    <p:sldId id="335" r:id="rId25"/>
    <p:sldId id="336" r:id="rId26"/>
    <p:sldId id="293" r:id="rId27"/>
    <p:sldId id="338" r:id="rId28"/>
    <p:sldId id="443" r:id="rId29"/>
    <p:sldId id="444" r:id="rId30"/>
    <p:sldId id="300" r:id="rId31"/>
    <p:sldId id="301" r:id="rId32"/>
    <p:sldId id="303" r:id="rId33"/>
    <p:sldId id="308" r:id="rId34"/>
    <p:sldId id="341" r:id="rId35"/>
    <p:sldId id="445" r:id="rId36"/>
    <p:sldId id="342" r:id="rId37"/>
    <p:sldId id="446" r:id="rId38"/>
    <p:sldId id="309" r:id="rId39"/>
    <p:sldId id="304"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447" autoAdjust="0"/>
  </p:normalViewPr>
  <p:slideViewPr>
    <p:cSldViewPr snapToGrid="0">
      <p:cViewPr varScale="1">
        <p:scale>
          <a:sx n="75" d="100"/>
          <a:sy n="75" d="100"/>
        </p:scale>
        <p:origin x="9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24/3/2025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2</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2025/3/24</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_rels/slide1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jpg"/><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2.jpg"/><Relationship Id="rId7" Type="http://schemas.openxmlformats.org/officeDocument/2006/relationships/image" Target="../media/image48.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12.wdp"/><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3.wmf"/><Relationship Id="rId2" Type="http://schemas.openxmlformats.org/officeDocument/2006/relationships/slideLayout" Target="../slideLayouts/slideLayout12.xml"/><Relationship Id="rId1" Type="http://schemas.openxmlformats.org/officeDocument/2006/relationships/control" Target="../activeX/activeX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7.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54.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5" Type="http://schemas.openxmlformats.org/officeDocument/2006/relationships/image" Target="../media/image55.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59.png"/><Relationship Id="rId5" Type="http://schemas.microsoft.com/office/2007/relationships/hdphoto" Target="../media/hdphoto13.wdp"/><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0.png"/><Relationship Id="rId5" Type="http://schemas.microsoft.com/office/2007/relationships/hdphoto" Target="../media/hdphoto13.wdp"/><Relationship Id="rId4" Type="http://schemas.openxmlformats.org/officeDocument/2006/relationships/image" Target="../media/image58.png"/></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1.png"/><Relationship Id="rId5" Type="http://schemas.microsoft.com/office/2007/relationships/hdphoto" Target="../media/hdphoto13.wdp"/><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1.png"/><Relationship Id="rId3" Type="http://schemas.openxmlformats.org/officeDocument/2006/relationships/image" Target="../media/image14.jpg"/><Relationship Id="rId7" Type="http://schemas.microsoft.com/office/2007/relationships/hdphoto" Target="../media/hdphoto3.wdp"/><Relationship Id="rId12" Type="http://schemas.openxmlformats.org/officeDocument/2006/relationships/image" Target="../media/image20.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7.png"/><Relationship Id="rId11" Type="http://schemas.microsoft.com/office/2007/relationships/hdphoto" Target="../media/hdphoto5.wdp"/><Relationship Id="rId5" Type="http://schemas.openxmlformats.org/officeDocument/2006/relationships/image" Target="../media/image16.png"/><Relationship Id="rId10" Type="http://schemas.openxmlformats.org/officeDocument/2006/relationships/image" Target="../media/image19.png"/><Relationship Id="rId4" Type="http://schemas.openxmlformats.org/officeDocument/2006/relationships/image" Target="../media/image15.png"/><Relationship Id="rId9" Type="http://schemas.microsoft.com/office/2007/relationships/hdphoto" Target="../media/hdphoto4.wdp"/><Relationship Id="rId1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47.png"/><Relationship Id="rId5" Type="http://schemas.microsoft.com/office/2007/relationships/hdphoto" Target="../media/hdphoto13.wdp"/><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47.png"/><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62.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58.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53.wmf"/><Relationship Id="rId2" Type="http://schemas.openxmlformats.org/officeDocument/2006/relationships/slideLayout" Target="../slideLayouts/slideLayout12.xml"/><Relationship Id="rId1" Type="http://schemas.openxmlformats.org/officeDocument/2006/relationships/control" Target="../activeX/activeX2.xml"/><Relationship Id="rId6" Type="http://schemas.openxmlformats.org/officeDocument/2006/relationships/image" Target="../media/image64.png"/><Relationship Id="rId5" Type="http://schemas.openxmlformats.org/officeDocument/2006/relationships/image" Target="../media/image5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66.png"/><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70.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2.wdp"/><Relationship Id="rId3" Type="http://schemas.openxmlformats.org/officeDocument/2006/relationships/image" Target="../media/image7.png"/><Relationship Id="rId7" Type="http://schemas.microsoft.com/office/2007/relationships/hdphoto" Target="../media/hdphoto6.wdp"/><Relationship Id="rId12"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12.xml"/><Relationship Id="rId6" Type="http://schemas.openxmlformats.org/officeDocument/2006/relationships/image" Target="../media/image23.png"/><Relationship Id="rId11" Type="http://schemas.microsoft.com/office/2007/relationships/hdphoto" Target="../media/hdphoto8.wdp"/><Relationship Id="rId5" Type="http://schemas.openxmlformats.org/officeDocument/2006/relationships/image" Target="../media/image22.png"/><Relationship Id="rId10" Type="http://schemas.openxmlformats.org/officeDocument/2006/relationships/image" Target="../media/image25.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6.jpg"/><Relationship Id="rId7" Type="http://schemas.openxmlformats.org/officeDocument/2006/relationships/image" Target="../media/image28.svg"/><Relationship Id="rId12" Type="http://schemas.microsoft.com/office/2007/relationships/hdphoto" Target="../media/hdphoto10.wdp"/><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19.png"/><Relationship Id="rId1" Type="http://schemas.openxmlformats.org/officeDocument/2006/relationships/slideLayout" Target="../slideLayouts/slideLayout12.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image" Target="../media/image8.svg"/><Relationship Id="rId15" Type="http://schemas.openxmlformats.org/officeDocument/2006/relationships/image" Target="../media/image33.png"/><Relationship Id="rId10" Type="http://schemas.microsoft.com/office/2007/relationships/hdphoto" Target="../media/hdphoto9.wdp"/><Relationship Id="rId4" Type="http://schemas.openxmlformats.org/officeDocument/2006/relationships/image" Target="../media/image7.png"/><Relationship Id="rId9" Type="http://schemas.openxmlformats.org/officeDocument/2006/relationships/image" Target="../media/image30.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35.jp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4">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5C609AA-E0AB-31AF-72F5-359DF9D9CC76}"/>
              </a:ext>
            </a:extLst>
          </p:cNvPr>
          <p:cNvPicPr>
            <a:picLocks noChangeAspect="1"/>
          </p:cNvPicPr>
          <p:nvPr/>
        </p:nvPicPr>
        <p:blipFill>
          <a:blip r:embed="rId5"/>
          <a:stretch>
            <a:fillRect/>
          </a:stretch>
        </p:blipFill>
        <p:spPr>
          <a:xfrm>
            <a:off x="934779" y="144379"/>
            <a:ext cx="10666026" cy="6858000"/>
          </a:xfrm>
          <a:prstGeom prst="rect">
            <a:avLst/>
          </a:prstGeom>
        </p:spPr>
      </p:pic>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6"/>
          <a:srcRect/>
          <a:stretch>
            <a:fillRect/>
          </a:stretch>
        </p:blipFill>
        <p:spPr>
          <a:xfrm>
            <a:off x="934779" y="2450525"/>
            <a:ext cx="4852770" cy="4217865"/>
          </a:xfrm>
          <a:prstGeom prst="rect">
            <a:avLst/>
          </a:prstGeom>
        </p:spPr>
      </p:pic>
    </p:spTree>
    <p:controls>
      <mc:AlternateContent xmlns:mc="http://schemas.openxmlformats.org/markup-compatibility/2006">
        <mc:Choice xmlns:v="urn:schemas-microsoft-com:vml" Requires="v">
          <p:control name="TextBox1" r:id="rId1" imgW="3398400" imgH="1432440"/>
        </mc:Choice>
        <mc:Fallback>
          <p:control name="TextBox1" r:id="rId1" imgW="3398400" imgH="1432440">
            <p:pic>
              <p:nvPicPr>
                <p:cNvPr id="10"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6617421" y="3381446"/>
                  <a:ext cx="3401194" cy="1428287"/>
                </a:xfrm>
                <a:prstGeom prst="rect">
                  <a:avLst/>
                </a:prstGeom>
              </p:spPr>
            </p:pic>
          </p:control>
        </mc:Fallback>
      </mc:AlternateContent>
    </p:controls>
    <p:extLst>
      <p:ext uri="{BB962C8B-B14F-4D97-AF65-F5344CB8AC3E}">
        <p14:creationId xmlns:p14="http://schemas.microsoft.com/office/powerpoint/2010/main" val="4260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AD9B0F-83D8-E85F-4D08-1365778266E9}"/>
              </a:ext>
            </a:extLst>
          </p:cNvPr>
          <p:cNvSpPr txBox="1"/>
          <p:nvPr/>
        </p:nvSpPr>
        <p:spPr>
          <a:xfrm>
            <a:off x="2305293" y="794224"/>
            <a:ext cx="5698397" cy="646331"/>
          </a:xfrm>
          <a:prstGeom prst="rect">
            <a:avLst/>
          </a:prstGeom>
          <a:noFill/>
        </p:spPr>
        <p:txBody>
          <a:bodyPr wrap="square" rtlCol="0">
            <a:spAutoFit/>
          </a:bodyPr>
          <a:lstStyle/>
          <a:p>
            <a:r>
              <a:rPr lang="en-US" sz="3600" dirty="0" err="1">
                <a:latin typeface="+mj-lt"/>
              </a:rPr>
              <a:t>Thứ</a:t>
            </a:r>
            <a:r>
              <a:rPr lang="en-US" sz="3600" dirty="0">
                <a:latin typeface="+mj-lt"/>
              </a:rPr>
              <a:t> … </a:t>
            </a:r>
            <a:r>
              <a:rPr lang="en-US" sz="3600" dirty="0" err="1">
                <a:latin typeface="+mj-lt"/>
              </a:rPr>
              <a:t>ngày</a:t>
            </a:r>
            <a:r>
              <a:rPr lang="en-US" sz="3600" dirty="0">
                <a:latin typeface="+mj-lt"/>
              </a:rPr>
              <a:t> … </a:t>
            </a:r>
            <a:r>
              <a:rPr lang="en-US" sz="3600" dirty="0" err="1">
                <a:latin typeface="+mj-lt"/>
              </a:rPr>
              <a:t>tháng</a:t>
            </a:r>
            <a:r>
              <a:rPr lang="en-US" sz="3600" dirty="0">
                <a:latin typeface="+mj-lt"/>
              </a:rPr>
              <a:t> … </a:t>
            </a:r>
            <a:r>
              <a:rPr lang="en-US" sz="3600" dirty="0" err="1">
                <a:latin typeface="+mj-lt"/>
              </a:rPr>
              <a:t>năm</a:t>
            </a:r>
            <a:endParaRPr lang="en-US" sz="3600" dirty="0">
              <a:latin typeface="+mj-lt"/>
            </a:endParaRPr>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62813" y="214994"/>
                  <a:pt x="169868" y="27498"/>
                  <a:pt x="431920" y="0"/>
                </a:cubicBezTo>
                <a:cubicBezTo>
                  <a:pt x="4997256" y="7812"/>
                  <a:pt x="9202352" y="309278"/>
                  <a:pt x="10885654" y="0"/>
                </a:cubicBezTo>
                <a:cubicBezTo>
                  <a:pt x="11164458" y="-35135"/>
                  <a:pt x="11334045" y="128010"/>
                  <a:pt x="11317574" y="431920"/>
                </a:cubicBezTo>
                <a:cubicBezTo>
                  <a:pt x="11339490" y="1419048"/>
                  <a:pt x="11389967" y="1762525"/>
                  <a:pt x="11317574" y="2583862"/>
                </a:cubicBezTo>
                <a:cubicBezTo>
                  <a:pt x="11335052" y="2862055"/>
                  <a:pt x="11057589" y="3014722"/>
                  <a:pt x="10885654" y="3015782"/>
                </a:cubicBezTo>
                <a:cubicBezTo>
                  <a:pt x="7475048" y="2992981"/>
                  <a:pt x="4259014" y="3017972"/>
                  <a:pt x="431920" y="3015782"/>
                </a:cubicBezTo>
                <a:cubicBezTo>
                  <a:pt x="164157" y="3009867"/>
                  <a:pt x="-55735" y="2804888"/>
                  <a:pt x="0" y="2583862"/>
                </a:cubicBezTo>
                <a:cubicBezTo>
                  <a:pt x="134828" y="2368209"/>
                  <a:pt x="-169335" y="1448286"/>
                  <a:pt x="0" y="431920"/>
                </a:cubicBezTo>
                <a:close/>
              </a:path>
              <a:path w="11317574" h="3015782" stroke="0" extrusionOk="0">
                <a:moveTo>
                  <a:pt x="0" y="431920"/>
                </a:moveTo>
                <a:cubicBezTo>
                  <a:pt x="-31189" y="170372"/>
                  <a:pt x="253839" y="15869"/>
                  <a:pt x="431920" y="0"/>
                </a:cubicBezTo>
                <a:cubicBezTo>
                  <a:pt x="3183122" y="-129611"/>
                  <a:pt x="8615884" y="241748"/>
                  <a:pt x="10885654" y="0"/>
                </a:cubicBezTo>
                <a:cubicBezTo>
                  <a:pt x="11087501" y="25547"/>
                  <a:pt x="11321314" y="223554"/>
                  <a:pt x="11317574" y="431920"/>
                </a:cubicBezTo>
                <a:cubicBezTo>
                  <a:pt x="11364169" y="1312317"/>
                  <a:pt x="11163705" y="1863265"/>
                  <a:pt x="11317574" y="2583862"/>
                </a:cubicBezTo>
                <a:cubicBezTo>
                  <a:pt x="11295604" y="2869210"/>
                  <a:pt x="11058982" y="2983385"/>
                  <a:pt x="10885654" y="3015782"/>
                </a:cubicBezTo>
                <a:cubicBezTo>
                  <a:pt x="8832739" y="2851842"/>
                  <a:pt x="5470765" y="3150643"/>
                  <a:pt x="431920" y="3015782"/>
                </a:cubicBezTo>
                <a:cubicBezTo>
                  <a:pt x="194059" y="3091249"/>
                  <a:pt x="5176" y="2830836"/>
                  <a:pt x="0" y="2583862"/>
                </a:cubicBezTo>
                <a:cubicBezTo>
                  <a:pt x="-180860" y="1971866"/>
                  <a:pt x="-91481" y="1134824"/>
                  <a:pt x="0" y="431920"/>
                </a:cubicBezTo>
                <a:close/>
              </a:path>
              <a:path w="11317574" h="3015782" fill="none" stroke="0" extrusionOk="0">
                <a:moveTo>
                  <a:pt x="0" y="431920"/>
                </a:moveTo>
                <a:cubicBezTo>
                  <a:pt x="11168" y="190283"/>
                  <a:pt x="228960" y="11387"/>
                  <a:pt x="431920" y="0"/>
                </a:cubicBezTo>
                <a:cubicBezTo>
                  <a:pt x="5172605" y="4398"/>
                  <a:pt x="9386807" y="307168"/>
                  <a:pt x="10885654" y="0"/>
                </a:cubicBezTo>
                <a:cubicBezTo>
                  <a:pt x="11106079" y="28336"/>
                  <a:pt x="11322472" y="161356"/>
                  <a:pt x="11317574" y="431920"/>
                </a:cubicBezTo>
                <a:cubicBezTo>
                  <a:pt x="11293420" y="1489869"/>
                  <a:pt x="11396357" y="1746538"/>
                  <a:pt x="11317574" y="2583862"/>
                </a:cubicBezTo>
                <a:cubicBezTo>
                  <a:pt x="11313739" y="2830030"/>
                  <a:pt x="11063883" y="3011911"/>
                  <a:pt x="10885654" y="3015782"/>
                </a:cubicBezTo>
                <a:cubicBezTo>
                  <a:pt x="8851588" y="2929859"/>
                  <a:pt x="4695578" y="3117415"/>
                  <a:pt x="431920" y="3015782"/>
                </a:cubicBezTo>
                <a:cubicBezTo>
                  <a:pt x="174909" y="3043795"/>
                  <a:pt x="-36229" y="2782666"/>
                  <a:pt x="0" y="2583862"/>
                </a:cubicBezTo>
                <a:cubicBezTo>
                  <a:pt x="-105187" y="2303769"/>
                  <a:pt x="-305519" y="1407880"/>
                  <a:pt x="0" y="431920"/>
                </a:cubicBezTo>
                <a:close/>
              </a:path>
            </a:pathLst>
          </a:custGeom>
          <a:solidFill>
            <a:schemeClr val="bg1">
              <a:alpha val="44000"/>
            </a:schemeClr>
          </a:solidFill>
          <a:ln>
            <a:extLst>
              <a:ext uri="{C807C97D-BFC1-408E-A445-0C87EB9F89A2}">
                <ask:lineSketchStyleProps xmlns:ask="http://schemas.microsoft.com/office/drawing/2018/sketchyshape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56441C2C-9C23-8E03-FC2B-A92E545378E3}"/>
              </a:ext>
            </a:extLst>
          </p:cNvPr>
          <p:cNvSpPr/>
          <p:nvPr/>
        </p:nvSpPr>
        <p:spPr>
          <a:xfrm>
            <a:off x="401053" y="144379"/>
            <a:ext cx="11117180" cy="647413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3">
            <a:extLst>
              <a:ext uri="{FF2B5EF4-FFF2-40B4-BE49-F238E27FC236}">
                <a16:creationId xmlns:a16="http://schemas.microsoft.com/office/drawing/2014/main" id="{C69B250C-9DEB-F632-722A-4796EB5A29FC}"/>
              </a:ext>
            </a:extLst>
          </p:cNvPr>
          <p:cNvPicPr>
            <a:picLocks noChangeAspect="1"/>
          </p:cNvPicPr>
          <p:nvPr/>
        </p:nvPicPr>
        <p:blipFill>
          <a:blip r:embed="rId4"/>
          <a:srcRect/>
          <a:stretch>
            <a:fillRect/>
          </a:stretch>
        </p:blipFill>
        <p:spPr>
          <a:xfrm>
            <a:off x="934779" y="2400649"/>
            <a:ext cx="4852770" cy="4217865"/>
          </a:xfrm>
          <a:prstGeom prst="rect">
            <a:avLst/>
          </a:prstGeom>
        </p:spPr>
      </p:pic>
      <p:cxnSp>
        <p:nvCxnSpPr>
          <p:cNvPr id="14" name="Straight Connector 13">
            <a:extLst>
              <a:ext uri="{FF2B5EF4-FFF2-40B4-BE49-F238E27FC236}">
                <a16:creationId xmlns:a16="http://schemas.microsoft.com/office/drawing/2014/main" id="{1B3BA771-3486-91F7-6954-FDC62C9BB365}"/>
              </a:ext>
            </a:extLst>
          </p:cNvPr>
          <p:cNvCxnSpPr>
            <a:cxnSpLocks/>
          </p:cNvCxnSpPr>
          <p:nvPr/>
        </p:nvCxnSpPr>
        <p:spPr>
          <a:xfrm>
            <a:off x="3737810" y="2550259"/>
            <a:ext cx="4315326" cy="0"/>
          </a:xfrm>
          <a:prstGeom prst="line">
            <a:avLst/>
          </a:prstGeom>
          <a:ln>
            <a:prstDash val="solid"/>
          </a:ln>
        </p:spPr>
        <p:style>
          <a:lnRef idx="1">
            <a:schemeClr val="accent2"/>
          </a:lnRef>
          <a:fillRef idx="0">
            <a:schemeClr val="accent2"/>
          </a:fillRef>
          <a:effectRef idx="0">
            <a:schemeClr val="accent2"/>
          </a:effectRef>
          <a:fontRef idx="minor">
            <a:schemeClr val="tx1"/>
          </a:fontRef>
        </p:style>
      </p:cxnSp>
      <p:pic>
        <p:nvPicPr>
          <p:cNvPr id="21" name="Picture 20" descr="A group of colorful flowers&#10;&#10;Description automatically generated with low confidence">
            <a:extLst>
              <a:ext uri="{FF2B5EF4-FFF2-40B4-BE49-F238E27FC236}">
                <a16:creationId xmlns:a16="http://schemas.microsoft.com/office/drawing/2014/main" id="{0B0364B4-3FA6-789E-4651-B2120736E6B9}"/>
              </a:ext>
            </a:extLst>
          </p:cNvPr>
          <p:cNvPicPr>
            <a:picLocks noChangeAspect="1"/>
          </p:cNvPicPr>
          <p:nvPr/>
        </p:nvPicPr>
        <p:blipFill rotWithShape="1">
          <a:blip r:embed="rId5">
            <a:extLst>
              <a:ext uri="{28A0092B-C50C-407E-A947-70E740481C1C}">
                <a14:useLocalDpi xmlns:a14="http://schemas.microsoft.com/office/drawing/2010/main" val="0"/>
              </a:ext>
            </a:extLst>
          </a:blip>
          <a:srcRect b="8304"/>
          <a:stretch/>
        </p:blipFill>
        <p:spPr>
          <a:xfrm flipH="1">
            <a:off x="7017494" y="2550259"/>
            <a:ext cx="5258397" cy="4287326"/>
          </a:xfrm>
          <a:prstGeom prst="rect">
            <a:avLst/>
          </a:prstGeom>
        </p:spPr>
      </p:pic>
      <p:pic>
        <p:nvPicPr>
          <p:cNvPr id="2" name="Picture 1">
            <a:extLst>
              <a:ext uri="{FF2B5EF4-FFF2-40B4-BE49-F238E27FC236}">
                <a16:creationId xmlns:a16="http://schemas.microsoft.com/office/drawing/2014/main" id="{30C547CD-EBC6-C0E8-BC40-A2153C1D0AD4}"/>
              </a:ext>
            </a:extLst>
          </p:cNvPr>
          <p:cNvPicPr>
            <a:picLocks noChangeAspect="1"/>
          </p:cNvPicPr>
          <p:nvPr/>
        </p:nvPicPr>
        <p:blipFill>
          <a:blip r:embed="rId6"/>
          <a:stretch>
            <a:fillRect/>
          </a:stretch>
        </p:blipFill>
        <p:spPr>
          <a:xfrm>
            <a:off x="895208" y="0"/>
            <a:ext cx="10666026" cy="6858000"/>
          </a:xfrm>
          <a:prstGeom prst="rect">
            <a:avLst/>
          </a:prstGeom>
        </p:spPr>
      </p:pic>
    </p:spTree>
    <p:controls>
      <mc:AlternateContent xmlns:mc="http://schemas.openxmlformats.org/markup-compatibility/2006">
        <mc:Choice xmlns:v="urn:schemas-microsoft-com:vml" Requires="v">
          <p:control name="TextBox1" r:id="rId1" imgW="3398400" imgH="1432440"/>
        </mc:Choice>
        <mc:Fallback>
          <p:control name="TextBox1" r:id="rId1" imgW="3398400" imgH="1432440">
            <p:pic>
              <p:nvPicPr>
                <p:cNvPr id="3" name="TextBox1">
                  <a:extLst>
                    <a:ext uri="{FF2B5EF4-FFF2-40B4-BE49-F238E27FC236}">
                      <a16:creationId xmlns:a16="http://schemas.microsoft.com/office/drawing/2014/main" id="{66EE5151-667F-5EE8-3CDE-48857A6D36E4}"/>
                    </a:ext>
                  </a:extLst>
                </p:cNvPr>
                <p:cNvPicPr>
                  <a:picLocks/>
                </p:cNvPicPr>
                <p:nvPr/>
              </p:nvPicPr>
              <p:blipFill>
                <a:blip r:embed="rId7"/>
                <a:stretch>
                  <a:fillRect/>
                </a:stretch>
              </p:blipFill>
              <p:spPr>
                <a:xfrm>
                  <a:off x="5636113" y="2980002"/>
                  <a:ext cx="3401194" cy="1428287"/>
                </a:xfrm>
                <a:prstGeom prst="rect">
                  <a:avLst/>
                </a:prstGeom>
              </p:spPr>
            </p:pic>
          </p:control>
        </mc:Fallback>
      </mc:AlternateContent>
    </p:controls>
    <p:extLst>
      <p:ext uri="{BB962C8B-B14F-4D97-AF65-F5344CB8AC3E}">
        <p14:creationId xmlns:p14="http://schemas.microsoft.com/office/powerpoint/2010/main" val="1606680412"/>
      </p:ext>
    </p:extLst>
  </p:cSld>
  <p:clrMapOvr>
    <a:masterClrMapping/>
  </p:clrMapOvr>
  <p:transition spd="slow">
    <p:comb/>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368B47-3762-BCBC-4481-D8A48AABEE1C}"/>
              </a:ext>
            </a:extLst>
          </p:cNvPr>
          <p:cNvPicPr>
            <a:picLocks noChangeAspect="1"/>
          </p:cNvPicPr>
          <p:nvPr/>
        </p:nvPicPr>
        <p:blipFill>
          <a:blip r:embed="rId3"/>
          <a:stretch>
            <a:fillRect/>
          </a:stretch>
        </p:blipFill>
        <p:spPr>
          <a:xfrm>
            <a:off x="2809971" y="227671"/>
            <a:ext cx="6572058" cy="1585097"/>
          </a:xfrm>
          <a:prstGeom prst="rect">
            <a:avLst/>
          </a:prstGeom>
        </p:spPr>
      </p:pic>
    </p:spTree>
    <p:extLst>
      <p:ext uri="{BB962C8B-B14F-4D97-AF65-F5344CB8AC3E}">
        <p14:creationId xmlns:p14="http://schemas.microsoft.com/office/powerpoint/2010/main" val="3472033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0FB9838-FA85-32ED-FE35-3D978DC6C558}"/>
              </a:ext>
            </a:extLst>
          </p:cNvPr>
          <p:cNvSpPr txBox="1"/>
          <p:nvPr/>
        </p:nvSpPr>
        <p:spPr>
          <a:xfrm>
            <a:off x="3332136" y="480447"/>
            <a:ext cx="3859078" cy="418455"/>
          </a:xfrm>
          <a:prstGeom prst="rect">
            <a:avLst/>
          </a:prstGeom>
          <a:noFill/>
        </p:spPr>
        <p:txBody>
          <a:bodyPr wrap="square" rtlCol="0">
            <a:spAutoFit/>
          </a:bodyPr>
          <a:lstStyle/>
          <a:p>
            <a:endParaRPr lang="en-US"/>
          </a:p>
        </p:txBody>
      </p:sp>
      <p:pic>
        <p:nvPicPr>
          <p:cNvPr id="6" name="Picture 5">
            <a:extLst>
              <a:ext uri="{FF2B5EF4-FFF2-40B4-BE49-F238E27FC236}">
                <a16:creationId xmlns:a16="http://schemas.microsoft.com/office/drawing/2014/main" id="{F85A9324-AC29-0B9B-0B90-58242EEA7F5A}"/>
              </a:ext>
            </a:extLst>
          </p:cNvPr>
          <p:cNvPicPr>
            <a:picLocks noChangeAspect="1"/>
          </p:cNvPicPr>
          <p:nvPr/>
        </p:nvPicPr>
        <p:blipFill>
          <a:blip r:embed="rId3"/>
          <a:stretch>
            <a:fillRect/>
          </a:stretch>
        </p:blipFill>
        <p:spPr>
          <a:xfrm>
            <a:off x="3521937" y="222897"/>
            <a:ext cx="5627096" cy="969348"/>
          </a:xfrm>
          <a:prstGeom prst="rect">
            <a:avLst/>
          </a:prstGeom>
        </p:spPr>
      </p:pic>
      <p:sp>
        <p:nvSpPr>
          <p:cNvPr id="7" name="TextBox 6">
            <a:extLst>
              <a:ext uri="{FF2B5EF4-FFF2-40B4-BE49-F238E27FC236}">
                <a16:creationId xmlns:a16="http://schemas.microsoft.com/office/drawing/2014/main" id="{9D406559-BDEF-5D97-DAF5-72CA07B5BCDF}"/>
              </a:ext>
            </a:extLst>
          </p:cNvPr>
          <p:cNvSpPr txBox="1"/>
          <p:nvPr/>
        </p:nvSpPr>
        <p:spPr>
          <a:xfrm>
            <a:off x="446314" y="1175657"/>
            <a:ext cx="5856514"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Về đây nghe đất thở</a:t>
            </a:r>
          </a:p>
          <a:p>
            <a:pPr algn="just"/>
            <a:r>
              <a:rPr lang="vi-VN" sz="2800" b="0" i="0" dirty="0">
                <a:solidFill>
                  <a:srgbClr val="000000"/>
                </a:solidFill>
                <a:effectLst/>
                <a:latin typeface="Cambria" panose="02040503050406030204" pitchFamily="18" charset="0"/>
                <a:ea typeface="Cambria" panose="02040503050406030204" pitchFamily="18" charset="0"/>
              </a:rPr>
              <a:t>Phập phồng trước bình minh</a:t>
            </a:r>
          </a:p>
          <a:p>
            <a:pPr algn="just"/>
            <a:r>
              <a:rPr lang="vi-VN" sz="2800" b="0" i="0" dirty="0">
                <a:solidFill>
                  <a:srgbClr val="000000"/>
                </a:solidFill>
                <a:effectLst/>
                <a:latin typeface="Cambria" panose="02040503050406030204" pitchFamily="18" charset="0"/>
                <a:ea typeface="Cambria" panose="02040503050406030204" pitchFamily="18" charset="0"/>
              </a:rPr>
              <a:t>Về đây trông đước chạy</a:t>
            </a:r>
          </a:p>
          <a:p>
            <a:pPr algn="just"/>
            <a:r>
              <a:rPr lang="vi-VN" sz="2800" b="0" i="0" dirty="0">
                <a:solidFill>
                  <a:srgbClr val="000000"/>
                </a:solidFill>
                <a:effectLst/>
                <a:latin typeface="Cambria" panose="02040503050406030204" pitchFamily="18" charset="0"/>
                <a:ea typeface="Cambria" panose="02040503050406030204" pitchFamily="18" charset="0"/>
              </a:rPr>
              <a:t>Những bước chân ngập sình.</a:t>
            </a:r>
          </a:p>
        </p:txBody>
      </p:sp>
      <p:sp>
        <p:nvSpPr>
          <p:cNvPr id="8" name="TextBox 7">
            <a:extLst>
              <a:ext uri="{FF2B5EF4-FFF2-40B4-BE49-F238E27FC236}">
                <a16:creationId xmlns:a16="http://schemas.microsoft.com/office/drawing/2014/main" id="{E514EABA-8C45-C7D5-1455-B29596B70711}"/>
              </a:ext>
            </a:extLst>
          </p:cNvPr>
          <p:cNvSpPr txBox="1"/>
          <p:nvPr/>
        </p:nvSpPr>
        <p:spPr>
          <a:xfrm>
            <a:off x="500741" y="3102428"/>
            <a:ext cx="5649685" cy="1815882"/>
          </a:xfrm>
          <a:prstGeom prst="rect">
            <a:avLst/>
          </a:prstGeom>
          <a:noFill/>
        </p:spPr>
        <p:txBody>
          <a:bodyPr wrap="square" rtlCol="0">
            <a:spAutoFit/>
          </a:bodyPr>
          <a:lstStyle/>
          <a:p>
            <a:pPr algn="just"/>
            <a:r>
              <a:rPr lang="en-US" sz="2800" b="0" i="0" dirty="0" err="1">
                <a:solidFill>
                  <a:srgbClr val="000000"/>
                </a:solidFill>
                <a:effectLst/>
                <a:latin typeface="Cambria" panose="02040503050406030204" pitchFamily="18" charset="0"/>
                <a:ea typeface="Cambria" panose="02040503050406030204" pitchFamily="18" charset="0"/>
              </a:rPr>
              <a:t>Gặp</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ngọn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gió</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châu</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thổ</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Đang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hội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trên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đồng</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a:solidFill>
                  <a:srgbClr val="000000"/>
                </a:solidFill>
                <a:effectLst/>
                <a:latin typeface="Cambria" panose="02040503050406030204" pitchFamily="18" charset="0"/>
                <a:ea typeface="Cambria" panose="02040503050406030204" pitchFamily="18" charset="0"/>
              </a:rPr>
              <a:t>Ca </a:t>
            </a:r>
            <a:r>
              <a:rPr lang="en-US" sz="2800" b="0" i="0" dirty="0" err="1">
                <a:solidFill>
                  <a:srgbClr val="000000"/>
                </a:solidFill>
                <a:effectLst/>
                <a:latin typeface="Cambria" panose="02040503050406030204" pitchFamily="18" charset="0"/>
                <a:ea typeface="Cambria" panose="02040503050406030204" pitchFamily="18" charset="0"/>
              </a:rPr>
              <a:t>bài</a:t>
            </a:r>
            <a:r>
              <a:rPr lang="en-US" sz="2800" b="0" i="0" dirty="0">
                <a:solidFill>
                  <a:srgbClr val="000000"/>
                </a:solidFill>
                <a:effectLst/>
                <a:latin typeface="Cambria" panose="02040503050406030204" pitchFamily="18" charset="0"/>
                <a:ea typeface="Cambria" panose="02040503050406030204" pitchFamily="18" charset="0"/>
              </a:rPr>
              <a:t> ca </a:t>
            </a:r>
            <a:r>
              <a:rPr lang="en-US" sz="2800" b="0" i="0" dirty="0" err="1">
                <a:solidFill>
                  <a:srgbClr val="000000"/>
                </a:solidFill>
                <a:effectLst/>
                <a:latin typeface="Cambria" panose="02040503050406030204" pitchFamily="18" charset="0"/>
                <a:ea typeface="Cambria" panose="02040503050406030204" pitchFamily="18" charset="0"/>
              </a:rPr>
              <a:t>mở</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cõi</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b="0" i="0" dirty="0" err="1">
                <a:solidFill>
                  <a:srgbClr val="000000"/>
                </a:solidFill>
                <a:effectLst/>
                <a:latin typeface="Cambria" panose="02040503050406030204" pitchFamily="18" charset="0"/>
                <a:ea typeface="Cambria" panose="02040503050406030204" pitchFamily="18" charset="0"/>
              </a:rPr>
              <a:t>Của</a:t>
            </a:r>
            <a:r>
              <a:rPr lang="en-US" sz="2800" b="0" i="0" dirty="0">
                <a:solidFill>
                  <a:srgbClr val="000000"/>
                </a:solidFill>
                <a:effectLst/>
                <a:latin typeface="Cambria" panose="02040503050406030204" pitchFamily="18" charset="0"/>
                <a:ea typeface="Cambria" panose="02040503050406030204" pitchFamily="18" charset="0"/>
              </a:rPr>
              <a:t> bao </a:t>
            </a:r>
            <a:r>
              <a:rPr lang="en-US" sz="2800" b="0" i="0" dirty="0" err="1">
                <a:solidFill>
                  <a:srgbClr val="000000"/>
                </a:solidFill>
                <a:effectLst/>
                <a:latin typeface="Cambria" panose="02040503050406030204" pitchFamily="18" charset="0"/>
                <a:ea typeface="Cambria" panose="02040503050406030204" pitchFamily="18" charset="0"/>
              </a:rPr>
              <a:t>đời</a:t>
            </a:r>
            <a:r>
              <a:rPr lang="en-US" sz="2800" b="0" i="0" dirty="0">
                <a:solidFill>
                  <a:srgbClr val="000000"/>
                </a:solidFill>
                <a:effectLst/>
                <a:latin typeface="Cambria" panose="02040503050406030204" pitchFamily="18" charset="0"/>
                <a:ea typeface="Cambria" panose="02040503050406030204" pitchFamily="18" charset="0"/>
              </a:rPr>
              <a:t> cha </a:t>
            </a:r>
            <a:r>
              <a:rPr lang="en-US" sz="2800" b="0" i="0" dirty="0" err="1">
                <a:solidFill>
                  <a:srgbClr val="000000"/>
                </a:solidFill>
                <a:effectLst/>
                <a:latin typeface="Cambria" panose="02040503050406030204" pitchFamily="18" charset="0"/>
                <a:ea typeface="Cambria" panose="02040503050406030204" pitchFamily="18" charset="0"/>
              </a:rPr>
              <a:t>ông</a:t>
            </a:r>
            <a:r>
              <a:rPr lang="en-US" sz="2800" b="0" i="0" dirty="0">
                <a:solidFill>
                  <a:srgbClr val="000000"/>
                </a:solidFill>
                <a:effectLst/>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20FCC47D-C3E2-C1F4-735A-CAF1D8E1501F}"/>
              </a:ext>
            </a:extLst>
          </p:cNvPr>
          <p:cNvSpPr txBox="1"/>
          <p:nvPr/>
        </p:nvSpPr>
        <p:spPr>
          <a:xfrm>
            <a:off x="457199" y="4965918"/>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Ngút ngàn rừng mắm, đước</a:t>
            </a:r>
          </a:p>
          <a:p>
            <a:pPr algn="just"/>
            <a:r>
              <a:rPr lang="vi-VN" sz="2800" b="0" i="0" dirty="0">
                <a:solidFill>
                  <a:srgbClr val="000000"/>
                </a:solidFill>
                <a:effectLst/>
                <a:latin typeface="Cambria" panose="02040503050406030204" pitchFamily="18" charset="0"/>
                <a:ea typeface="Cambria" panose="02040503050406030204" pitchFamily="18" charset="0"/>
              </a:rPr>
              <a:t>Xanh đến tận vô cùng</a:t>
            </a:r>
          </a:p>
          <a:p>
            <a:pPr algn="just"/>
            <a:r>
              <a:rPr lang="vi-VN" sz="2800" b="0" i="0" dirty="0">
                <a:solidFill>
                  <a:srgbClr val="000000"/>
                </a:solidFill>
                <a:effectLst/>
                <a:latin typeface="Cambria" panose="02040503050406030204" pitchFamily="18" charset="0"/>
                <a:ea typeface="Cambria" panose="02040503050406030204" pitchFamily="18" charset="0"/>
              </a:rPr>
              <a:t>Phù sa như dòng sữa</a:t>
            </a:r>
          </a:p>
          <a:p>
            <a:pPr algn="just"/>
            <a:r>
              <a:rPr lang="vi-VN" sz="2800" b="0" i="0" dirty="0">
                <a:solidFill>
                  <a:srgbClr val="000000"/>
                </a:solidFill>
                <a:effectLst/>
                <a:latin typeface="Cambria" panose="02040503050406030204" pitchFamily="18" charset="0"/>
                <a:ea typeface="Cambria" panose="02040503050406030204" pitchFamily="18" charset="0"/>
              </a:rPr>
              <a:t>Nuôi đất rừng Năm Căn.</a:t>
            </a:r>
          </a:p>
        </p:txBody>
      </p:sp>
      <p:sp>
        <p:nvSpPr>
          <p:cNvPr id="10" name="TextBox 9">
            <a:extLst>
              <a:ext uri="{FF2B5EF4-FFF2-40B4-BE49-F238E27FC236}">
                <a16:creationId xmlns:a16="http://schemas.microsoft.com/office/drawing/2014/main" id="{F6562039-F355-7EF4-58B4-28C7E84680B9}"/>
              </a:ext>
            </a:extLst>
          </p:cNvPr>
          <p:cNvSpPr txBox="1"/>
          <p:nvPr/>
        </p:nvSpPr>
        <p:spPr>
          <a:xfrm>
            <a:off x="6651172" y="823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Rễ mắm thì ăn lên</a:t>
            </a:r>
          </a:p>
          <a:p>
            <a:pPr algn="just"/>
            <a:r>
              <a:rPr lang="vi-VN" sz="2800" b="0" i="0" dirty="0">
                <a:solidFill>
                  <a:srgbClr val="000000"/>
                </a:solidFill>
                <a:effectLst/>
                <a:latin typeface="Cambria" panose="02040503050406030204" pitchFamily="18" charset="0"/>
                <a:ea typeface="Cambria" panose="02040503050406030204" pitchFamily="18" charset="0"/>
              </a:rPr>
              <a:t>Rễ đước thì cắm xuống</a:t>
            </a:r>
          </a:p>
          <a:p>
            <a:pPr algn="just"/>
            <a:r>
              <a:rPr lang="vi-VN" sz="2800" b="0" i="0" dirty="0">
                <a:solidFill>
                  <a:srgbClr val="000000"/>
                </a:solidFill>
                <a:effectLst/>
                <a:latin typeface="Cambria" panose="02040503050406030204" pitchFamily="18" charset="0"/>
                <a:ea typeface="Cambria" panose="02040503050406030204" pitchFamily="18" charset="0"/>
              </a:rPr>
              <a:t>Bền bỉ suốt ngày đêm</a:t>
            </a:r>
          </a:p>
          <a:p>
            <a:pPr algn="just"/>
            <a:r>
              <a:rPr lang="vi-VN" sz="2800" b="0" i="0" dirty="0">
                <a:solidFill>
                  <a:srgbClr val="000000"/>
                </a:solidFill>
                <a:effectLst/>
                <a:latin typeface="Cambria" panose="02040503050406030204" pitchFamily="18" charset="0"/>
                <a:ea typeface="Cambria" panose="02040503050406030204" pitchFamily="18" charset="0"/>
              </a:rPr>
              <a:t>Trong tình yêu của đất.</a:t>
            </a:r>
          </a:p>
        </p:txBody>
      </p:sp>
      <p:sp>
        <p:nvSpPr>
          <p:cNvPr id="11" name="TextBox 10">
            <a:extLst>
              <a:ext uri="{FF2B5EF4-FFF2-40B4-BE49-F238E27FC236}">
                <a16:creationId xmlns:a16="http://schemas.microsoft.com/office/drawing/2014/main" id="{1819BC96-D821-ED0F-2132-A5FD2D929739}"/>
              </a:ext>
            </a:extLst>
          </p:cNvPr>
          <p:cNvSpPr txBox="1"/>
          <p:nvPr/>
        </p:nvSpPr>
        <p:spPr>
          <a:xfrm>
            <a:off x="6662058" y="2728001"/>
            <a:ext cx="5649685" cy="1815882"/>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Nơi đây biển gặp rừng</a:t>
            </a:r>
          </a:p>
          <a:p>
            <a:pPr algn="just"/>
            <a:r>
              <a:rPr lang="vi-VN" sz="2800" b="0" i="0" dirty="0">
                <a:solidFill>
                  <a:srgbClr val="000000"/>
                </a:solidFill>
                <a:effectLst/>
                <a:latin typeface="Cambria" panose="02040503050406030204" pitchFamily="18" charset="0"/>
                <a:ea typeface="Cambria" panose="02040503050406030204" pitchFamily="18" charset="0"/>
              </a:rPr>
              <a:t>Đất và trời gắn lại</a:t>
            </a:r>
          </a:p>
          <a:p>
            <a:pPr algn="just"/>
            <a:r>
              <a:rPr lang="vi-VN" sz="2800" b="0" i="0" dirty="0">
                <a:solidFill>
                  <a:srgbClr val="000000"/>
                </a:solidFill>
                <a:effectLst/>
                <a:latin typeface="Cambria" panose="02040503050406030204" pitchFamily="18" charset="0"/>
                <a:ea typeface="Cambria" panose="02040503050406030204" pitchFamily="18" charset="0"/>
              </a:rPr>
              <a:t>Cho bãi bồi vươn xa</a:t>
            </a:r>
          </a:p>
          <a:p>
            <a:pPr algn="just"/>
            <a:r>
              <a:rPr lang="vi-VN" sz="2800" b="0" i="0" dirty="0">
                <a:solidFill>
                  <a:srgbClr val="000000"/>
                </a:solidFill>
                <a:effectLst/>
                <a:latin typeface="Cambria" panose="02040503050406030204" pitchFamily="18" charset="0"/>
                <a:ea typeface="Cambria" panose="02040503050406030204" pitchFamily="18" charset="0"/>
              </a:rPr>
              <a:t>Đất nước mình lớn mãi.</a:t>
            </a:r>
          </a:p>
        </p:txBody>
      </p:sp>
      <p:sp>
        <p:nvSpPr>
          <p:cNvPr id="12" name="TextBox 11">
            <a:extLst>
              <a:ext uri="{FF2B5EF4-FFF2-40B4-BE49-F238E27FC236}">
                <a16:creationId xmlns:a16="http://schemas.microsoft.com/office/drawing/2014/main" id="{0B71EEF9-07EF-1184-E947-622161666A15}"/>
              </a:ext>
            </a:extLst>
          </p:cNvPr>
          <p:cNvSpPr txBox="1"/>
          <p:nvPr/>
        </p:nvSpPr>
        <p:spPr>
          <a:xfrm>
            <a:off x="6694715" y="4611231"/>
            <a:ext cx="5649685"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Lần đầu về Đất Mũi</a:t>
            </a:r>
          </a:p>
          <a:p>
            <a:pPr algn="just"/>
            <a:r>
              <a:rPr lang="vi-VN" sz="2800" b="0" i="0" dirty="0">
                <a:solidFill>
                  <a:srgbClr val="000000"/>
                </a:solidFill>
                <a:effectLst/>
                <a:latin typeface="Cambria" panose="02040503050406030204" pitchFamily="18" charset="0"/>
                <a:ea typeface="Cambria" panose="02040503050406030204" pitchFamily="18" charset="0"/>
              </a:rPr>
              <a:t>Như về với nhà mình</a:t>
            </a:r>
          </a:p>
          <a:p>
            <a:pPr algn="just"/>
            <a:r>
              <a:rPr lang="vi-VN" sz="2800" b="0" i="0" dirty="0">
                <a:solidFill>
                  <a:srgbClr val="000000"/>
                </a:solidFill>
                <a:effectLst/>
                <a:latin typeface="Cambria" panose="02040503050406030204" pitchFamily="18" charset="0"/>
                <a:ea typeface="Cambria" panose="02040503050406030204" pitchFamily="18" charset="0"/>
              </a:rPr>
              <a:t>Nơi địa đầu Tổ quốc</a:t>
            </a:r>
          </a:p>
          <a:p>
            <a:pPr algn="just"/>
            <a:r>
              <a:rPr lang="vi-VN" sz="2800" b="0" i="0" dirty="0">
                <a:solidFill>
                  <a:srgbClr val="000000"/>
                </a:solidFill>
                <a:effectLst/>
                <a:latin typeface="Cambria" panose="02040503050406030204" pitchFamily="18" charset="0"/>
                <a:ea typeface="Cambria" panose="02040503050406030204" pitchFamily="18" charset="0"/>
              </a:rPr>
              <a:t>Rạng ngời ánh bình minh!</a:t>
            </a:r>
            <a:endParaRPr lang="en-US" sz="2800" b="0" i="0" dirty="0">
              <a:solidFill>
                <a:srgbClr val="000000"/>
              </a:solidFill>
              <a:effectLst/>
              <a:latin typeface="Cambria" panose="02040503050406030204" pitchFamily="18" charset="0"/>
              <a:ea typeface="Cambria" panose="02040503050406030204" pitchFamily="18" charset="0"/>
            </a:endParaRPr>
          </a:p>
          <a:p>
            <a:pPr algn="r"/>
            <a:r>
              <a:rPr lang="en-US" sz="2800" dirty="0">
                <a:solidFill>
                  <a:srgbClr val="000000"/>
                </a:solidFill>
                <a:latin typeface="Cambria" panose="02040503050406030204" pitchFamily="18" charset="0"/>
                <a:ea typeface="Cambria" panose="02040503050406030204" pitchFamily="18" charset="0"/>
              </a:rPr>
              <a:t>(Hoài Anh)</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4974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1588</TotalTime>
  <Words>1149</Words>
  <Application>Microsoft Office PowerPoint</Application>
  <PresentationFormat>Widescreen</PresentationFormat>
  <Paragraphs>103</Paragraphs>
  <Slides>39</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39</vt:i4>
      </vt:variant>
    </vt:vector>
  </HeadingPairs>
  <TitlesOfParts>
    <vt:vector size="45" baseType="lpstr">
      <vt:lpstr>Arial</vt:lpstr>
      <vt:lpstr>Calibri</vt:lpstr>
      <vt:lpstr>Cambria</vt:lpstr>
      <vt:lpstr>Times New Roman</vt:lpstr>
      <vt:lpstr>UVN Banh Mi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52</cp:revision>
  <dcterms:created xsi:type="dcterms:W3CDTF">2023-06-14T03:10:11Z</dcterms:created>
  <dcterms:modified xsi:type="dcterms:W3CDTF">2025-03-24T09:49:54Z</dcterms:modified>
  <cp:category>9Slide.vn</cp:category>
</cp:coreProperties>
</file>