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5" r:id="rId4"/>
    <p:sldMasterId id="2147483697" r:id="rId5"/>
  </p:sldMasterIdLst>
  <p:notesMasterIdLst>
    <p:notesMasterId r:id="rId31"/>
  </p:notesMasterIdLst>
  <p:sldIdLst>
    <p:sldId id="259" r:id="rId6"/>
    <p:sldId id="272" r:id="rId7"/>
    <p:sldId id="277" r:id="rId8"/>
    <p:sldId id="278" r:id="rId9"/>
    <p:sldId id="279" r:id="rId10"/>
    <p:sldId id="280" r:id="rId11"/>
    <p:sldId id="281" r:id="rId12"/>
    <p:sldId id="282" r:id="rId13"/>
    <p:sldId id="367" r:id="rId14"/>
    <p:sldId id="256" r:id="rId15"/>
    <p:sldId id="267" r:id="rId16"/>
    <p:sldId id="258" r:id="rId17"/>
    <p:sldId id="261" r:id="rId18"/>
    <p:sldId id="357" r:id="rId19"/>
    <p:sldId id="371" r:id="rId20"/>
    <p:sldId id="372" r:id="rId21"/>
    <p:sldId id="373" r:id="rId22"/>
    <p:sldId id="374" r:id="rId23"/>
    <p:sldId id="294" r:id="rId24"/>
    <p:sldId id="375" r:id="rId25"/>
    <p:sldId id="377" r:id="rId26"/>
    <p:sldId id="376" r:id="rId27"/>
    <p:sldId id="378" r:id="rId28"/>
    <p:sldId id="301" r:id="rId29"/>
    <p:sldId id="266" r:id="rId30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D3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0" d="100"/>
          <a:sy n="40" d="100"/>
        </p:scale>
        <p:origin x="828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7BF644-CC2B-438D-B878-879C4B0018BD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9A93D1-A3E8-4D7B-8326-EB731597C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205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A93D1-A3E8-4D7B-8326-EB731597C9D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490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E665B5-3980-4777-95AA-8820A70795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0555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Khi thiết kế một sản phẩm công nghệ, chúng ta cần xác định được mục đích làm ra sản phẩm đó để làm gì. Từ đó hình thành ý tưởng để thiết kế sản phẩm. Hôm nay, lớp mình sẽ cùng nhau tìm hiểu các công việc chính khi thiết kế một sản phẩm công nghệ -  </a:t>
            </a:r>
            <a:r>
              <a:rPr lang="nl-NL" sz="1800" b="1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Bài 3 – Tìm hiểu thiết kế – Tiết 2.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A93D1-A3E8-4D7B-8326-EB731597C9D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7687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E665B5-3980-4777-95AA-8820A70795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16920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E665B5-3980-4777-95AA-8820A70795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76266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E665B5-3980-4777-95AA-8820A70795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37449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A93D1-A3E8-4D7B-8326-EB731597C9D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699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2465DF5-3113-4688-830F-CDED752359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00502" y="-4000502"/>
            <a:ext cx="10287000" cy="1828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91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9F59B8D-2E76-41FC-BC9A-9311E43E19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00502" y="-4000502"/>
            <a:ext cx="10287000" cy="18288003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FC8A23B2-6893-45E5-8C3C-52D518212B4E}"/>
              </a:ext>
            </a:extLst>
          </p:cNvPr>
          <p:cNvSpPr/>
          <p:nvPr userDrawn="1"/>
        </p:nvSpPr>
        <p:spPr>
          <a:xfrm>
            <a:off x="328613" y="300038"/>
            <a:ext cx="17630775" cy="9686925"/>
          </a:xfrm>
          <a:prstGeom prst="roundRect">
            <a:avLst>
              <a:gd name="adj" fmla="val 3098"/>
            </a:avLst>
          </a:prstGeom>
          <a:solidFill>
            <a:srgbClr val="FFFC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 dirty="0"/>
          </a:p>
        </p:txBody>
      </p:sp>
    </p:spTree>
    <p:extLst>
      <p:ext uri="{BB962C8B-B14F-4D97-AF65-F5344CB8AC3E}">
        <p14:creationId xmlns:p14="http://schemas.microsoft.com/office/powerpoint/2010/main" val="407135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53BF5E-A465-41F6-9480-EA94242A9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E69FBEB-9771-428E-8AFA-73CD3A4F24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6D2476-05AF-4D91-85C7-F35A1B86B9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FBD3A81-6763-4FC8-9AD6-812BDEC98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D0C8CC-779B-4D18-9BA6-CEAE2569C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063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E0D862-6A0B-481D-B717-8D9400B98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B1C84FC-A8AD-4A6A-9B83-0DDE9477CD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105C18F-B328-4139-8E00-EF74A2DF30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EC34E8-F2D5-4298-96ED-3B51AE51F7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04AF534-9271-40EC-ABFC-6ECDD9D5E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AB22CA0-5A7C-4FD5-A979-4DE80BC8B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157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142E0C-1BF6-4006-8A7D-0BB73A51A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50A6AE-C285-4F64-BFBD-67D1806F77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4B1A7E8-7FFA-4B29-BE50-8925BE4122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78E2253-52DC-41F9-9748-31799E25F5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9EA6C18-804B-492C-A826-B7F7C90BAF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25837A8-5454-4BA6-A97D-5A9ACAE132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826ABDF-3796-426B-B75F-0912CA539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52C5F35-153E-44FD-A14A-8C714A198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310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7A83C-3244-452F-88FF-64D4600C5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29C7225-0E09-4829-9D44-48F010AF8C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6254E1F-B1D4-4EEC-A105-CFFC9E088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3191C4C-15E5-4480-8086-B3CAE02B0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12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D2C5A70-1A92-49F0-9CD0-5B0258C0D5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DDF09B2-6451-4290-9497-3A2A151EF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07C7F8F-705D-4748-886B-409935C5B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964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B2B44F-809F-4F0B-83A9-77DD40F3C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FC4DA64-D1C8-4453-A5A8-C58376A1B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155DB26-B814-4E1E-8E76-EE9CFEEE3E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C759BD1-FAB5-4141-8C0B-F4C42013E0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9284AC4-6259-41B5-AD3F-1D8CA9CD4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DF8D830-2FF3-4C1D-90D3-FEDF09485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241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886BBA-8A98-4FF4-BE6F-D3B649950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B90D06F-E71C-46AC-9BD0-DFB77DE8CB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F7D3841-1DC6-41F1-B30A-6B8F198BFA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C954574-96AE-43E8-A568-9F8A930261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D1351A1-3BDC-4852-BC93-3627251BE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73C37DC-8F1D-4BA2-9A9D-B93FB801A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835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1A8A74-021B-4229-A153-B649B0913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2458212-FCC6-49EE-A126-B8F8743DBC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E334A2-151B-4DE9-A75A-ED338695ED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5DCAD16-ED91-4109-84AC-78F0C65FF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83C38EA-0105-481E-8CB4-FE7EE2647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598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35B7B9F-DB27-4C83-B578-6A2A67043C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BC52642-F7C1-470D-92D3-431164858B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79C4FB6-B2CA-490C-90E1-5081A62A6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F71ED3-3BF4-4E88-8863-31F11F6B7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806FE0F-9DD3-47B7-80B9-66026B0DF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030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623417" y="1489151"/>
            <a:ext cx="17041200" cy="410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623400" y="5668250"/>
            <a:ext cx="17041200" cy="15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1409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623400" y="4301700"/>
            <a:ext cx="170412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1591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85784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755" lvl="1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131" lvl="2" indent="-634985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509" lvl="3" indent="-634985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1886" lvl="4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264" lvl="5" indent="-634985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640" lvl="6" indent="-634985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017" lvl="7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395" lvl="8" indent="-634985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2032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85784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755" lvl="1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131" lvl="2" indent="-634985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509" lvl="3" indent="-634985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1886" lvl="4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264" lvl="5" indent="-634985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640" lvl="6" indent="-634985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017" lvl="7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395" lvl="8" indent="-634985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4348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79998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3498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1"/>
            </a:lvl1pPr>
            <a:lvl2pPr marL="1828755" lvl="1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131" lvl="2" indent="-609585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509" lvl="3" indent="-609585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1886" lvl="4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264" lvl="5" indent="-609585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640" lvl="6" indent="-609585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017" lvl="7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395" lvl="8" indent="-609585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9664800" y="2304950"/>
            <a:ext cx="79998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3498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1"/>
            </a:lvl1pPr>
            <a:lvl2pPr marL="1828755" lvl="1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131" lvl="2" indent="-609585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509" lvl="3" indent="-609585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1886" lvl="4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264" lvl="5" indent="-609585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640" lvl="6" indent="-609585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017" lvl="7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395" lvl="8" indent="-609585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5753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4714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623400" y="1111200"/>
            <a:ext cx="5616000" cy="151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623400" y="2779200"/>
            <a:ext cx="5616000" cy="63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09585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400"/>
            </a:lvl1pPr>
            <a:lvl2pPr marL="1828755" lvl="1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131" lvl="2" indent="-609585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509" lvl="3" indent="-609585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1886" lvl="4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264" lvl="5" indent="-609585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640" lvl="6" indent="-609585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017" lvl="7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395" lvl="8" indent="-609585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895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980501" y="900300"/>
            <a:ext cx="12735600" cy="818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6719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9144000" y="-251"/>
            <a:ext cx="9144000" cy="1028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531000" y="2466350"/>
            <a:ext cx="8090400" cy="296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531000" y="5606149"/>
            <a:ext cx="8090400" cy="247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9879000" y="1448150"/>
            <a:ext cx="7674000" cy="739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914378" lvl="0" indent="-685784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755" lvl="1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131" lvl="2" indent="-634985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509" lvl="3" indent="-634985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1886" lvl="4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264" lvl="5" indent="-634985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640" lvl="6" indent="-634985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017" lvl="7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395" lvl="8" indent="-634985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9448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623400" y="8461151"/>
            <a:ext cx="11997600" cy="121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914378" lvl="0" indent="-45718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4826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623400" y="2212250"/>
            <a:ext cx="17041200" cy="392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623400" y="6304451"/>
            <a:ext cx="17041200" cy="26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85784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755" lvl="1" indent="-634985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131" lvl="2" indent="-634985" algn="ctr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509" lvl="3" indent="-634985" algn="ctr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1886" lvl="4" indent="-634985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264" lvl="5" indent="-634985" algn="ctr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640" lvl="6" indent="-634985" algn="ctr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017" lvl="7" indent="-634985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395" lvl="8" indent="-634985" algn="ctr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4448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7527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4FFA4-0D12-4EE9-92BC-E51C97B1F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FC310C-11B7-4EBB-8A31-CA60B4DB78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51B84-21B4-4F5D-B372-C32C073DD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F3CE4A-5597-42E5-85BB-6615F035C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D63A7F-1490-4742-9B42-566697AE3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1733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8AEA8-F1B6-4053-9ADA-F53B238C8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5CB888-9931-4ABB-9505-1A4B6A3248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897393-0D8D-4C5F-BC8C-B9953ADD5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074DF0-D6D5-4E6B-BD85-D44339F2D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B51D8-611B-48BC-A3D8-C1201DD03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5538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DB5ED-943F-4CC0-9FE5-DFE169829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0D0BC8-CB23-4831-88C2-29072BE3C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0002D-0EBA-467B-9B1C-EEB4C24AC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292DC0-C22E-4903-8F0A-E0C338840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300723-4A72-4F36-A854-A472B23F5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7108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0DF6A-DC03-4E80-A5D6-93ECD5E20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CBAE6-5D84-4232-88FC-DB16A47B80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5C4A1-B904-42B2-BD7C-4BF515021A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DF9929-51BD-47B2-BD86-5C17D9789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E81555-D367-4980-972F-8230E3A85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02A58-44FE-4919-8117-F1C4C82D5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0542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B2163-8774-4694-8732-8529EDE2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D2396A-125A-4093-87CB-5143941E2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3F745C-CEC4-4262-A419-D1A9BC070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613C1C-5CBF-4D7D-B443-BD5C043924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1FA5C8-4416-4490-9FA3-76A938A384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D24032-AF1B-4A5B-B363-27EF57210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102CFF-7702-44B3-90F4-0D01186B3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0425C2-3619-4199-915D-64265B79E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50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EE672-1971-45A6-B6EF-B15A5AF15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B38E21-F0DB-49C1-9365-54FECCFC2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FDB467-4525-4191-8D95-464D47FBB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B3A8FA-9878-43BA-8CBE-6AC38D731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494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CAFD5A-29C6-4CEC-9BAC-CAD8FFEB3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2980E7-D904-44AF-953E-9D26E8DCA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07CC90-5AF6-4A4D-AF73-1769AA83C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1611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DB19F-70B7-4B71-BD0C-AEA2DC7E0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E9D82-77F6-44D8-90F7-39222E1FD0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4D7DED-2594-4374-B8AA-E18446CD1C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79A8AF-5B56-4627-8470-16E942BF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652CCF-CC6F-4016-882B-7F1DEB894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3C84E2-A202-42B0-BFC5-01021A849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9472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00451-C421-4217-BC8D-8270315EB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68335A-5DFC-4EFE-8B32-EAD8FB15A7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4E026D-72B3-478E-8084-D678BE52CF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ED9B2D-2761-4989-8EC3-2CDA4514A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191019-979C-429C-86E6-E87D999E0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D8330C-3BFB-48ED-9FA4-596B373E3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6710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9246B-9F21-453D-A4B1-2D0458C54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B6E7BD-097C-483A-85A6-120F400FF5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042B33-FA50-41E8-8D16-B3D354656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B3E049-037B-41EB-B08C-57D1B162B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9DC01-6A5C-499E-9F56-D9284876A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6757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FCC8FA-EE53-4402-9AE7-3C21AEC8FA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602FB4-097D-4A22-B8D1-13E6BD2C5A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2D9FF8-B0E3-425A-8262-414AEEAB5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6755FB-3C39-4DFA-9E29-F5E4EBBB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27A908-69CF-45E4-A599-E44084210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3768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8175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753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1342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305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8487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8315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3144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8183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001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25683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859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7018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2000">
                <a:solidFill>
                  <a:schemeClr val="dk2"/>
                </a:solidFill>
              </a:defRPr>
            </a:lvl1pPr>
            <a:lvl2pPr lvl="1" algn="r">
              <a:buNone/>
              <a:defRPr sz="2000">
                <a:solidFill>
                  <a:schemeClr val="dk2"/>
                </a:solidFill>
              </a:defRPr>
            </a:lvl2pPr>
            <a:lvl3pPr lvl="2" algn="r">
              <a:buNone/>
              <a:defRPr sz="2000">
                <a:solidFill>
                  <a:schemeClr val="dk2"/>
                </a:solidFill>
              </a:defRPr>
            </a:lvl3pPr>
            <a:lvl4pPr lvl="3" algn="r">
              <a:buNone/>
              <a:defRPr sz="2000">
                <a:solidFill>
                  <a:schemeClr val="dk2"/>
                </a:solidFill>
              </a:defRPr>
            </a:lvl4pPr>
            <a:lvl5pPr lvl="4" algn="r">
              <a:buNone/>
              <a:defRPr sz="2000">
                <a:solidFill>
                  <a:schemeClr val="dk2"/>
                </a:solidFill>
              </a:defRPr>
            </a:lvl5pPr>
            <a:lvl6pPr lvl="5" algn="r">
              <a:buNone/>
              <a:defRPr sz="2000">
                <a:solidFill>
                  <a:schemeClr val="dk2"/>
                </a:solidFill>
              </a:defRPr>
            </a:lvl6pPr>
            <a:lvl7pPr lvl="6" algn="r">
              <a:buNone/>
              <a:defRPr sz="2000">
                <a:solidFill>
                  <a:schemeClr val="dk2"/>
                </a:solidFill>
              </a:defRPr>
            </a:lvl7pPr>
            <a:lvl8pPr lvl="7" algn="r">
              <a:buNone/>
              <a:defRPr sz="2000">
                <a:solidFill>
                  <a:schemeClr val="dk2"/>
                </a:solidFill>
              </a:defRPr>
            </a:lvl8pPr>
            <a:lvl9pPr lvl="8" algn="r">
              <a:buNone/>
              <a:defRPr sz="2000">
                <a:solidFill>
                  <a:schemeClr val="dk2"/>
                </a:solidFill>
              </a:defRPr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DD03CF-FCB3-8E9E-FA93-43B23383C01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6600" y="-190500"/>
            <a:ext cx="2838152" cy="283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5163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6FF5ED47-E1A8-C93A-4DBB-49DD9459EB1E}"/>
              </a:ext>
            </a:extLst>
          </p:cNvPr>
          <p:cNvSpPr txBox="1"/>
          <p:nvPr userDrawn="1"/>
        </p:nvSpPr>
        <p:spPr>
          <a:xfrm>
            <a:off x="0" y="-2406997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384C9F-B10D-4FE6-A2B0-CD65C49A6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8F4E8F-1D59-4B0A-9E31-CD49488B67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9C12A2-D793-44C4-A0F0-51BBAA8F71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FC98F-EB4A-44BE-8C63-8CA280C0D252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BC778-7C1F-46D2-AB32-E507BE0AB6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9EFA2-78FC-4965-98C9-115C2DA05F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468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D190-56AD-4C55-BBCA-1554B872117B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659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svg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2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png"/><Relationship Id="rId5" Type="http://schemas.openxmlformats.org/officeDocument/2006/relationships/image" Target="../media/image37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jpg"/><Relationship Id="rId1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gif"/><Relationship Id="rId18" Type="http://schemas.openxmlformats.org/officeDocument/2006/relationships/image" Target="../media/image21.png"/><Relationship Id="rId26" Type="http://schemas.openxmlformats.org/officeDocument/2006/relationships/image" Target="../media/image25.png"/><Relationship Id="rId3" Type="http://schemas.openxmlformats.org/officeDocument/2006/relationships/slideLayout" Target="../slideLayouts/slideLayout47.xml"/><Relationship Id="rId21" Type="http://schemas.openxmlformats.org/officeDocument/2006/relationships/slide" Target="slide4.xml"/><Relationship Id="rId7" Type="http://schemas.openxmlformats.org/officeDocument/2006/relationships/image" Target="../media/image10.png"/><Relationship Id="rId12" Type="http://schemas.openxmlformats.org/officeDocument/2006/relationships/image" Target="../media/image15.gif"/><Relationship Id="rId17" Type="http://schemas.openxmlformats.org/officeDocument/2006/relationships/image" Target="../media/image20.png"/><Relationship Id="rId25" Type="http://schemas.openxmlformats.org/officeDocument/2006/relationships/slide" Target="slide6.xml"/><Relationship Id="rId2" Type="http://schemas.openxmlformats.org/officeDocument/2006/relationships/audio" Target="../media/media1.wma"/><Relationship Id="rId16" Type="http://schemas.openxmlformats.org/officeDocument/2006/relationships/image" Target="../media/image19.gif"/><Relationship Id="rId20" Type="http://schemas.openxmlformats.org/officeDocument/2006/relationships/image" Target="../media/image22.png"/><Relationship Id="rId29" Type="http://schemas.openxmlformats.org/officeDocument/2006/relationships/slide" Target="slide8.xml"/><Relationship Id="rId1" Type="http://schemas.microsoft.com/office/2007/relationships/media" Target="../media/media1.wma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slide" Target="slide5.xml"/><Relationship Id="rId28" Type="http://schemas.openxmlformats.org/officeDocument/2006/relationships/image" Target="../media/image26.png"/><Relationship Id="rId10" Type="http://schemas.openxmlformats.org/officeDocument/2006/relationships/image" Target="../media/image13.png"/><Relationship Id="rId19" Type="http://schemas.openxmlformats.org/officeDocument/2006/relationships/slide" Target="slide3.xml"/><Relationship Id="rId31" Type="http://schemas.openxmlformats.org/officeDocument/2006/relationships/slide" Target="slide9.xml"/><Relationship Id="rId4" Type="http://schemas.openxmlformats.org/officeDocument/2006/relationships/audio" Target="../media/audio1.wav"/><Relationship Id="rId9" Type="http://schemas.openxmlformats.org/officeDocument/2006/relationships/image" Target="../media/image12.png"/><Relationship Id="rId14" Type="http://schemas.openxmlformats.org/officeDocument/2006/relationships/image" Target="../media/image17.gif"/><Relationship Id="rId22" Type="http://schemas.openxmlformats.org/officeDocument/2006/relationships/image" Target="../media/image23.png"/><Relationship Id="rId27" Type="http://schemas.openxmlformats.org/officeDocument/2006/relationships/slide" Target="slide7.xml"/><Relationship Id="rId30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pn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13" Type="http://schemas.openxmlformats.org/officeDocument/2006/relationships/image" Target="../media/image82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12" Type="http://schemas.microsoft.com/office/2007/relationships/hdphoto" Target="../media/hdphoto2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76.sv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5" Type="http://schemas.openxmlformats.org/officeDocument/2006/relationships/image" Target="../media/image84.png"/><Relationship Id="rId10" Type="http://schemas.openxmlformats.org/officeDocument/2006/relationships/image" Target="../media/image80.svg"/><Relationship Id="rId4" Type="http://schemas.openxmlformats.org/officeDocument/2006/relationships/image" Target="../media/image74.svg"/><Relationship Id="rId9" Type="http://schemas.openxmlformats.org/officeDocument/2006/relationships/image" Target="../media/image79.png"/><Relationship Id="rId14" Type="http://schemas.openxmlformats.org/officeDocument/2006/relationships/image" Target="../media/image83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6.svg"/><Relationship Id="rId3" Type="http://schemas.openxmlformats.org/officeDocument/2006/relationships/image" Target="../media/image86.svg"/><Relationship Id="rId7" Type="http://schemas.openxmlformats.org/officeDocument/2006/relationships/image" Target="../media/image90.svg"/><Relationship Id="rId12" Type="http://schemas.openxmlformats.org/officeDocument/2006/relationships/image" Target="../media/image95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11" Type="http://schemas.openxmlformats.org/officeDocument/2006/relationships/image" Target="../media/image94.svg"/><Relationship Id="rId5" Type="http://schemas.openxmlformats.org/officeDocument/2006/relationships/image" Target="../media/image88.sv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1.jpeg"/><Relationship Id="rId5" Type="http://schemas.openxmlformats.org/officeDocument/2006/relationships/image" Target="../media/image29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2.png"/><Relationship Id="rId5" Type="http://schemas.openxmlformats.org/officeDocument/2006/relationships/image" Target="../media/image29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3.jpeg"/><Relationship Id="rId5" Type="http://schemas.openxmlformats.org/officeDocument/2006/relationships/image" Target="../media/image29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4.jpeg"/><Relationship Id="rId5" Type="http://schemas.openxmlformats.org/officeDocument/2006/relationships/image" Target="../media/image29.png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5.jpeg"/><Relationship Id="rId5" Type="http://schemas.openxmlformats.org/officeDocument/2006/relationships/image" Target="../media/image29.png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685800" y="419100"/>
            <a:ext cx="6599841" cy="8557330"/>
          </a:xfrm>
          <a:custGeom>
            <a:avLst/>
            <a:gdLst/>
            <a:ahLst/>
            <a:cxnLst/>
            <a:rect l="l" t="t" r="r" b="b"/>
            <a:pathLst>
              <a:path w="6599841" h="8557330">
                <a:moveTo>
                  <a:pt x="0" y="0"/>
                </a:moveTo>
                <a:lnTo>
                  <a:pt x="6599840" y="0"/>
                </a:lnTo>
                <a:lnTo>
                  <a:pt x="6599840" y="8557329"/>
                </a:lnTo>
                <a:lnTo>
                  <a:pt x="0" y="85573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554200" y="7048500"/>
            <a:ext cx="3400455" cy="2533339"/>
          </a:xfrm>
          <a:custGeom>
            <a:avLst/>
            <a:gdLst/>
            <a:ahLst/>
            <a:cxnLst/>
            <a:rect l="l" t="t" r="r" b="b"/>
            <a:pathLst>
              <a:path w="3400455" h="2533339">
                <a:moveTo>
                  <a:pt x="0" y="0"/>
                </a:moveTo>
                <a:lnTo>
                  <a:pt x="3400455" y="0"/>
                </a:lnTo>
                <a:lnTo>
                  <a:pt x="3400455" y="2533339"/>
                </a:lnTo>
                <a:lnTo>
                  <a:pt x="0" y="25333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24643B4-FBB8-B54E-9F76-3D690F6F11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028700"/>
            <a:ext cx="10364561" cy="79862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1340480">
            <a:off x="16251505" y="885836"/>
            <a:ext cx="993356" cy="2001724"/>
          </a:xfrm>
          <a:custGeom>
            <a:avLst/>
            <a:gdLst/>
            <a:ahLst/>
            <a:cxnLst/>
            <a:rect l="l" t="t" r="r" b="b"/>
            <a:pathLst>
              <a:path w="993356" h="2001724">
                <a:moveTo>
                  <a:pt x="0" y="0"/>
                </a:moveTo>
                <a:lnTo>
                  <a:pt x="993356" y="0"/>
                </a:lnTo>
                <a:lnTo>
                  <a:pt x="993356" y="2001724"/>
                </a:lnTo>
                <a:lnTo>
                  <a:pt x="0" y="20017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0" y="5981700"/>
            <a:ext cx="4022217" cy="4114800"/>
          </a:xfrm>
          <a:custGeom>
            <a:avLst/>
            <a:gdLst/>
            <a:ahLst/>
            <a:cxnLst/>
            <a:rect l="l" t="t" r="r" b="b"/>
            <a:pathLst>
              <a:path w="4022217" h="4114800">
                <a:moveTo>
                  <a:pt x="0" y="0"/>
                </a:moveTo>
                <a:lnTo>
                  <a:pt x="4022217" y="0"/>
                </a:lnTo>
                <a:lnTo>
                  <a:pt x="40222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639800" y="6009132"/>
            <a:ext cx="4632960" cy="370636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C24383B-6868-BE21-02C5-47B0AAB1A1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5200" y="190500"/>
            <a:ext cx="4377307" cy="16033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0AEE50C-84E5-1484-D4A3-E85CEF069B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781300"/>
            <a:ext cx="14554200" cy="338271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C0F7D5F-A7F0-548D-29B8-828C1CFF65C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600" y="419100"/>
            <a:ext cx="3426249" cy="38834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4691B3A-8703-A290-091A-46AF1CAFE64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77200" y="5676900"/>
            <a:ext cx="3950550" cy="10729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685800" y="419100"/>
            <a:ext cx="6599841" cy="8557330"/>
          </a:xfrm>
          <a:custGeom>
            <a:avLst/>
            <a:gdLst/>
            <a:ahLst/>
            <a:cxnLst/>
            <a:rect l="l" t="t" r="r" b="b"/>
            <a:pathLst>
              <a:path w="6599841" h="8557330">
                <a:moveTo>
                  <a:pt x="0" y="0"/>
                </a:moveTo>
                <a:lnTo>
                  <a:pt x="6599840" y="0"/>
                </a:lnTo>
                <a:lnTo>
                  <a:pt x="6599840" y="8557329"/>
                </a:lnTo>
                <a:lnTo>
                  <a:pt x="0" y="85573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554200" y="7048500"/>
            <a:ext cx="3400455" cy="2533339"/>
          </a:xfrm>
          <a:custGeom>
            <a:avLst/>
            <a:gdLst/>
            <a:ahLst/>
            <a:cxnLst/>
            <a:rect l="l" t="t" r="r" b="b"/>
            <a:pathLst>
              <a:path w="3400455" h="2533339">
                <a:moveTo>
                  <a:pt x="0" y="0"/>
                </a:moveTo>
                <a:lnTo>
                  <a:pt x="3400455" y="0"/>
                </a:lnTo>
                <a:lnTo>
                  <a:pt x="3400455" y="2533339"/>
                </a:lnTo>
                <a:lnTo>
                  <a:pt x="0" y="25333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F3A161-AB09-19A0-0470-75A170A0E7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638299"/>
            <a:ext cx="10591800" cy="793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740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4">
            <a:extLst>
              <a:ext uri="{FF2B5EF4-FFF2-40B4-BE49-F238E27FC236}">
                <a16:creationId xmlns:a16="http://schemas.microsoft.com/office/drawing/2014/main" id="{21909817-3CB9-06A6-DD0C-4E4022B23807}"/>
              </a:ext>
            </a:extLst>
          </p:cNvPr>
          <p:cNvSpPr/>
          <p:nvPr/>
        </p:nvSpPr>
        <p:spPr>
          <a:xfrm>
            <a:off x="2514600" y="1866900"/>
            <a:ext cx="13411200" cy="3886200"/>
          </a:xfrm>
          <a:custGeom>
            <a:avLst/>
            <a:gdLst/>
            <a:ahLst/>
            <a:cxnLst/>
            <a:rect l="l" t="t" r="r" b="b"/>
            <a:pathLst>
              <a:path w="8958177" h="2182538">
                <a:moveTo>
                  <a:pt x="0" y="0"/>
                </a:moveTo>
                <a:lnTo>
                  <a:pt x="8958177" y="0"/>
                </a:lnTo>
                <a:lnTo>
                  <a:pt x="8958177" y="2182538"/>
                </a:lnTo>
                <a:lnTo>
                  <a:pt x="0" y="2182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15">
            <a:extLst>
              <a:ext uri="{FF2B5EF4-FFF2-40B4-BE49-F238E27FC236}">
                <a16:creationId xmlns:a16="http://schemas.microsoft.com/office/drawing/2014/main" id="{FCF99DD3-D622-F9EC-AAC8-CE16603FD19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81200" y="5753100"/>
            <a:ext cx="5013960" cy="401116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87448AF-1AAE-20C8-8ED8-DEC6E5E0C62D}"/>
              </a:ext>
            </a:extLst>
          </p:cNvPr>
          <p:cNvSpPr txBox="1"/>
          <p:nvPr/>
        </p:nvSpPr>
        <p:spPr>
          <a:xfrm>
            <a:off x="3505200" y="2476500"/>
            <a:ext cx="10591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/>
              <a:t>2. CÁC CÔNG VIỆC CHÍNH CỦA THIẾT KẾ</a:t>
            </a:r>
          </a:p>
        </p:txBody>
      </p:sp>
      <p:sp>
        <p:nvSpPr>
          <p:cNvPr id="22" name="Freeform 10">
            <a:extLst>
              <a:ext uri="{FF2B5EF4-FFF2-40B4-BE49-F238E27FC236}">
                <a16:creationId xmlns:a16="http://schemas.microsoft.com/office/drawing/2014/main" id="{F0503A4F-5A0F-27A6-40E3-47D006C2B8BA}"/>
              </a:ext>
            </a:extLst>
          </p:cNvPr>
          <p:cNvSpPr/>
          <p:nvPr/>
        </p:nvSpPr>
        <p:spPr>
          <a:xfrm>
            <a:off x="12344400" y="4206240"/>
            <a:ext cx="5784742" cy="6057900"/>
          </a:xfrm>
          <a:custGeom>
            <a:avLst/>
            <a:gdLst/>
            <a:ahLst/>
            <a:cxnLst/>
            <a:rect l="l" t="t" r="r" b="b"/>
            <a:pathLst>
              <a:path w="4184542" h="4114800">
                <a:moveTo>
                  <a:pt x="0" y="0"/>
                </a:moveTo>
                <a:lnTo>
                  <a:pt x="4184543" y="0"/>
                </a:lnTo>
                <a:lnTo>
                  <a:pt x="41845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59063" y="-387579"/>
            <a:ext cx="22704840" cy="2102079"/>
            <a:chOff x="0" y="0"/>
            <a:chExt cx="7087847" cy="1100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087846" cy="1100800"/>
            </a:xfrm>
            <a:custGeom>
              <a:avLst/>
              <a:gdLst/>
              <a:ahLst/>
              <a:cxnLst/>
              <a:rect l="l" t="t" r="r" b="b"/>
              <a:pathLst>
                <a:path w="7087846" h="1100800">
                  <a:moveTo>
                    <a:pt x="34098" y="0"/>
                  </a:moveTo>
                  <a:lnTo>
                    <a:pt x="7053749" y="0"/>
                  </a:lnTo>
                  <a:cubicBezTo>
                    <a:pt x="7072580" y="0"/>
                    <a:pt x="7087846" y="15266"/>
                    <a:pt x="7087846" y="34098"/>
                  </a:cubicBezTo>
                  <a:lnTo>
                    <a:pt x="7087846" y="1066702"/>
                  </a:lnTo>
                  <a:cubicBezTo>
                    <a:pt x="7087846" y="1075745"/>
                    <a:pt x="7084254" y="1084418"/>
                    <a:pt x="7077859" y="1090813"/>
                  </a:cubicBezTo>
                  <a:cubicBezTo>
                    <a:pt x="7071464" y="1097208"/>
                    <a:pt x="7062791" y="1100800"/>
                    <a:pt x="7053749" y="1100800"/>
                  </a:cubicBezTo>
                  <a:lnTo>
                    <a:pt x="34098" y="1100800"/>
                  </a:lnTo>
                  <a:cubicBezTo>
                    <a:pt x="15266" y="1100800"/>
                    <a:pt x="0" y="1085534"/>
                    <a:pt x="0" y="1066702"/>
                  </a:cubicBezTo>
                  <a:lnTo>
                    <a:pt x="0" y="34098"/>
                  </a:lnTo>
                  <a:cubicBezTo>
                    <a:pt x="0" y="15266"/>
                    <a:pt x="15266" y="0"/>
                    <a:pt x="34098" y="0"/>
                  </a:cubicBezTo>
                  <a:close/>
                </a:path>
              </a:pathLst>
            </a:custGeom>
            <a:solidFill>
              <a:srgbClr val="89D2C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7087847" cy="1138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A4568B2B-61EB-C4DC-244A-B9FE7621A98A}"/>
              </a:ext>
            </a:extLst>
          </p:cNvPr>
          <p:cNvSpPr txBox="1"/>
          <p:nvPr/>
        </p:nvSpPr>
        <p:spPr>
          <a:xfrm>
            <a:off x="1371600" y="114300"/>
            <a:ext cx="15925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594C1C-E074-E2DF-C2B6-3B992F95D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628900"/>
            <a:ext cx="11582400" cy="75663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id="{4A556531-128D-B0E2-466D-EFD0D543C32F}"/>
              </a:ext>
            </a:extLst>
          </p:cNvPr>
          <p:cNvGrpSpPr/>
          <p:nvPr/>
        </p:nvGrpSpPr>
        <p:grpSpPr>
          <a:xfrm>
            <a:off x="3048000" y="303440"/>
            <a:ext cx="11811000" cy="1944460"/>
            <a:chOff x="0" y="-38100"/>
            <a:chExt cx="2022212" cy="276371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4FC71558-DA5E-D1C1-01B5-B09D8603BEC6}"/>
                </a:ext>
              </a:extLst>
            </p:cNvPr>
            <p:cNvSpPr/>
            <p:nvPr/>
          </p:nvSpPr>
          <p:spPr>
            <a:xfrm>
              <a:off x="0" y="0"/>
              <a:ext cx="2022211" cy="173288"/>
            </a:xfrm>
            <a:custGeom>
              <a:avLst/>
              <a:gdLst/>
              <a:ahLst/>
              <a:cxnLst/>
              <a:rect l="l" t="t" r="r" b="b"/>
              <a:pathLst>
                <a:path w="2022211" h="238271">
                  <a:moveTo>
                    <a:pt x="60840" y="0"/>
                  </a:moveTo>
                  <a:lnTo>
                    <a:pt x="1961371" y="0"/>
                  </a:lnTo>
                  <a:cubicBezTo>
                    <a:pt x="1977507" y="0"/>
                    <a:pt x="1992982" y="6410"/>
                    <a:pt x="2004392" y="17820"/>
                  </a:cubicBezTo>
                  <a:cubicBezTo>
                    <a:pt x="2015802" y="29230"/>
                    <a:pt x="2022211" y="44705"/>
                    <a:pt x="2022211" y="60840"/>
                  </a:cubicBezTo>
                  <a:lnTo>
                    <a:pt x="2022211" y="177431"/>
                  </a:lnTo>
                  <a:cubicBezTo>
                    <a:pt x="2022211" y="193567"/>
                    <a:pt x="2015802" y="209042"/>
                    <a:pt x="2004392" y="220451"/>
                  </a:cubicBezTo>
                  <a:cubicBezTo>
                    <a:pt x="1992982" y="231861"/>
                    <a:pt x="1977507" y="238271"/>
                    <a:pt x="1961371" y="238271"/>
                  </a:cubicBezTo>
                  <a:lnTo>
                    <a:pt x="60840" y="238271"/>
                  </a:lnTo>
                  <a:cubicBezTo>
                    <a:pt x="44705" y="238271"/>
                    <a:pt x="29230" y="231861"/>
                    <a:pt x="17820" y="220451"/>
                  </a:cubicBezTo>
                  <a:cubicBezTo>
                    <a:pt x="6410" y="209042"/>
                    <a:pt x="0" y="193567"/>
                    <a:pt x="0" y="177431"/>
                  </a:cubicBezTo>
                  <a:lnTo>
                    <a:pt x="0" y="60840"/>
                  </a:lnTo>
                  <a:cubicBezTo>
                    <a:pt x="0" y="44705"/>
                    <a:pt x="6410" y="29230"/>
                    <a:pt x="17820" y="17820"/>
                  </a:cubicBezTo>
                  <a:cubicBezTo>
                    <a:pt x="29230" y="6410"/>
                    <a:pt x="44705" y="0"/>
                    <a:pt x="60840" y="0"/>
                  </a:cubicBezTo>
                  <a:close/>
                </a:path>
              </a:pathLst>
            </a:custGeom>
            <a:solidFill>
              <a:srgbClr val="F2BD01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algn="ctr"/>
              <a:r>
                <a:rPr lang="nl-NL" sz="60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lang="nl-NL" sz="60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ác công việc chính của thiết kế </a:t>
              </a:r>
              <a:endParaRPr lang="en-US" sz="16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3F51754-F841-B658-5C01-760D06EC06FA}"/>
                </a:ext>
              </a:extLst>
            </p:cNvPr>
            <p:cNvSpPr txBox="1"/>
            <p:nvPr/>
          </p:nvSpPr>
          <p:spPr>
            <a:xfrm>
              <a:off x="0" y="-38100"/>
              <a:ext cx="2022212" cy="2763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60BE5724-365A-FBF8-EFB5-3C619FB52E51}"/>
              </a:ext>
            </a:extLst>
          </p:cNvPr>
          <p:cNvSpPr/>
          <p:nvPr/>
        </p:nvSpPr>
        <p:spPr>
          <a:xfrm>
            <a:off x="3048000" y="2476500"/>
            <a:ext cx="11658600" cy="109831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 defTabSz="1371600">
              <a:lnSpc>
                <a:spcPct val="120000"/>
              </a:lnSpc>
            </a:pPr>
            <a:r>
              <a:rPr 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Hình thành ý tưởng về sản phẩm.</a:t>
            </a:r>
            <a:endParaRPr lang="en-US" sz="5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9B1CBE-A4D7-E70C-41A6-85D2FA90194B}"/>
              </a:ext>
            </a:extLst>
          </p:cNvPr>
          <p:cNvSpPr/>
          <p:nvPr/>
        </p:nvSpPr>
        <p:spPr>
          <a:xfrm>
            <a:off x="3048000" y="4076700"/>
            <a:ext cx="11658600" cy="22063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 defTabSz="1371600">
              <a:lnSpc>
                <a:spcPct val="120000"/>
              </a:lnSpc>
            </a:pPr>
            <a:r>
              <a:rPr 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Vẽ phác thảo sản phẩm và lựa chọn vật liệu, dụng cụ.</a:t>
            </a:r>
            <a:endParaRPr lang="en-US" sz="5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9B8AA68-8AEE-CA7E-B6D6-8F2FE9509A3A}"/>
              </a:ext>
            </a:extLst>
          </p:cNvPr>
          <p:cNvSpPr/>
          <p:nvPr/>
        </p:nvSpPr>
        <p:spPr>
          <a:xfrm>
            <a:off x="3048000" y="6896100"/>
            <a:ext cx="11658600" cy="10983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 defTabSz="1371600">
              <a:lnSpc>
                <a:spcPct val="120000"/>
              </a:lnSpc>
            </a:pPr>
            <a:r>
              <a:rPr 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Làm sản phẩm mẫu.</a:t>
            </a:r>
            <a:endParaRPr lang="en-US" sz="5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C50AAD-5943-9B70-883A-E42B4A3855C3}"/>
              </a:ext>
            </a:extLst>
          </p:cNvPr>
          <p:cNvSpPr/>
          <p:nvPr/>
        </p:nvSpPr>
        <p:spPr>
          <a:xfrm>
            <a:off x="3048000" y="8420100"/>
            <a:ext cx="12954000" cy="1098314"/>
          </a:xfrm>
          <a:prstGeom prst="rect">
            <a:avLst/>
          </a:prstGeom>
          <a:solidFill>
            <a:srgbClr val="FBD3FB"/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 defTabSz="1371600">
              <a:lnSpc>
                <a:spcPct val="120000"/>
              </a:lnSpc>
            </a:pPr>
            <a:r>
              <a:rPr 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Đánh giá và hoàn thiện sản phẩm. </a:t>
            </a:r>
            <a:endParaRPr lang="en-US" sz="5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23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817A7EF-A4C5-CF49-5846-13AE64A64A26}"/>
              </a:ext>
            </a:extLst>
          </p:cNvPr>
          <p:cNvGrpSpPr/>
          <p:nvPr/>
        </p:nvGrpSpPr>
        <p:grpSpPr>
          <a:xfrm>
            <a:off x="990600" y="2933700"/>
            <a:ext cx="12124659" cy="6553200"/>
            <a:chOff x="5080000" y="744289"/>
            <a:chExt cx="6111165" cy="596586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AC3EDC5-55FC-5C6C-D242-BCFAC656C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0000" y="744289"/>
              <a:ext cx="6111165" cy="596586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13B9C35-9B68-D7C5-5A1A-312E2B0036A3}"/>
                </a:ext>
              </a:extLst>
            </p:cNvPr>
            <p:cNvSpPr txBox="1"/>
            <p:nvPr/>
          </p:nvSpPr>
          <p:spPr>
            <a:xfrm>
              <a:off x="5272035" y="1021771"/>
              <a:ext cx="5628287" cy="53796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Để thiết kế một sản phẩm, em cần thực hiện 4 bước chính, gồm: Hình thành ý tưởng về sản phẩm; Vẽ phác thảo sản phẩm và lựa chọn vật liệu, dụng cụ; Làm sản phẩm mẫu; Đánh giá và hoàn thiện sản phẩm. </a:t>
              </a:r>
              <a:endPara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8DB0E00-B13D-0DD8-86E4-6D416B157C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7" t="73491" r="-2725"/>
          <a:stretch/>
        </p:blipFill>
        <p:spPr>
          <a:xfrm>
            <a:off x="13305184" y="404477"/>
            <a:ext cx="4370600" cy="3371087"/>
          </a:xfrm>
          <a:prstGeom prst="rect">
            <a:avLst/>
          </a:prstGeom>
        </p:spPr>
      </p:pic>
      <p:pic>
        <p:nvPicPr>
          <p:cNvPr id="5" name="Picture 4" descr="A cartoon of a child holding a pencil and a notebook&#10;&#10;Description automatically generated">
            <a:extLst>
              <a:ext uri="{FF2B5EF4-FFF2-40B4-BE49-F238E27FC236}">
                <a16:creationId xmlns:a16="http://schemas.microsoft.com/office/drawing/2014/main" id="{68487913-C6F7-5C8C-7EFD-426094F99B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6885" y="4685070"/>
            <a:ext cx="4370601" cy="5252130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49D819D1-EE25-6CD9-3B39-4AF1E118C3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42900"/>
            <a:ext cx="7422726" cy="213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17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685800" y="419100"/>
            <a:ext cx="6599841" cy="8557330"/>
          </a:xfrm>
          <a:custGeom>
            <a:avLst/>
            <a:gdLst/>
            <a:ahLst/>
            <a:cxnLst/>
            <a:rect l="l" t="t" r="r" b="b"/>
            <a:pathLst>
              <a:path w="6599841" h="8557330">
                <a:moveTo>
                  <a:pt x="0" y="0"/>
                </a:moveTo>
                <a:lnTo>
                  <a:pt x="6599840" y="0"/>
                </a:lnTo>
                <a:lnTo>
                  <a:pt x="6599840" y="8557329"/>
                </a:lnTo>
                <a:lnTo>
                  <a:pt x="0" y="85573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554200" y="7048500"/>
            <a:ext cx="3400455" cy="2533339"/>
          </a:xfrm>
          <a:custGeom>
            <a:avLst/>
            <a:gdLst/>
            <a:ahLst/>
            <a:cxnLst/>
            <a:rect l="l" t="t" r="r" b="b"/>
            <a:pathLst>
              <a:path w="3400455" h="2533339">
                <a:moveTo>
                  <a:pt x="0" y="0"/>
                </a:moveTo>
                <a:lnTo>
                  <a:pt x="3400455" y="0"/>
                </a:lnTo>
                <a:lnTo>
                  <a:pt x="3400455" y="2533339"/>
                </a:lnTo>
                <a:lnTo>
                  <a:pt x="0" y="25333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734C91-20C2-F01A-3157-3E9204BF90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367441"/>
            <a:ext cx="11592265" cy="895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51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CCB43C-AA4E-D0CA-EA8D-01737569EDB8}"/>
              </a:ext>
            </a:extLst>
          </p:cNvPr>
          <p:cNvGrpSpPr/>
          <p:nvPr/>
        </p:nvGrpSpPr>
        <p:grpSpPr>
          <a:xfrm>
            <a:off x="2971800" y="571500"/>
            <a:ext cx="13106400" cy="1676400"/>
            <a:chOff x="1594337" y="1602154"/>
            <a:chExt cx="9003323" cy="3477846"/>
          </a:xfrm>
        </p:grpSpPr>
        <p:sp>
          <p:nvSpPr>
            <p:cNvPr id="3" name="Rounded Rectangle 8">
              <a:extLst>
                <a:ext uri="{FF2B5EF4-FFF2-40B4-BE49-F238E27FC236}">
                  <a16:creationId xmlns:a16="http://schemas.microsoft.com/office/drawing/2014/main" id="{5D666EC0-44A4-EC5C-02A0-0CE92C5655DB}"/>
                </a:ext>
              </a:extLst>
            </p:cNvPr>
            <p:cNvSpPr/>
            <p:nvPr/>
          </p:nvSpPr>
          <p:spPr>
            <a:xfrm>
              <a:off x="1594337" y="1602154"/>
              <a:ext cx="9003323" cy="3477846"/>
            </a:xfrm>
            <a:prstGeom prst="roundRect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" name="Rounded Rectangle 9">
              <a:extLst>
                <a:ext uri="{FF2B5EF4-FFF2-40B4-BE49-F238E27FC236}">
                  <a16:creationId xmlns:a16="http://schemas.microsoft.com/office/drawing/2014/main" id="{C2AA3367-AB38-39AB-25B1-BEC07D6E68A8}"/>
                </a:ext>
              </a:extLst>
            </p:cNvPr>
            <p:cNvSpPr/>
            <p:nvPr/>
          </p:nvSpPr>
          <p:spPr>
            <a:xfrm>
              <a:off x="1825851" y="1733931"/>
              <a:ext cx="8540294" cy="317572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 hãy vẽ phác thảo và trình bày ý tưởng thiết kế một sản phẩm công nghệ theo một số gợi ý trong hình 4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6D47609-12CA-4B8E-45B9-F5A5A7861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162300"/>
            <a:ext cx="9545106" cy="5715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4693C8-4750-4AC3-CF30-9890AEC84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5800" y="3390899"/>
            <a:ext cx="4343400" cy="573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70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817A7EF-A4C5-CF49-5846-13AE64A64A26}"/>
              </a:ext>
            </a:extLst>
          </p:cNvPr>
          <p:cNvGrpSpPr/>
          <p:nvPr/>
        </p:nvGrpSpPr>
        <p:grpSpPr>
          <a:xfrm>
            <a:off x="990600" y="2933700"/>
            <a:ext cx="12124659" cy="4724400"/>
            <a:chOff x="5080000" y="744289"/>
            <a:chExt cx="6111165" cy="596586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AC3EDC5-55FC-5C6C-D242-BCFAC656C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0000" y="744289"/>
              <a:ext cx="6111165" cy="596586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13B9C35-9B68-D7C5-5A1A-312E2B0036A3}"/>
                </a:ext>
              </a:extLst>
            </p:cNvPr>
            <p:cNvSpPr txBox="1"/>
            <p:nvPr/>
          </p:nvSpPr>
          <p:spPr>
            <a:xfrm>
              <a:off x="5272035" y="1021771"/>
              <a:ext cx="5628287" cy="3446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 Vẽ phác thảo hình sản phẩm vào giấy A4.</a:t>
              </a:r>
            </a:p>
            <a:p>
              <a:pPr marL="0" marR="0" lvl="0" indent="0" algn="just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 Ghi các nội dung: tên sản phẩm; chức năng vật liệu của sản phẩm đó.</a:t>
              </a:r>
            </a:p>
            <a:p>
              <a:pPr marL="0" marR="0" lvl="0" indent="0" algn="just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 Trình bày ý tưởng của mình trước lớp. 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8DB0E00-B13D-0DD8-86E4-6D416B157C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7" t="73491" r="-2725"/>
          <a:stretch/>
        </p:blipFill>
        <p:spPr>
          <a:xfrm>
            <a:off x="13305184" y="404477"/>
            <a:ext cx="4370600" cy="3371087"/>
          </a:xfrm>
          <a:prstGeom prst="rect">
            <a:avLst/>
          </a:prstGeom>
        </p:spPr>
      </p:pic>
      <p:pic>
        <p:nvPicPr>
          <p:cNvPr id="5" name="Picture 4" descr="A cartoon of a child holding a pencil and a notebook&#10;&#10;Description automatically generated">
            <a:extLst>
              <a:ext uri="{FF2B5EF4-FFF2-40B4-BE49-F238E27FC236}">
                <a16:creationId xmlns:a16="http://schemas.microsoft.com/office/drawing/2014/main" id="{68487913-C6F7-5C8C-7EFD-426094F99B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6885" y="4685070"/>
            <a:ext cx="4370601" cy="525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25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62898" y="3963296"/>
            <a:ext cx="1341401" cy="1788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2"/>
            <a:ext cx="18288002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2157" y="1582627"/>
            <a:ext cx="3175452" cy="3474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35300" y="2"/>
            <a:ext cx="4144152" cy="15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95701" y="2"/>
            <a:ext cx="4144152" cy="15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212851" y="2"/>
            <a:ext cx="4144152" cy="15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143850" y="2"/>
            <a:ext cx="4144152" cy="15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75852" y="-150123"/>
            <a:ext cx="2000999" cy="2000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10877" y="5558951"/>
            <a:ext cx="3496100" cy="349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597670" y="1461995"/>
            <a:ext cx="9557562" cy="5686844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4984289" y="1696116"/>
            <a:ext cx="8784201" cy="485459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algn="ctr" defTabSz="1828755">
              <a:buClr>
                <a:srgbClr val="000000"/>
              </a:buClr>
              <a:defRPr/>
            </a:pPr>
            <a:endParaRPr sz="7001" b="1" kern="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6417445" y="1792286"/>
            <a:ext cx="1636556" cy="1993263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14494884" y="1817454"/>
            <a:ext cx="1636557" cy="204109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62600" y="3162300"/>
            <a:ext cx="7418399" cy="998627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7601" y="4261240"/>
            <a:ext cx="5773841" cy="635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1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" y="1423"/>
            <a:ext cx="18280904" cy="10288151"/>
          </a:xfrm>
          <a:prstGeom prst="rect">
            <a:avLst/>
          </a:prstGeom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299" y="1109270"/>
            <a:ext cx="3977985" cy="3977985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489" y="1635995"/>
            <a:ext cx="3959715" cy="3959715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5567" y="1107004"/>
            <a:ext cx="3959715" cy="3968840"/>
          </a:xfrm>
          <a:prstGeom prst="rect">
            <a:avLst/>
          </a:prstGeom>
        </p:spPr>
      </p:pic>
      <p:pic>
        <p:nvPicPr>
          <p:cNvPr id="127" name="den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939" y="4530090"/>
            <a:ext cx="3977985" cy="3977985"/>
          </a:xfrm>
          <a:prstGeom prst="rect">
            <a:avLst/>
          </a:prstGeom>
        </p:spPr>
      </p:pic>
      <p:pic>
        <p:nvPicPr>
          <p:cNvPr id="128" name="den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488" y="5057228"/>
            <a:ext cx="3959715" cy="3959715"/>
          </a:xfrm>
          <a:prstGeom prst="rect">
            <a:avLst/>
          </a:prstGeom>
        </p:spPr>
      </p:pic>
      <p:pic>
        <p:nvPicPr>
          <p:cNvPr id="129" name="den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2491" y="4528185"/>
            <a:ext cx="3977985" cy="3977985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953" y="1652179"/>
            <a:ext cx="1752893" cy="1752893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4" y="1325963"/>
            <a:ext cx="1591661" cy="1591661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376" y="2607253"/>
            <a:ext cx="1691357" cy="1691357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037" y="-1462249"/>
            <a:ext cx="2642846" cy="9089924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909" y="7627675"/>
            <a:ext cx="971550" cy="1357313"/>
          </a:xfrm>
          <a:prstGeom prst="rect">
            <a:avLst/>
          </a:prstGeom>
        </p:spPr>
      </p:pic>
      <p:pic>
        <p:nvPicPr>
          <p:cNvPr id="159" name="Picture 158">
            <a:hlinkClick r:id="" action="ppaction://noaction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5129" y="8778240"/>
            <a:ext cx="1771232" cy="149733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9055" y="-1007324"/>
            <a:ext cx="914400" cy="914400"/>
          </a:xfrm>
          <a:prstGeom prst="rect">
            <a:avLst/>
          </a:prstGeom>
        </p:spPr>
      </p:pic>
      <p:pic>
        <p:nvPicPr>
          <p:cNvPr id="139" name="mau1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299" y="1109270"/>
            <a:ext cx="3977985" cy="3977985"/>
          </a:xfrm>
          <a:prstGeom prst="rect">
            <a:avLst/>
          </a:prstGeom>
        </p:spPr>
      </p:pic>
      <p:pic>
        <p:nvPicPr>
          <p:cNvPr id="140" name="mau2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490" y="1635995"/>
            <a:ext cx="3950612" cy="3959715"/>
          </a:xfrm>
          <a:prstGeom prst="rect">
            <a:avLst/>
          </a:prstGeom>
        </p:spPr>
      </p:pic>
      <p:pic>
        <p:nvPicPr>
          <p:cNvPr id="141" name="mau3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5567" y="1107003"/>
            <a:ext cx="3959715" cy="3959715"/>
          </a:xfrm>
          <a:prstGeom prst="rect">
            <a:avLst/>
          </a:prstGeom>
        </p:spPr>
      </p:pic>
      <p:pic>
        <p:nvPicPr>
          <p:cNvPr id="142" name="mau4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939" y="4530090"/>
            <a:ext cx="3977985" cy="3977985"/>
          </a:xfrm>
          <a:prstGeom prst="rect">
            <a:avLst/>
          </a:prstGeom>
        </p:spPr>
      </p:pic>
      <p:pic>
        <p:nvPicPr>
          <p:cNvPr id="143" name="mau5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489" y="5071517"/>
            <a:ext cx="3950612" cy="3959715"/>
          </a:xfrm>
          <a:prstGeom prst="rect">
            <a:avLst/>
          </a:prstGeom>
        </p:spPr>
      </p:pic>
      <p:pic>
        <p:nvPicPr>
          <p:cNvPr id="144" name="mau6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2491" y="4528185"/>
            <a:ext cx="3977985" cy="3977985"/>
          </a:xfrm>
          <a:prstGeom prst="rect">
            <a:avLst/>
          </a:prstGeom>
        </p:spPr>
      </p:pic>
      <p:sp>
        <p:nvSpPr>
          <p:cNvPr id="2" name="Rectangle: Rounded Corners 1">
            <a:hlinkClick r:id="rId31" action="ppaction://hlinksldjump"/>
            <a:extLst>
              <a:ext uri="{FF2B5EF4-FFF2-40B4-BE49-F238E27FC236}">
                <a16:creationId xmlns:a16="http://schemas.microsoft.com/office/drawing/2014/main" id="{437DDA4B-1348-51AF-BF15-16B0010C4DF9}"/>
              </a:ext>
            </a:extLst>
          </p:cNvPr>
          <p:cNvSpPr/>
          <p:nvPr/>
        </p:nvSpPr>
        <p:spPr>
          <a:xfrm>
            <a:off x="10668000" y="342900"/>
            <a:ext cx="2286000" cy="685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Học</a:t>
            </a:r>
            <a:r>
              <a:rPr lang="en-US" sz="2400" dirty="0"/>
              <a:t> </a:t>
            </a:r>
            <a:r>
              <a:rPr lang="en-US" sz="2400" dirty="0" err="1"/>
              <a:t>tiếp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9187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685800" y="419100"/>
            <a:ext cx="6599841" cy="8557330"/>
          </a:xfrm>
          <a:custGeom>
            <a:avLst/>
            <a:gdLst/>
            <a:ahLst/>
            <a:cxnLst/>
            <a:rect l="l" t="t" r="r" b="b"/>
            <a:pathLst>
              <a:path w="6599841" h="8557330">
                <a:moveTo>
                  <a:pt x="0" y="0"/>
                </a:moveTo>
                <a:lnTo>
                  <a:pt x="6599840" y="0"/>
                </a:lnTo>
                <a:lnTo>
                  <a:pt x="6599840" y="8557329"/>
                </a:lnTo>
                <a:lnTo>
                  <a:pt x="0" y="85573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554200" y="7048500"/>
            <a:ext cx="3400455" cy="2533339"/>
          </a:xfrm>
          <a:custGeom>
            <a:avLst/>
            <a:gdLst/>
            <a:ahLst/>
            <a:cxnLst/>
            <a:rect l="l" t="t" r="r" b="b"/>
            <a:pathLst>
              <a:path w="3400455" h="2533339">
                <a:moveTo>
                  <a:pt x="0" y="0"/>
                </a:moveTo>
                <a:lnTo>
                  <a:pt x="3400455" y="0"/>
                </a:lnTo>
                <a:lnTo>
                  <a:pt x="3400455" y="2533339"/>
                </a:lnTo>
                <a:lnTo>
                  <a:pt x="0" y="25333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03F6B2-DBA9-12A3-4097-D6E74D64DB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800100"/>
            <a:ext cx="10127692" cy="815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518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817A7EF-A4C5-CF49-5846-13AE64A64A26}"/>
              </a:ext>
            </a:extLst>
          </p:cNvPr>
          <p:cNvGrpSpPr/>
          <p:nvPr/>
        </p:nvGrpSpPr>
        <p:grpSpPr>
          <a:xfrm>
            <a:off x="2209800" y="4381500"/>
            <a:ext cx="12124659" cy="1524000"/>
            <a:chOff x="5080000" y="744289"/>
            <a:chExt cx="6111165" cy="596586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AC3EDC5-55FC-5C6C-D242-BCFAC656C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0000" y="744289"/>
              <a:ext cx="6111165" cy="596586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13B9C35-9B68-D7C5-5A1A-312E2B0036A3}"/>
                </a:ext>
              </a:extLst>
            </p:cNvPr>
            <p:cNvSpPr txBox="1"/>
            <p:nvPr/>
          </p:nvSpPr>
          <p:spPr>
            <a:xfrm>
              <a:off x="5272035" y="1021768"/>
              <a:ext cx="5628287" cy="3975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Hoàn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thành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phiếu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tập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sau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đây</a:t>
              </a:r>
              <a:endPara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8DB0E00-B13D-0DD8-86E4-6D416B157C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7" t="73491" r="-2725"/>
          <a:stretch/>
        </p:blipFill>
        <p:spPr>
          <a:xfrm>
            <a:off x="13305184" y="404477"/>
            <a:ext cx="4370600" cy="3371087"/>
          </a:xfrm>
          <a:prstGeom prst="rect">
            <a:avLst/>
          </a:prstGeom>
        </p:spPr>
      </p:pic>
      <p:pic>
        <p:nvPicPr>
          <p:cNvPr id="5" name="Picture 4" descr="A cartoon of a child holding a pencil and a notebook&#10;&#10;Description automatically generated">
            <a:extLst>
              <a:ext uri="{FF2B5EF4-FFF2-40B4-BE49-F238E27FC236}">
                <a16:creationId xmlns:a16="http://schemas.microsoft.com/office/drawing/2014/main" id="{68487913-C6F7-5C8C-7EFD-426094F99B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6885" y="4685070"/>
            <a:ext cx="4370601" cy="525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68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F6D8FAF-EA93-A760-6BFC-6D2229BC7B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419100"/>
            <a:ext cx="6619818" cy="9448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EE437F-9820-CF46-3A24-BAB538FD91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7799" y="571500"/>
            <a:ext cx="8302967" cy="9144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928C7E8-FF07-BD6C-12C6-412FFE3FEFF3}"/>
              </a:ext>
            </a:extLst>
          </p:cNvPr>
          <p:cNvSpPr/>
          <p:nvPr/>
        </p:nvSpPr>
        <p:spPr>
          <a:xfrm>
            <a:off x="1752600" y="3162300"/>
            <a:ext cx="304800" cy="304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181A058-9F32-B432-5A5F-8877F7FE3560}"/>
              </a:ext>
            </a:extLst>
          </p:cNvPr>
          <p:cNvSpPr/>
          <p:nvPr/>
        </p:nvSpPr>
        <p:spPr>
          <a:xfrm>
            <a:off x="1752600" y="7200900"/>
            <a:ext cx="304800" cy="304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881DC07-2486-DCC0-A90B-B2ACA10F6D95}"/>
              </a:ext>
            </a:extLst>
          </p:cNvPr>
          <p:cNvSpPr/>
          <p:nvPr/>
        </p:nvSpPr>
        <p:spPr>
          <a:xfrm>
            <a:off x="9220200" y="647700"/>
            <a:ext cx="304800" cy="304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AAB2D16-3EF9-02F2-16FA-2DD97826A7B1}"/>
              </a:ext>
            </a:extLst>
          </p:cNvPr>
          <p:cNvSpPr/>
          <p:nvPr/>
        </p:nvSpPr>
        <p:spPr>
          <a:xfrm>
            <a:off x="9220200" y="2781300"/>
            <a:ext cx="304800" cy="304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2133922-ABCA-61DF-7370-AABC27D63379}"/>
              </a:ext>
            </a:extLst>
          </p:cNvPr>
          <p:cNvSpPr/>
          <p:nvPr/>
        </p:nvSpPr>
        <p:spPr>
          <a:xfrm>
            <a:off x="9296400" y="8801100"/>
            <a:ext cx="304800" cy="304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8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992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4" descr="Ảnh có chứa văn bản, phòng ngủ, đồ họa véc-tơ&#10;&#10;Mô tả được tạo tự động">
            <a:extLst>
              <a:ext uri="{FF2B5EF4-FFF2-40B4-BE49-F238E27FC236}">
                <a16:creationId xmlns:a16="http://schemas.microsoft.com/office/drawing/2014/main" id="{64C27683-AD8F-15A5-5331-12CF926E64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r="885" b="11016"/>
          <a:stretch/>
        </p:blipFill>
        <p:spPr>
          <a:xfrm>
            <a:off x="1" y="0"/>
            <a:ext cx="18287999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0" y="8517762"/>
            <a:ext cx="18288000" cy="1769238"/>
            <a:chOff x="0" y="0"/>
            <a:chExt cx="6186311" cy="5984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598483"/>
            </a:xfrm>
            <a:custGeom>
              <a:avLst/>
              <a:gdLst/>
              <a:ahLst/>
              <a:cxnLst/>
              <a:rect l="l" t="t" r="r" b="b"/>
              <a:pathLst>
                <a:path w="6186311" h="598483">
                  <a:moveTo>
                    <a:pt x="0" y="0"/>
                  </a:moveTo>
                  <a:lnTo>
                    <a:pt x="6186311" y="0"/>
                  </a:lnTo>
                  <a:lnTo>
                    <a:pt x="6186311" y="598483"/>
                  </a:lnTo>
                  <a:lnTo>
                    <a:pt x="0" y="598483"/>
                  </a:lnTo>
                  <a:close/>
                </a:path>
              </a:pathLst>
            </a:custGeom>
            <a:solidFill>
              <a:srgbClr val="EAC5B0"/>
            </a:solidFill>
          </p:spPr>
          <p:txBody>
            <a:bodyPr/>
            <a:lstStyle/>
            <a:p>
              <a:pPr defTabSz="1371600">
                <a:defRPr/>
              </a:pPr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8517762"/>
            <a:ext cx="18288000" cy="1032330"/>
            <a:chOff x="0" y="0"/>
            <a:chExt cx="6186311" cy="34920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86311" cy="349208"/>
            </a:xfrm>
            <a:custGeom>
              <a:avLst/>
              <a:gdLst/>
              <a:ahLst/>
              <a:cxnLst/>
              <a:rect l="l" t="t" r="r" b="b"/>
              <a:pathLst>
                <a:path w="6186311" h="349208">
                  <a:moveTo>
                    <a:pt x="0" y="0"/>
                  </a:moveTo>
                  <a:lnTo>
                    <a:pt x="6186311" y="0"/>
                  </a:lnTo>
                  <a:lnTo>
                    <a:pt x="6186311" y="349208"/>
                  </a:lnTo>
                  <a:lnTo>
                    <a:pt x="0" y="349208"/>
                  </a:lnTo>
                  <a:close/>
                </a:path>
              </a:pathLst>
            </a:custGeom>
            <a:solidFill>
              <a:srgbClr val="A45D5B">
                <a:alpha val="32941"/>
              </a:srgbClr>
            </a:solidFill>
          </p:spPr>
          <p:txBody>
            <a:bodyPr/>
            <a:lstStyle/>
            <a:p>
              <a:pPr defTabSz="1371600">
                <a:defRPr/>
              </a:pPr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3633204" y="6170432"/>
            <a:ext cx="4391918" cy="397668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2023678" y="8164109"/>
            <a:ext cx="2234943" cy="198300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50920" y="577402"/>
            <a:ext cx="4807962" cy="361034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273818" y="1028700"/>
            <a:ext cx="1790100" cy="22659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26684FB-C23C-EF7E-D7FC-53591472962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0" y="3294649"/>
            <a:ext cx="4939692" cy="7064318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2125ADFB-DB68-0F8B-0470-38612E951EC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208618">
            <a:off x="5947417" y="489462"/>
            <a:ext cx="7460093" cy="7669254"/>
          </a:xfrm>
          <a:prstGeom prst="rect">
            <a:avLst/>
          </a:prstGeom>
        </p:spPr>
      </p:pic>
      <p:grpSp>
        <p:nvGrpSpPr>
          <p:cNvPr id="10" name="组合 23">
            <a:extLst>
              <a:ext uri="{FF2B5EF4-FFF2-40B4-BE49-F238E27FC236}">
                <a16:creationId xmlns:a16="http://schemas.microsoft.com/office/drawing/2014/main" id="{DDBE026D-FDE8-11EE-8709-88B69832BF27}"/>
              </a:ext>
            </a:extLst>
          </p:cNvPr>
          <p:cNvGrpSpPr/>
          <p:nvPr/>
        </p:nvGrpSpPr>
        <p:grpSpPr>
          <a:xfrm rot="21358975">
            <a:off x="6730741" y="1923452"/>
            <a:ext cx="10466759" cy="1268081"/>
            <a:chOff x="1149989" y="3194004"/>
            <a:chExt cx="6977839" cy="845387"/>
          </a:xfrm>
        </p:grpSpPr>
        <p:sp>
          <p:nvSpPr>
            <p:cNvPr id="16" name="文本框 32">
              <a:extLst>
                <a:ext uri="{FF2B5EF4-FFF2-40B4-BE49-F238E27FC236}">
                  <a16:creationId xmlns:a16="http://schemas.microsoft.com/office/drawing/2014/main" id="{5301B6D6-4A9C-B3B2-9CD7-8B6045322512}"/>
                </a:ext>
              </a:extLst>
            </p:cNvPr>
            <p:cNvSpPr txBox="1"/>
            <p:nvPr/>
          </p:nvSpPr>
          <p:spPr>
            <a:xfrm>
              <a:off x="1882096" y="3356962"/>
              <a:ext cx="624573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kumimoji="1" lang="en-US" altLang="zh-CN" sz="54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5400" dirty="0">
                <a:solidFill>
                  <a:prstClr val="black"/>
                </a:solidFill>
                <a:latin typeface="Calibri" panose="020F0502020204030204"/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17" name="组合 25">
              <a:extLst>
                <a:ext uri="{FF2B5EF4-FFF2-40B4-BE49-F238E27FC236}">
                  <a16:creationId xmlns:a16="http://schemas.microsoft.com/office/drawing/2014/main" id="{9B44A179-736C-4D6E-60FF-5276791F3BE1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18" name="Freeform 108">
                <a:extLst>
                  <a:ext uri="{FF2B5EF4-FFF2-40B4-BE49-F238E27FC236}">
                    <a16:creationId xmlns:a16="http://schemas.microsoft.com/office/drawing/2014/main" id="{9B0EC4A9-B96E-0809-D5E2-01BAD6AF0C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9" name="Freeform 109">
                <a:extLst>
                  <a:ext uri="{FF2B5EF4-FFF2-40B4-BE49-F238E27FC236}">
                    <a16:creationId xmlns:a16="http://schemas.microsoft.com/office/drawing/2014/main" id="{354FFB1C-6470-BC6F-B0C8-DDAEF739A25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0" name="Freeform 110">
                <a:extLst>
                  <a:ext uri="{FF2B5EF4-FFF2-40B4-BE49-F238E27FC236}">
                    <a16:creationId xmlns:a16="http://schemas.microsoft.com/office/drawing/2014/main" id="{EEB9968C-77A7-2F81-C934-DC14AAFF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1" name="Freeform 111">
                <a:extLst>
                  <a:ext uri="{FF2B5EF4-FFF2-40B4-BE49-F238E27FC236}">
                    <a16:creationId xmlns:a16="http://schemas.microsoft.com/office/drawing/2014/main" id="{986625CC-5DF1-8007-D283-E70C8FDFB0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2" name="Freeform 112">
                <a:extLst>
                  <a:ext uri="{FF2B5EF4-FFF2-40B4-BE49-F238E27FC236}">
                    <a16:creationId xmlns:a16="http://schemas.microsoft.com/office/drawing/2014/main" id="{0017BE5F-A685-0364-FC64-585F28803F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3" name="Freeform 113">
                <a:extLst>
                  <a:ext uri="{FF2B5EF4-FFF2-40B4-BE49-F238E27FC236}">
                    <a16:creationId xmlns:a16="http://schemas.microsoft.com/office/drawing/2014/main" id="{5EC6A85F-A76D-5956-145C-31AA512418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</p:grp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8338630C-ED69-1E22-16E2-9930EFAFAFA2}"/>
              </a:ext>
            </a:extLst>
          </p:cNvPr>
          <p:cNvGrpSpPr/>
          <p:nvPr/>
        </p:nvGrpSpPr>
        <p:grpSpPr>
          <a:xfrm rot="21358975">
            <a:off x="6695173" y="3711069"/>
            <a:ext cx="10466759" cy="1268081"/>
            <a:chOff x="1149989" y="3194004"/>
            <a:chExt cx="6977839" cy="845387"/>
          </a:xfrm>
        </p:grpSpPr>
        <p:sp>
          <p:nvSpPr>
            <p:cNvPr id="25" name="文本框 32">
              <a:extLst>
                <a:ext uri="{FF2B5EF4-FFF2-40B4-BE49-F238E27FC236}">
                  <a16:creationId xmlns:a16="http://schemas.microsoft.com/office/drawing/2014/main" id="{0FDF635E-3920-CA7F-1957-12D4FFAABDB2}"/>
                </a:ext>
              </a:extLst>
            </p:cNvPr>
            <p:cNvSpPr txBox="1"/>
            <p:nvPr/>
          </p:nvSpPr>
          <p:spPr>
            <a:xfrm>
              <a:off x="1882096" y="3356962"/>
              <a:ext cx="624573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kumimoji="1" lang="en-US" altLang="zh-CN" sz="54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5400" dirty="0">
                <a:solidFill>
                  <a:prstClr val="black"/>
                </a:solidFill>
                <a:latin typeface="Calibri" panose="020F0502020204030204"/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8700628B-3D07-E099-2335-A7342D38B36A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27" name="Freeform 108">
                <a:extLst>
                  <a:ext uri="{FF2B5EF4-FFF2-40B4-BE49-F238E27FC236}">
                    <a16:creationId xmlns:a16="http://schemas.microsoft.com/office/drawing/2014/main" id="{0C074C44-536E-8BFB-8A25-AF2C8C9893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8" name="Freeform 109">
                <a:extLst>
                  <a:ext uri="{FF2B5EF4-FFF2-40B4-BE49-F238E27FC236}">
                    <a16:creationId xmlns:a16="http://schemas.microsoft.com/office/drawing/2014/main" id="{6B499888-FEEE-AC05-B42C-24FA32AA9C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9" name="Freeform 110">
                <a:extLst>
                  <a:ext uri="{FF2B5EF4-FFF2-40B4-BE49-F238E27FC236}">
                    <a16:creationId xmlns:a16="http://schemas.microsoft.com/office/drawing/2014/main" id="{E7D102FE-8F55-B2B1-1E4D-B8ABF1BCFC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0" name="Freeform 111">
                <a:extLst>
                  <a:ext uri="{FF2B5EF4-FFF2-40B4-BE49-F238E27FC236}">
                    <a16:creationId xmlns:a16="http://schemas.microsoft.com/office/drawing/2014/main" id="{8AF9A7EA-A7F8-64B1-8877-A474697A6D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1" name="Freeform 112">
                <a:extLst>
                  <a:ext uri="{FF2B5EF4-FFF2-40B4-BE49-F238E27FC236}">
                    <a16:creationId xmlns:a16="http://schemas.microsoft.com/office/drawing/2014/main" id="{5EDAC54A-BCBD-D8B1-5C44-DFF5906DBE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2" name="Freeform 113">
                <a:extLst>
                  <a:ext uri="{FF2B5EF4-FFF2-40B4-BE49-F238E27FC236}">
                    <a16:creationId xmlns:a16="http://schemas.microsoft.com/office/drawing/2014/main" id="{2568268D-A67F-5A08-FC68-74A3C28205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</p:grpSp>
      </p:grpSp>
      <p:grpSp>
        <p:nvGrpSpPr>
          <p:cNvPr id="33" name="组合 23">
            <a:extLst>
              <a:ext uri="{FF2B5EF4-FFF2-40B4-BE49-F238E27FC236}">
                <a16:creationId xmlns:a16="http://schemas.microsoft.com/office/drawing/2014/main" id="{B45CF899-30ED-8742-1016-2A325B0045F7}"/>
              </a:ext>
            </a:extLst>
          </p:cNvPr>
          <p:cNvGrpSpPr/>
          <p:nvPr/>
        </p:nvGrpSpPr>
        <p:grpSpPr>
          <a:xfrm rot="21358975">
            <a:off x="6899968" y="5498687"/>
            <a:ext cx="10466759" cy="1268081"/>
            <a:chOff x="1149989" y="3194004"/>
            <a:chExt cx="6977839" cy="845387"/>
          </a:xfrm>
        </p:grpSpPr>
        <p:sp>
          <p:nvSpPr>
            <p:cNvPr id="34" name="文本框 32">
              <a:extLst>
                <a:ext uri="{FF2B5EF4-FFF2-40B4-BE49-F238E27FC236}">
                  <a16:creationId xmlns:a16="http://schemas.microsoft.com/office/drawing/2014/main" id="{D4CE4ECB-1296-75A7-EC4A-09D577AB9B5C}"/>
                </a:ext>
              </a:extLst>
            </p:cNvPr>
            <p:cNvSpPr txBox="1"/>
            <p:nvPr/>
          </p:nvSpPr>
          <p:spPr>
            <a:xfrm>
              <a:off x="1882096" y="3356962"/>
              <a:ext cx="624573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kumimoji="1" lang="en-US" altLang="zh-CN" sz="54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5400" dirty="0">
                <a:solidFill>
                  <a:prstClr val="black"/>
                </a:solidFill>
                <a:latin typeface="Calibri" panose="020F0502020204030204"/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35" name="组合 25">
              <a:extLst>
                <a:ext uri="{FF2B5EF4-FFF2-40B4-BE49-F238E27FC236}">
                  <a16:creationId xmlns:a16="http://schemas.microsoft.com/office/drawing/2014/main" id="{BB7797C3-598D-2A57-9E4D-962A9BFBE794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36" name="Freeform 108">
                <a:extLst>
                  <a:ext uri="{FF2B5EF4-FFF2-40B4-BE49-F238E27FC236}">
                    <a16:creationId xmlns:a16="http://schemas.microsoft.com/office/drawing/2014/main" id="{ECDBB31D-A7EC-444A-F9CA-42D636AAC3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7" name="Freeform 109">
                <a:extLst>
                  <a:ext uri="{FF2B5EF4-FFF2-40B4-BE49-F238E27FC236}">
                    <a16:creationId xmlns:a16="http://schemas.microsoft.com/office/drawing/2014/main" id="{0DD6EA5E-6E2E-543D-DCBE-B78E2E6A3C2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8" name="Freeform 110">
                <a:extLst>
                  <a:ext uri="{FF2B5EF4-FFF2-40B4-BE49-F238E27FC236}">
                    <a16:creationId xmlns:a16="http://schemas.microsoft.com/office/drawing/2014/main" id="{41ADB30A-E261-F6F0-D139-6A07522E3D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9" name="Freeform 111">
                <a:extLst>
                  <a:ext uri="{FF2B5EF4-FFF2-40B4-BE49-F238E27FC236}">
                    <a16:creationId xmlns:a16="http://schemas.microsoft.com/office/drawing/2014/main" id="{E2E3ED03-2F34-8F01-4707-356A4C59C0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40" name="Freeform 112">
                <a:extLst>
                  <a:ext uri="{FF2B5EF4-FFF2-40B4-BE49-F238E27FC236}">
                    <a16:creationId xmlns:a16="http://schemas.microsoft.com/office/drawing/2014/main" id="{CDFF91F8-7AA2-2881-DDC6-FA62211F2E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41" name="Freeform 113">
                <a:extLst>
                  <a:ext uri="{FF2B5EF4-FFF2-40B4-BE49-F238E27FC236}">
                    <a16:creationId xmlns:a16="http://schemas.microsoft.com/office/drawing/2014/main" id="{3A980A43-C220-3E42-33A4-646D799B55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</p:grp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9BF7B134-87E6-ABDA-71C4-9670C6D14FB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3808" y="1478948"/>
            <a:ext cx="4901609" cy="21856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650550" y="1215699"/>
            <a:ext cx="12986900" cy="2974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04"/>
              </a:lnSpc>
            </a:pPr>
            <a:r>
              <a:rPr lang="en-US" sz="15600" b="1" dirty="0">
                <a:solidFill>
                  <a:srgbClr val="E96C07"/>
                </a:solidFill>
                <a:latin typeface="Cambria" panose="02040503050406030204" pitchFamily="18" charset="0"/>
                <a:ea typeface="Cambria" panose="02040503050406030204" pitchFamily="18" charset="0"/>
                <a:cs typeface="Pagkaki"/>
                <a:sym typeface="Pagkaki"/>
              </a:rPr>
              <a:t>THANK YOU!</a:t>
            </a:r>
          </a:p>
        </p:txBody>
      </p:sp>
      <p:sp>
        <p:nvSpPr>
          <p:cNvPr id="3" name="Freeform 3"/>
          <p:cNvSpPr/>
          <p:nvPr/>
        </p:nvSpPr>
        <p:spPr>
          <a:xfrm rot="-386524">
            <a:off x="1456695" y="4725758"/>
            <a:ext cx="5953292" cy="7964271"/>
          </a:xfrm>
          <a:custGeom>
            <a:avLst/>
            <a:gdLst/>
            <a:ahLst/>
            <a:cxnLst/>
            <a:rect l="l" t="t" r="r" b="b"/>
            <a:pathLst>
              <a:path w="5953292" h="7964271">
                <a:moveTo>
                  <a:pt x="0" y="0"/>
                </a:moveTo>
                <a:lnTo>
                  <a:pt x="5953292" y="0"/>
                </a:lnTo>
                <a:lnTo>
                  <a:pt x="5953292" y="7964271"/>
                </a:lnTo>
                <a:lnTo>
                  <a:pt x="0" y="79642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208754">
            <a:off x="7449733" y="4033999"/>
            <a:ext cx="1862617" cy="5360049"/>
          </a:xfrm>
          <a:custGeom>
            <a:avLst/>
            <a:gdLst/>
            <a:ahLst/>
            <a:cxnLst/>
            <a:rect l="l" t="t" r="r" b="b"/>
            <a:pathLst>
              <a:path w="1862617" h="5360049">
                <a:moveTo>
                  <a:pt x="0" y="0"/>
                </a:moveTo>
                <a:lnTo>
                  <a:pt x="1862617" y="0"/>
                </a:lnTo>
                <a:lnTo>
                  <a:pt x="1862617" y="5360049"/>
                </a:lnTo>
                <a:lnTo>
                  <a:pt x="0" y="53600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348989">
            <a:off x="10954494" y="4350037"/>
            <a:ext cx="2048768" cy="2622423"/>
          </a:xfrm>
          <a:custGeom>
            <a:avLst/>
            <a:gdLst/>
            <a:ahLst/>
            <a:cxnLst/>
            <a:rect l="l" t="t" r="r" b="b"/>
            <a:pathLst>
              <a:path w="2048768" h="2622423">
                <a:moveTo>
                  <a:pt x="0" y="0"/>
                </a:moveTo>
                <a:lnTo>
                  <a:pt x="2048768" y="0"/>
                </a:lnTo>
                <a:lnTo>
                  <a:pt x="2048768" y="2622423"/>
                </a:lnTo>
                <a:lnTo>
                  <a:pt x="0" y="26224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357697">
            <a:off x="8203543" y="7574844"/>
            <a:ext cx="5246686" cy="1291996"/>
          </a:xfrm>
          <a:custGeom>
            <a:avLst/>
            <a:gdLst/>
            <a:ahLst/>
            <a:cxnLst/>
            <a:rect l="l" t="t" r="r" b="b"/>
            <a:pathLst>
              <a:path w="5246686" h="1291996">
                <a:moveTo>
                  <a:pt x="0" y="0"/>
                </a:moveTo>
                <a:lnTo>
                  <a:pt x="5246686" y="0"/>
                </a:lnTo>
                <a:lnTo>
                  <a:pt x="5246686" y="1291996"/>
                </a:lnTo>
                <a:lnTo>
                  <a:pt x="0" y="12919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865589" y="4252974"/>
            <a:ext cx="2782070" cy="2916981"/>
          </a:xfrm>
          <a:custGeom>
            <a:avLst/>
            <a:gdLst/>
            <a:ahLst/>
            <a:cxnLst/>
            <a:rect l="l" t="t" r="r" b="b"/>
            <a:pathLst>
              <a:path w="2782070" h="2916981">
                <a:moveTo>
                  <a:pt x="0" y="0"/>
                </a:moveTo>
                <a:lnTo>
                  <a:pt x="2782070" y="0"/>
                </a:lnTo>
                <a:lnTo>
                  <a:pt x="2782070" y="2916980"/>
                </a:lnTo>
                <a:lnTo>
                  <a:pt x="0" y="29169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68912">
            <a:off x="13291666" y="7355057"/>
            <a:ext cx="3506976" cy="1731570"/>
          </a:xfrm>
          <a:custGeom>
            <a:avLst/>
            <a:gdLst/>
            <a:ahLst/>
            <a:cxnLst/>
            <a:rect l="l" t="t" r="r" b="b"/>
            <a:pathLst>
              <a:path w="3506976" h="1731570">
                <a:moveTo>
                  <a:pt x="0" y="0"/>
                </a:moveTo>
                <a:lnTo>
                  <a:pt x="3506976" y="0"/>
                </a:lnTo>
                <a:lnTo>
                  <a:pt x="3506976" y="1731570"/>
                </a:lnTo>
                <a:lnTo>
                  <a:pt x="0" y="17315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1251859" y="616403"/>
            <a:ext cx="15784286" cy="1860097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</a:rPr>
              <a:t>Nêu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tên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, </a:t>
            </a:r>
            <a:r>
              <a:rPr lang="en-US" sz="4800" b="1" dirty="0" err="1">
                <a:solidFill>
                  <a:prstClr val="white"/>
                </a:solidFill>
              </a:rPr>
              <a:t>vật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liệu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và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chức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năng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của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.</a:t>
            </a:r>
            <a:endParaRPr lang="en-US" sz="4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1243841" y="4248935"/>
            <a:ext cx="11100559" cy="334191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chì</a:t>
            </a:r>
            <a:endParaRPr lang="en-US" sz="40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õi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than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chì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vỏ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gỗ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ép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endParaRPr lang="en-US" sz="40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0" y="8082308"/>
            <a:ext cx="3600450" cy="2202305"/>
          </a:xfrm>
          <a:prstGeom prst="rect">
            <a:avLst/>
          </a:prstGeom>
        </p:spPr>
      </p:pic>
      <p:pic>
        <p:nvPicPr>
          <p:cNvPr id="2" name="Picture 1" descr="[CHÍNH HÃNG] Bút chì Staedtler 134 - 2B">
            <a:extLst>
              <a:ext uri="{FF2B5EF4-FFF2-40B4-BE49-F238E27FC236}">
                <a16:creationId xmlns:a16="http://schemas.microsoft.com/office/drawing/2014/main" id="{82C43029-A1B2-E5DB-AEA2-54A25CDDC75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268200" y="2781300"/>
            <a:ext cx="5101590" cy="51015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544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>
            <a:extLst>
              <a:ext uri="{FF2B5EF4-FFF2-40B4-BE49-F238E27FC236}">
                <a16:creationId xmlns:a16="http://schemas.microsoft.com/office/drawing/2014/main" id="{C3525965-92F6-DC38-57DE-C215D009E1EC}"/>
              </a:ext>
            </a:extLst>
          </p:cNvPr>
          <p:cNvSpPr/>
          <p:nvPr/>
        </p:nvSpPr>
        <p:spPr>
          <a:xfrm>
            <a:off x="1251859" y="616403"/>
            <a:ext cx="15784286" cy="1860097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</a:rPr>
              <a:t>Nêu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tên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, </a:t>
            </a:r>
            <a:r>
              <a:rPr lang="en-US" sz="4800" b="1" dirty="0" err="1">
                <a:solidFill>
                  <a:prstClr val="white"/>
                </a:solidFill>
              </a:rPr>
              <a:t>vật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liệu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và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chức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năng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của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.</a:t>
            </a:r>
            <a:endParaRPr lang="en-US" sz="4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nip Diagonal Corner Rectangle 49">
            <a:extLst>
              <a:ext uri="{FF2B5EF4-FFF2-40B4-BE49-F238E27FC236}">
                <a16:creationId xmlns:a16="http://schemas.microsoft.com/office/drawing/2014/main" id="{8D13E22A-CB51-FD56-8AD3-DFBAAF7E24A2}"/>
              </a:ext>
            </a:extLst>
          </p:cNvPr>
          <p:cNvSpPr/>
          <p:nvPr/>
        </p:nvSpPr>
        <p:spPr>
          <a:xfrm>
            <a:off x="1243841" y="4248935"/>
            <a:ext cx="8966959" cy="334191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lông</a:t>
            </a:r>
            <a:endParaRPr lang="en-US" sz="40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trúc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nhựa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lông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 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endParaRPr lang="en-US" sz="40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2F9C3ABF-57F7-CFBE-84DE-3DCF60368A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0" y="8082308"/>
            <a:ext cx="3600450" cy="2202305"/>
          </a:xfrm>
          <a:prstGeom prst="rect">
            <a:avLst/>
          </a:prstGeom>
        </p:spPr>
      </p:pic>
      <p:pic>
        <p:nvPicPr>
          <p:cNvPr id="6" name="Picture 5" descr="Bút lông cao cấp Chu Hổ Thần kiêm hào - Thư Viện An Vi">
            <a:extLst>
              <a:ext uri="{FF2B5EF4-FFF2-40B4-BE49-F238E27FC236}">
                <a16:creationId xmlns:a16="http://schemas.microsoft.com/office/drawing/2014/main" id="{AD992509-60FF-A67F-5374-CA8348A1EA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4871" r="6172" b="7837"/>
          <a:stretch/>
        </p:blipFill>
        <p:spPr bwMode="auto">
          <a:xfrm>
            <a:off x="10896600" y="3390900"/>
            <a:ext cx="6126661" cy="48729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6313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>
            <a:extLst>
              <a:ext uri="{FF2B5EF4-FFF2-40B4-BE49-F238E27FC236}">
                <a16:creationId xmlns:a16="http://schemas.microsoft.com/office/drawing/2014/main" id="{335CF1B4-7E0C-5809-07C9-704D2F107366}"/>
              </a:ext>
            </a:extLst>
          </p:cNvPr>
          <p:cNvSpPr/>
          <p:nvPr/>
        </p:nvSpPr>
        <p:spPr>
          <a:xfrm>
            <a:off x="1251859" y="616403"/>
            <a:ext cx="15784286" cy="1860097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</a:rPr>
              <a:t>Nêu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tên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, </a:t>
            </a:r>
            <a:r>
              <a:rPr lang="en-US" sz="4800" b="1" dirty="0" err="1">
                <a:solidFill>
                  <a:prstClr val="white"/>
                </a:solidFill>
              </a:rPr>
              <a:t>vật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liệu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và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chức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năng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của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.</a:t>
            </a:r>
            <a:endParaRPr lang="en-US" sz="4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nip Diagonal Corner Rectangle 49">
            <a:extLst>
              <a:ext uri="{FF2B5EF4-FFF2-40B4-BE49-F238E27FC236}">
                <a16:creationId xmlns:a16="http://schemas.microsoft.com/office/drawing/2014/main" id="{45C0F373-1846-C323-B1F3-04BA49AA11C4}"/>
              </a:ext>
            </a:extLst>
          </p:cNvPr>
          <p:cNvSpPr/>
          <p:nvPr/>
        </p:nvSpPr>
        <p:spPr>
          <a:xfrm>
            <a:off x="1243841" y="4248935"/>
            <a:ext cx="8966959" cy="334191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endParaRPr lang="en-US" sz="40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Kim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nhựa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endParaRPr lang="en-US" sz="40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22BD5093-82A3-91D4-1C02-9AB5894669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0" y="8082308"/>
            <a:ext cx="3600450" cy="2202305"/>
          </a:xfrm>
          <a:prstGeom prst="rect">
            <a:avLst/>
          </a:prstGeom>
        </p:spPr>
      </p:pic>
      <p:pic>
        <p:nvPicPr>
          <p:cNvPr id="6" name="Picture 5" descr="Hướng dẫn cách chọn mua mực bút máy phù hợp">
            <a:extLst>
              <a:ext uri="{FF2B5EF4-FFF2-40B4-BE49-F238E27FC236}">
                <a16:creationId xmlns:a16="http://schemas.microsoft.com/office/drawing/2014/main" id="{2D8CB7B7-6073-2788-1F06-CC1D05F216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3009900"/>
            <a:ext cx="5410200" cy="5410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162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>
            <a:extLst>
              <a:ext uri="{FF2B5EF4-FFF2-40B4-BE49-F238E27FC236}">
                <a16:creationId xmlns:a16="http://schemas.microsoft.com/office/drawing/2014/main" id="{BDAA59F5-06C4-F986-3B6D-5438B331B916}"/>
              </a:ext>
            </a:extLst>
          </p:cNvPr>
          <p:cNvSpPr/>
          <p:nvPr/>
        </p:nvSpPr>
        <p:spPr>
          <a:xfrm>
            <a:off x="1251859" y="616403"/>
            <a:ext cx="15784286" cy="1860097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</a:rPr>
              <a:t>Nêu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tên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, </a:t>
            </a:r>
            <a:r>
              <a:rPr lang="en-US" sz="4800" b="1" dirty="0" err="1">
                <a:solidFill>
                  <a:prstClr val="white"/>
                </a:solidFill>
              </a:rPr>
              <a:t>vật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liệu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và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chức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năng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của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.</a:t>
            </a:r>
            <a:endParaRPr lang="en-US" sz="4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nip Diagonal Corner Rectangle 49">
            <a:extLst>
              <a:ext uri="{FF2B5EF4-FFF2-40B4-BE49-F238E27FC236}">
                <a16:creationId xmlns:a16="http://schemas.microsoft.com/office/drawing/2014/main" id="{959461E3-809B-BD94-5FBE-78BEA6E149A1}"/>
              </a:ext>
            </a:extLst>
          </p:cNvPr>
          <p:cNvSpPr/>
          <p:nvPr/>
        </p:nvSpPr>
        <p:spPr>
          <a:xfrm>
            <a:off x="1243841" y="4248935"/>
            <a:ext cx="8966959" cy="334191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bi</a:t>
            </a:r>
          </a:p>
          <a:p>
            <a:pPr algn="just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nhựa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endParaRPr lang="en-US" sz="48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F2AF7F02-C2FD-2D89-7713-4E338E3A76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0" y="8082308"/>
            <a:ext cx="3600450" cy="2202305"/>
          </a:xfrm>
          <a:prstGeom prst="rect">
            <a:avLst/>
          </a:prstGeom>
        </p:spPr>
      </p:pic>
      <p:pic>
        <p:nvPicPr>
          <p:cNvPr id="6" name="Picture 5" descr="Bút bi Điểm 10 TP-06">
            <a:extLst>
              <a:ext uri="{FF2B5EF4-FFF2-40B4-BE49-F238E27FC236}">
                <a16:creationId xmlns:a16="http://schemas.microsoft.com/office/drawing/2014/main" id="{43EE89BE-0E4A-2F87-5757-C995E955D0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3009900"/>
            <a:ext cx="5250180" cy="52501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933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>
            <a:extLst>
              <a:ext uri="{FF2B5EF4-FFF2-40B4-BE49-F238E27FC236}">
                <a16:creationId xmlns:a16="http://schemas.microsoft.com/office/drawing/2014/main" id="{B3735303-F966-1E73-523F-90CB68F6D1C7}"/>
              </a:ext>
            </a:extLst>
          </p:cNvPr>
          <p:cNvSpPr/>
          <p:nvPr/>
        </p:nvSpPr>
        <p:spPr>
          <a:xfrm>
            <a:off x="1251859" y="616403"/>
            <a:ext cx="15784286" cy="1860097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</a:rPr>
              <a:t>Nêu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tên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, </a:t>
            </a:r>
            <a:r>
              <a:rPr lang="en-US" sz="4800" b="1" dirty="0" err="1">
                <a:solidFill>
                  <a:prstClr val="white"/>
                </a:solidFill>
              </a:rPr>
              <a:t>vật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liệu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và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chức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năng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của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.</a:t>
            </a:r>
            <a:endParaRPr lang="en-US" sz="4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nip Diagonal Corner Rectangle 49">
            <a:extLst>
              <a:ext uri="{FF2B5EF4-FFF2-40B4-BE49-F238E27FC236}">
                <a16:creationId xmlns:a16="http://schemas.microsoft.com/office/drawing/2014/main" id="{93E70E2C-A761-8168-35B3-D46F5E9F594C}"/>
              </a:ext>
            </a:extLst>
          </p:cNvPr>
          <p:cNvSpPr/>
          <p:nvPr/>
        </p:nvSpPr>
        <p:spPr>
          <a:xfrm>
            <a:off x="1243841" y="4248935"/>
            <a:ext cx="8966959" cy="334191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en-US" sz="48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nhựa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endParaRPr lang="en-US" sz="48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3F1635C4-87ED-2DD8-5590-2E8F9E1356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0" y="8082308"/>
            <a:ext cx="3600450" cy="2202305"/>
          </a:xfrm>
          <a:prstGeom prst="rect">
            <a:avLst/>
          </a:prstGeom>
        </p:spPr>
      </p:pic>
      <p:pic>
        <p:nvPicPr>
          <p:cNvPr id="6" name="Picture 5" descr="Bút Dạ Nước Deli C10003 12 Màu">
            <a:extLst>
              <a:ext uri="{FF2B5EF4-FFF2-40B4-BE49-F238E27FC236}">
                <a16:creationId xmlns:a16="http://schemas.microsoft.com/office/drawing/2014/main" id="{B3317AC7-2BE1-8AB5-A355-356727D3BD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2781300"/>
            <a:ext cx="5814060" cy="5814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78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>
            <a:extLst>
              <a:ext uri="{FF2B5EF4-FFF2-40B4-BE49-F238E27FC236}">
                <a16:creationId xmlns:a16="http://schemas.microsoft.com/office/drawing/2014/main" id="{DC74B70F-6F4F-EFBF-59CB-9D1907A499C0}"/>
              </a:ext>
            </a:extLst>
          </p:cNvPr>
          <p:cNvSpPr/>
          <p:nvPr/>
        </p:nvSpPr>
        <p:spPr>
          <a:xfrm>
            <a:off x="1251859" y="616403"/>
            <a:ext cx="15784286" cy="1860097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</a:rPr>
              <a:t>Nêu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tên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, </a:t>
            </a:r>
            <a:r>
              <a:rPr lang="en-US" sz="4800" b="1" dirty="0" err="1">
                <a:solidFill>
                  <a:prstClr val="white"/>
                </a:solidFill>
              </a:rPr>
              <a:t>vật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liệu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và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chức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năng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của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.</a:t>
            </a:r>
            <a:endParaRPr lang="en-US" sz="4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nip Diagonal Corner Rectangle 49">
            <a:extLst>
              <a:ext uri="{FF2B5EF4-FFF2-40B4-BE49-F238E27FC236}">
                <a16:creationId xmlns:a16="http://schemas.microsoft.com/office/drawing/2014/main" id="{7C7B3608-E2D3-BAB2-4DB9-9F980620F292}"/>
              </a:ext>
            </a:extLst>
          </p:cNvPr>
          <p:cNvSpPr/>
          <p:nvPr/>
        </p:nvSpPr>
        <p:spPr>
          <a:xfrm>
            <a:off x="1243841" y="4248935"/>
            <a:ext cx="8966959" cy="334191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endParaRPr lang="en-US" sz="48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sáp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nhuộm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endParaRPr lang="en-US" sz="48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5DB1500D-0729-4375-1ED1-B642044906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0" y="8082308"/>
            <a:ext cx="3600450" cy="2202305"/>
          </a:xfrm>
          <a:prstGeom prst="rect">
            <a:avLst/>
          </a:prstGeom>
        </p:spPr>
      </p:pic>
      <p:pic>
        <p:nvPicPr>
          <p:cNvPr id="6" name="Picture 5" descr="Bút sáp màu CR-C05/DO 16 màu - VPP Khai Trí">
            <a:extLst>
              <a:ext uri="{FF2B5EF4-FFF2-40B4-BE49-F238E27FC236}">
                <a16:creationId xmlns:a16="http://schemas.microsoft.com/office/drawing/2014/main" id="{F03284A5-0765-3D77-9658-3EBD8B8F41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2781300"/>
            <a:ext cx="5471160" cy="54711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741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817A7EF-A4C5-CF49-5846-13AE64A64A26}"/>
              </a:ext>
            </a:extLst>
          </p:cNvPr>
          <p:cNvGrpSpPr/>
          <p:nvPr/>
        </p:nvGrpSpPr>
        <p:grpSpPr>
          <a:xfrm>
            <a:off x="2590800" y="876301"/>
            <a:ext cx="11667459" cy="3048000"/>
            <a:chOff x="5080000" y="744289"/>
            <a:chExt cx="6111165" cy="596586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AC3EDC5-55FC-5C6C-D242-BCFAC656C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0000" y="744289"/>
              <a:ext cx="6111165" cy="596586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13B9C35-9B68-D7C5-5A1A-312E2B0036A3}"/>
                </a:ext>
              </a:extLst>
            </p:cNvPr>
            <p:cNvSpPr txBox="1"/>
            <p:nvPr/>
          </p:nvSpPr>
          <p:spPr>
            <a:xfrm>
              <a:off x="5238942" y="861166"/>
              <a:ext cx="5628287" cy="31342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371600">
                <a:defRPr/>
              </a:pPr>
              <a:r>
                <a:rPr lang="vi-VN" sz="5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 sao cùng là những chiếc bút nhưng mỗi chiếc bút này lại có hình dáng và màu sắc khác nhau?</a:t>
              </a:r>
              <a:endParaRPr lang="en-GB" sz="6600" dirty="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5" name="Picture 4" descr="A cartoon of a child holding a pencil and a notebook&#10;&#10;Description automatically generated">
            <a:extLst>
              <a:ext uri="{FF2B5EF4-FFF2-40B4-BE49-F238E27FC236}">
                <a16:creationId xmlns:a16="http://schemas.microsoft.com/office/drawing/2014/main" id="{68487913-C6F7-5C8C-7EFD-426094F99B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6885" y="4685070"/>
            <a:ext cx="4370601" cy="525213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1ACBF3B-A1C5-5CAA-8B89-84B6B8FAC2B4}"/>
              </a:ext>
            </a:extLst>
          </p:cNvPr>
          <p:cNvSpPr/>
          <p:nvPr/>
        </p:nvSpPr>
        <p:spPr>
          <a:xfrm>
            <a:off x="1447800" y="4838700"/>
            <a:ext cx="11658600" cy="44223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 defTabSz="1371600">
              <a:lnSpc>
                <a:spcPct val="120000"/>
              </a:lnSpc>
            </a:pPr>
            <a:r>
              <a:rPr 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 là những chiếc bút nhưng mỗi chiếc bút này lại có hình dạng và màu sắc khác nhau do việc thiết kế sản phẩm. </a:t>
            </a:r>
            <a:endParaRPr lang="en-US" sz="5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28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552</Words>
  <Application>Microsoft Office PowerPoint</Application>
  <PresentationFormat>Custom</PresentationFormat>
  <Paragraphs>54</Paragraphs>
  <Slides>25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等线</vt:lpstr>
      <vt:lpstr>等线 Light</vt:lpstr>
      <vt:lpstr>Arial</vt:lpstr>
      <vt:lpstr>Calibri</vt:lpstr>
      <vt:lpstr>Calibri Light</vt:lpstr>
      <vt:lpstr>Cambria</vt:lpstr>
      <vt:lpstr>Georgia</vt:lpstr>
      <vt:lpstr>Times New Roman</vt:lpstr>
      <vt:lpstr>UTM Avo</vt:lpstr>
      <vt:lpstr>Office Theme</vt:lpstr>
      <vt:lpstr>Office 主题​​</vt:lpstr>
      <vt:lpstr>1_Simple Light</vt:lpstr>
      <vt:lpstr>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keywords>Hương Thảo - 0972115126</cp:keywords>
  <cp:lastModifiedBy>Admin</cp:lastModifiedBy>
  <cp:revision>32</cp:revision>
  <dcterms:created xsi:type="dcterms:W3CDTF">2006-08-16T00:00:00Z</dcterms:created>
  <dcterms:modified xsi:type="dcterms:W3CDTF">2024-10-17T03:58:24Z</dcterms:modified>
  <dc:identifier>DAGGBMTwqNQ</dc:identifier>
</cp:coreProperties>
</file>