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57" r:id="rId3"/>
    <p:sldId id="271" r:id="rId4"/>
    <p:sldId id="256" r:id="rId5"/>
    <p:sldId id="259" r:id="rId6"/>
    <p:sldId id="258" r:id="rId7"/>
    <p:sldId id="261" r:id="rId8"/>
    <p:sldId id="272" r:id="rId9"/>
    <p:sldId id="264" r:id="rId10"/>
    <p:sldId id="262" r:id="rId11"/>
    <p:sldId id="265" r:id="rId12"/>
    <p:sldId id="273" r:id="rId13"/>
    <p:sldId id="274" r:id="rId14"/>
    <p:sldId id="275" r:id="rId15"/>
    <p:sldId id="269"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t>‹#›</a:t>
            </a:fld>
            <a:endParaRPr lang="en-US"/>
          </a:p>
        </p:txBody>
      </p:sp>
    </p:spTree>
    <p:extLst>
      <p:ext uri="{BB962C8B-B14F-4D97-AF65-F5344CB8AC3E}">
        <p14:creationId xmlns:p14="http://schemas.microsoft.com/office/powerpoint/2010/main" val="171743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4</a:t>
            </a:fld>
            <a:endParaRPr lang="en-US"/>
          </a:p>
        </p:txBody>
      </p:sp>
    </p:spTree>
    <p:extLst>
      <p:ext uri="{BB962C8B-B14F-4D97-AF65-F5344CB8AC3E}">
        <p14:creationId xmlns:p14="http://schemas.microsoft.com/office/powerpoint/2010/main" val="102440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1.png"/><Relationship Id="rId1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image" Target="../media/image23.svg"/><Relationship Id="rId17"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4.png"/><Relationship Id="rId10" Type="http://schemas.openxmlformats.org/officeDocument/2006/relationships/image" Target="../media/image21.svg"/><Relationship Id="rId19"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svg"/><Relationship Id="rId18" Type="http://schemas.openxmlformats.org/officeDocument/2006/relationships/image" Target="../media/image26.gif"/><Relationship Id="rId3" Type="http://schemas.openxmlformats.org/officeDocument/2006/relationships/image" Target="../media/image1.jpeg"/><Relationship Id="rId21" Type="http://schemas.openxmlformats.org/officeDocument/2006/relationships/image" Target="../media/image29.png"/><Relationship Id="rId7" Type="http://schemas.openxmlformats.org/officeDocument/2006/relationships/image" Target="../media/image19.svg"/><Relationship Id="rId12" Type="http://schemas.openxmlformats.org/officeDocument/2006/relationships/image" Target="../media/image22.png"/><Relationship Id="rId17" Type="http://schemas.openxmlformats.org/officeDocument/2006/relationships/image" Target="../media/image25.sv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svg"/><Relationship Id="rId5" Type="http://schemas.openxmlformats.org/officeDocument/2006/relationships/image" Target="../media/image17.png"/><Relationship Id="rId15" Type="http://schemas.openxmlformats.org/officeDocument/2006/relationships/image" Target="../media/image5.svg"/><Relationship Id="rId10" Type="http://schemas.openxmlformats.org/officeDocument/2006/relationships/image" Target="../media/image20.png"/><Relationship Id="rId19"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7.sv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34.gif"/><Relationship Id="rId4" Type="http://schemas.openxmlformats.org/officeDocument/2006/relationships/image" Target="../media/image30.jpe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5.sv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5.sv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EF78AF2-B510-EC5F-5469-B69A019D3130}"/>
              </a:ext>
            </a:extLst>
          </p:cNvPr>
          <p:cNvPicPr>
            <a:picLocks noChangeAspect="1"/>
          </p:cNvPicPr>
          <p:nvPr/>
        </p:nvPicPr>
        <p:blipFill>
          <a:blip r:embed="rId11"/>
          <a:stretch>
            <a:fillRect/>
          </a:stretch>
        </p:blipFill>
        <p:spPr>
          <a:xfrm>
            <a:off x="2133600" y="1104900"/>
            <a:ext cx="11291724"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56E44C09-27AD-503D-4D3D-2F99FFB8B1DA}"/>
              </a:ext>
            </a:extLst>
          </p:cNvPr>
          <p:cNvGraphicFramePr>
            <a:graphicFrameLocks noGrp="1"/>
          </p:cNvGraphicFramePr>
          <p:nvPr>
            <p:extLst>
              <p:ext uri="{D42A27DB-BD31-4B8C-83A1-F6EECF244321}">
                <p14:modId xmlns:p14="http://schemas.microsoft.com/office/powerpoint/2010/main" val="104085605"/>
              </p:ext>
            </p:extLst>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3240697"/>
                    </a:ext>
                  </a:extLst>
                </a:gridCol>
                <a:gridCol w="8763000">
                  <a:extLst>
                    <a:ext uri="{9D8B030D-6E8A-4147-A177-3AD203B41FA5}">
                      <a16:colId xmlns:a16="http://schemas.microsoft.com/office/drawing/2014/main" val="3930094259"/>
                    </a:ext>
                  </a:extLst>
                </a:gridCol>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868576037"/>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7388"/>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33954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836861"/>
                  </a:ext>
                </a:extLst>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32290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3435653"/>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485805"/>
                  </a:ext>
                </a:extLst>
              </a:tr>
            </a:tbl>
          </a:graphicData>
        </a:graphic>
      </p:graphicFrame>
      <p:pic>
        <p:nvPicPr>
          <p:cNvPr id="21" name="Picture 20">
            <a:extLst>
              <a:ext uri="{FF2B5EF4-FFF2-40B4-BE49-F238E27FC236}">
                <a16:creationId xmlns:a16="http://schemas.microsoft.com/office/drawing/2014/main" id="{8E687F35-97CF-D51B-C2A9-E1CF45AC78EF}"/>
              </a:ext>
            </a:extLst>
          </p:cNvPr>
          <p:cNvPicPr>
            <a:picLocks noChangeAspect="1"/>
          </p:cNvPicPr>
          <p:nvPr/>
        </p:nvPicPr>
        <p:blipFill>
          <a:blip r:embed="rId3"/>
          <a:stretch>
            <a:fillRect/>
          </a:stretch>
        </p:blipFill>
        <p:spPr>
          <a:xfrm>
            <a:off x="3261359" y="1206500"/>
            <a:ext cx="1975945" cy="1219200"/>
          </a:xfrm>
          <a:prstGeom prst="rect">
            <a:avLst/>
          </a:prstGeom>
        </p:spPr>
      </p:pic>
      <p:sp>
        <p:nvSpPr>
          <p:cNvPr id="23" name="TextBox 22">
            <a:extLst>
              <a:ext uri="{FF2B5EF4-FFF2-40B4-BE49-F238E27FC236}">
                <a16:creationId xmlns:a16="http://schemas.microsoft.com/office/drawing/2014/main" id="{4783E886-B9A2-B1F4-4AD5-24AAF4C6A472}"/>
              </a:ext>
            </a:extLst>
          </p:cNvPr>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32185D47-0D21-C385-1C13-ED3175B6A7DD}"/>
              </a:ext>
            </a:extLst>
          </p:cNvPr>
          <p:cNvPicPr>
            <a:picLocks noChangeAspect="1"/>
          </p:cNvPicPr>
          <p:nvPr/>
        </p:nvPicPr>
        <p:blipFill>
          <a:blip r:embed="rId4"/>
          <a:stretch>
            <a:fillRect/>
          </a:stretch>
        </p:blipFill>
        <p:spPr>
          <a:xfrm>
            <a:off x="3337560" y="2730500"/>
            <a:ext cx="1981200" cy="1371600"/>
          </a:xfrm>
          <a:prstGeom prst="rect">
            <a:avLst/>
          </a:prstGeom>
        </p:spPr>
      </p:pic>
      <p:sp>
        <p:nvSpPr>
          <p:cNvPr id="27" name="TextBox 26">
            <a:extLst>
              <a:ext uri="{FF2B5EF4-FFF2-40B4-BE49-F238E27FC236}">
                <a16:creationId xmlns:a16="http://schemas.microsoft.com/office/drawing/2014/main" id="{275C9017-65A0-330F-19B8-0F4BDF29EFCE}"/>
              </a:ext>
            </a:extLst>
          </p:cNvPr>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E61D648-9A04-C243-EE61-AE076E7A033A}"/>
              </a:ext>
            </a:extLst>
          </p:cNvPr>
          <p:cNvPicPr>
            <a:picLocks noChangeAspect="1"/>
          </p:cNvPicPr>
          <p:nvPr/>
        </p:nvPicPr>
        <p:blipFill>
          <a:blip r:embed="rId5"/>
          <a:stretch>
            <a:fillRect/>
          </a:stretch>
        </p:blipFill>
        <p:spPr>
          <a:xfrm>
            <a:off x="3337560" y="4330700"/>
            <a:ext cx="2033817" cy="1323975"/>
          </a:xfrm>
          <a:prstGeom prst="rect">
            <a:avLst/>
          </a:prstGeom>
        </p:spPr>
      </p:pic>
      <p:sp>
        <p:nvSpPr>
          <p:cNvPr id="30" name="TextBox 29">
            <a:extLst>
              <a:ext uri="{FF2B5EF4-FFF2-40B4-BE49-F238E27FC236}">
                <a16:creationId xmlns:a16="http://schemas.microsoft.com/office/drawing/2014/main" id="{53F719C0-D7B0-89C7-4440-088CCB7E94B4}"/>
              </a:ext>
            </a:extLst>
          </p:cNvPr>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F78DC13D-E8C8-D34B-F78C-CCF4D4B615C3}"/>
              </a:ext>
            </a:extLst>
          </p:cNvPr>
          <p:cNvPicPr>
            <a:picLocks noChangeAspect="1"/>
          </p:cNvPicPr>
          <p:nvPr/>
        </p:nvPicPr>
        <p:blipFill>
          <a:blip r:embed="rId6"/>
          <a:stretch>
            <a:fillRect/>
          </a:stretch>
        </p:blipFill>
        <p:spPr>
          <a:xfrm>
            <a:off x="3337560" y="5778500"/>
            <a:ext cx="2020879" cy="1371600"/>
          </a:xfrm>
          <a:prstGeom prst="rect">
            <a:avLst/>
          </a:prstGeom>
        </p:spPr>
      </p:pic>
      <p:sp>
        <p:nvSpPr>
          <p:cNvPr id="33" name="TextBox 32">
            <a:extLst>
              <a:ext uri="{FF2B5EF4-FFF2-40B4-BE49-F238E27FC236}">
                <a16:creationId xmlns:a16="http://schemas.microsoft.com/office/drawing/2014/main" id="{106C9C80-4A5D-39D5-0CA1-7B7E49C32C5D}"/>
              </a:ext>
            </a:extLst>
          </p:cNvPr>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FAAB54EE-69F7-FF95-21C0-8E22A16E8E5D}"/>
              </a:ext>
            </a:extLst>
          </p:cNvPr>
          <p:cNvPicPr>
            <a:picLocks noChangeAspect="1"/>
          </p:cNvPicPr>
          <p:nvPr/>
        </p:nvPicPr>
        <p:blipFill>
          <a:blip r:embed="rId7"/>
          <a:stretch>
            <a:fillRect/>
          </a:stretch>
        </p:blipFill>
        <p:spPr>
          <a:xfrm>
            <a:off x="3276600" y="7277100"/>
            <a:ext cx="1981200" cy="1413458"/>
          </a:xfrm>
          <a:prstGeom prst="rect">
            <a:avLst/>
          </a:prstGeom>
        </p:spPr>
      </p:pic>
      <p:sp>
        <p:nvSpPr>
          <p:cNvPr id="36" name="TextBox 35">
            <a:extLst>
              <a:ext uri="{FF2B5EF4-FFF2-40B4-BE49-F238E27FC236}">
                <a16:creationId xmlns:a16="http://schemas.microsoft.com/office/drawing/2014/main" id="{E584A27A-B0F7-E78A-862E-2DDE68FF74A3}"/>
              </a:ext>
            </a:extLst>
          </p:cNvPr>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D902107-BBC9-55E6-FBD7-5AC667D26178}"/>
              </a:ext>
            </a:extLst>
          </p:cNvPr>
          <p:cNvPicPr>
            <a:picLocks noChangeAspect="1"/>
          </p:cNvPicPr>
          <p:nvPr/>
        </p:nvPicPr>
        <p:blipFill>
          <a:blip r:embed="rId8"/>
          <a:stretch>
            <a:fillRect/>
          </a:stretch>
        </p:blipFill>
        <p:spPr>
          <a:xfrm>
            <a:off x="3276600" y="8877300"/>
            <a:ext cx="1943812" cy="1333228"/>
          </a:xfrm>
          <a:prstGeom prst="rect">
            <a:avLst/>
          </a:prstGeom>
        </p:spPr>
      </p:pic>
      <p:sp>
        <p:nvSpPr>
          <p:cNvPr id="39" name="TextBox 38">
            <a:extLst>
              <a:ext uri="{FF2B5EF4-FFF2-40B4-BE49-F238E27FC236}">
                <a16:creationId xmlns:a16="http://schemas.microsoft.com/office/drawing/2014/main" id="{4DED9D08-FE08-5E3D-9A1F-BA0646003DAE}"/>
              </a:ext>
            </a:extLst>
          </p:cNvPr>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5"/>
            <a:stretch>
              <a:fillRect l="-768" t="-75476" r="-768" b="-12224"/>
            </a:stretch>
          </a:blipFill>
        </p:spPr>
        <p:txBody>
          <a:bodyPr/>
          <a:lstStyle/>
          <a:p>
            <a:endParaRPr lang="en-US"/>
          </a:p>
        </p:txBody>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4"/>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27D1A32-6FA9-EFE6-0C89-299D540FE579}"/>
              </a:ext>
            </a:extLst>
          </p:cNvPr>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8832039-6EA5-C7F1-E236-C40F1B11ECFD}"/>
              </a:ext>
            </a:extLst>
          </p:cNvPr>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endParaRPr lang="en-US" sz="2800"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A5E5FAE5-69C2-B56B-8A4B-81F233A7D179}"/>
              </a:ext>
            </a:extLst>
          </p:cNvPr>
          <p:cNvGraphicFramePr>
            <a:graphicFrameLocks noGrp="1"/>
          </p:cNvGraphicFramePr>
          <p:nvPr>
            <p:extLst>
              <p:ext uri="{D42A27DB-BD31-4B8C-83A1-F6EECF244321}">
                <p14:modId xmlns:p14="http://schemas.microsoft.com/office/powerpoint/2010/main" val="204955649"/>
              </p:ext>
            </p:extLst>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extLst>
                    <a:ext uri="{9D8B030D-6E8A-4147-A177-3AD203B41FA5}">
                      <a16:colId xmlns:a16="http://schemas.microsoft.com/office/drawing/2014/main" val="1112273788"/>
                    </a:ext>
                  </a:extLst>
                </a:gridCol>
                <a:gridCol w="5309271">
                  <a:extLst>
                    <a:ext uri="{9D8B030D-6E8A-4147-A177-3AD203B41FA5}">
                      <a16:colId xmlns:a16="http://schemas.microsoft.com/office/drawing/2014/main" val="4086730292"/>
                    </a:ext>
                  </a:extLst>
                </a:gridCol>
                <a:gridCol w="5004896">
                  <a:extLst>
                    <a:ext uri="{9D8B030D-6E8A-4147-A177-3AD203B41FA5}">
                      <a16:colId xmlns:a16="http://schemas.microsoft.com/office/drawing/2014/main" val="1684426280"/>
                    </a:ext>
                  </a:extLst>
                </a:gridCol>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974163"/>
                  </a:ext>
                </a:extLst>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3475513"/>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943025"/>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050166"/>
                  </a:ext>
                </a:extLst>
              </a:tr>
            </a:tbl>
          </a:graphicData>
        </a:graphic>
      </p:graphicFrame>
    </p:spTree>
    <p:extLst>
      <p:ext uri="{BB962C8B-B14F-4D97-AF65-F5344CB8AC3E}">
        <p14:creationId xmlns:p14="http://schemas.microsoft.com/office/powerpoint/2010/main" val="17143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a:extLst>
              <a:ext uri="{FF2B5EF4-FFF2-40B4-BE49-F238E27FC236}">
                <a16:creationId xmlns:a16="http://schemas.microsoft.com/office/drawing/2014/main" id="{5F98300E-9941-02E4-E00E-99C63140157B}"/>
              </a:ext>
            </a:extLst>
          </p:cNvPr>
          <p:cNvGraphicFramePr>
            <a:graphicFrameLocks noGrp="1"/>
          </p:cNvGraphicFramePr>
          <p:nvPr>
            <p:extLst>
              <p:ext uri="{D42A27DB-BD31-4B8C-83A1-F6EECF244321}">
                <p14:modId xmlns:p14="http://schemas.microsoft.com/office/powerpoint/2010/main" val="245161203"/>
              </p:ext>
            </p:extLst>
          </p:nvPr>
        </p:nvGraphicFramePr>
        <p:xfrm>
          <a:off x="1675130" y="2019300"/>
          <a:ext cx="14250670" cy="6781800"/>
        </p:xfrm>
        <a:graphic>
          <a:graphicData uri="http://schemas.openxmlformats.org/drawingml/2006/table">
            <a:tbl>
              <a:tblPr firstRow="1" firstCol="1" bandRow="1">
                <a:tableStyleId>{5C22544A-7EE6-4342-B048-85BDC9FD1C3A}</a:tableStyleId>
              </a:tblPr>
              <a:tblGrid>
                <a:gridCol w="4459192">
                  <a:extLst>
                    <a:ext uri="{9D8B030D-6E8A-4147-A177-3AD203B41FA5}">
                      <a16:colId xmlns:a16="http://schemas.microsoft.com/office/drawing/2014/main" val="698106497"/>
                    </a:ext>
                  </a:extLst>
                </a:gridCol>
                <a:gridCol w="5040214">
                  <a:extLst>
                    <a:ext uri="{9D8B030D-6E8A-4147-A177-3AD203B41FA5}">
                      <a16:colId xmlns:a16="http://schemas.microsoft.com/office/drawing/2014/main" val="4063003032"/>
                    </a:ext>
                  </a:extLst>
                </a:gridCol>
                <a:gridCol w="4751264">
                  <a:extLst>
                    <a:ext uri="{9D8B030D-6E8A-4147-A177-3AD203B41FA5}">
                      <a16:colId xmlns:a16="http://schemas.microsoft.com/office/drawing/2014/main" val="4281777221"/>
                    </a:ext>
                  </a:extLst>
                </a:gridCol>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12196892"/>
                  </a:ext>
                </a:extLst>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109211"/>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821727"/>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887638"/>
                  </a:ext>
                </a:extLst>
              </a:tr>
            </a:tbl>
          </a:graphicData>
        </a:graphic>
      </p:graphicFrame>
    </p:spTree>
    <p:extLst>
      <p:ext uri="{BB962C8B-B14F-4D97-AF65-F5344CB8AC3E}">
        <p14:creationId xmlns:p14="http://schemas.microsoft.com/office/powerpoint/2010/main" val="32144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F3ED838E-56A0-FBF7-16F0-D6804FD248F1}"/>
              </a:ext>
            </a:extLst>
          </p:cNvPr>
          <p:cNvPicPr>
            <a:picLocks noChangeAspect="1"/>
          </p:cNvPicPr>
          <p:nvPr/>
        </p:nvPicPr>
        <p:blipFill>
          <a:blip r:embed="rId11"/>
          <a:stretch>
            <a:fillRect/>
          </a:stretch>
        </p:blipFill>
        <p:spPr>
          <a:xfrm>
            <a:off x="1981200" y="723900"/>
            <a:ext cx="11645661" cy="10287000"/>
          </a:xfrm>
          <a:prstGeom prst="rect">
            <a:avLst/>
          </a:prstGeom>
        </p:spPr>
      </p:pic>
    </p:spTree>
    <p:extLst>
      <p:ext uri="{BB962C8B-B14F-4D97-AF65-F5344CB8AC3E}">
        <p14:creationId xmlns:p14="http://schemas.microsoft.com/office/powerpoint/2010/main" val="11916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txBody>
            <a:bodyPr/>
            <a:lstStyle/>
            <a:p>
              <a:endParaRPr lang="en-US"/>
            </a:p>
          </p:txBody>
        </p:sp>
      </p:gr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304326">
            <a:off x="629063" y="4105759"/>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3030200" y="1143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CEAE9CC6-4431-1374-16F4-F01D83823237}"/>
              </a:ext>
            </a:extLst>
          </p:cNvPr>
          <p:cNvPicPr>
            <a:picLocks noChangeAspect="1"/>
          </p:cNvPicPr>
          <p:nvPr/>
        </p:nvPicPr>
        <p:blipFill>
          <a:blip r:embed="rId19"/>
          <a:stretch>
            <a:fillRect/>
          </a:stretch>
        </p:blipFill>
        <p:spPr>
          <a:xfrm>
            <a:off x="2743200" y="1866900"/>
            <a:ext cx="12296698" cy="7011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a:extLst>
              <a:ext uri="{FF2B5EF4-FFF2-40B4-BE49-F238E27FC236}">
                <a16:creationId xmlns:a16="http://schemas.microsoft.com/office/drawing/2014/main" id="{ECFD5EA3-6C98-074F-70FA-ABEC359A88F3}"/>
              </a:ext>
            </a:extLst>
          </p:cNvPr>
          <p:cNvSpPr/>
          <p:nvPr/>
        </p:nvSpPr>
        <p:spPr>
          <a:xfrm>
            <a:off x="2133600" y="40005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6">
            <a:extLst>
              <a:ext uri="{FF2B5EF4-FFF2-40B4-BE49-F238E27FC236}">
                <a16:creationId xmlns:a16="http://schemas.microsoft.com/office/drawing/2014/main" id="{66C656AA-60F1-8310-AEF8-71C6CFF7E2A2}"/>
              </a:ext>
            </a:extLst>
          </p:cNvPr>
          <p:cNvPicPr>
            <a:picLocks noChangeAspect="1"/>
          </p:cNvPicPr>
          <p:nvPr/>
        </p:nvPicPr>
        <p:blipFill>
          <a:blip r:embed="rId5"/>
          <a:srcRect/>
          <a:stretch>
            <a:fillRect/>
          </a:stretch>
        </p:blipFill>
        <p:spPr>
          <a:xfrm>
            <a:off x="1295400" y="2324100"/>
            <a:ext cx="2151888" cy="2758831"/>
          </a:xfrm>
          <a:prstGeom prst="rect">
            <a:avLst/>
          </a:prstGeom>
        </p:spPr>
      </p:pic>
      <p:pic>
        <p:nvPicPr>
          <p:cNvPr id="15" name="Picture 6">
            <a:extLst>
              <a:ext uri="{FF2B5EF4-FFF2-40B4-BE49-F238E27FC236}">
                <a16:creationId xmlns:a16="http://schemas.microsoft.com/office/drawing/2014/main" id="{6B77779A-BC08-AB07-E6A9-3C9AC4585EDA}"/>
              </a:ext>
            </a:extLst>
          </p:cNvPr>
          <p:cNvPicPr>
            <a:picLocks noChangeAspect="1"/>
          </p:cNvPicPr>
          <p:nvPr/>
        </p:nvPicPr>
        <p:blipFill>
          <a:blip r:embed="rId5"/>
          <a:srcRect/>
          <a:stretch>
            <a:fillRect/>
          </a:stretch>
        </p:blipFill>
        <p:spPr>
          <a:xfrm>
            <a:off x="7086600" y="2324100"/>
            <a:ext cx="2151888" cy="2758831"/>
          </a:xfrm>
          <a:prstGeom prst="rect">
            <a:avLst/>
          </a:prstGeom>
        </p:spPr>
      </p:pic>
      <p:sp>
        <p:nvSpPr>
          <p:cNvPr id="17" name="TextBox 16">
            <a:extLst>
              <a:ext uri="{FF2B5EF4-FFF2-40B4-BE49-F238E27FC236}">
                <a16:creationId xmlns:a16="http://schemas.microsoft.com/office/drawing/2014/main" id="{41C92952-AC09-5367-D4F2-23C3DD635051}"/>
              </a:ext>
            </a:extLst>
          </p:cNvPr>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p>
        </p:txBody>
      </p:sp>
      <p:sp>
        <p:nvSpPr>
          <p:cNvPr id="18" name="矩形 24">
            <a:extLst>
              <a:ext uri="{FF2B5EF4-FFF2-40B4-BE49-F238E27FC236}">
                <a16:creationId xmlns:a16="http://schemas.microsoft.com/office/drawing/2014/main" id="{20586AF4-F4B6-BE68-61D3-D855A6F1AD9D}"/>
              </a:ext>
            </a:extLst>
          </p:cNvPr>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1C92952-AC09-5367-D4F2-23C3DD635051}"/>
              </a:ext>
            </a:extLst>
          </p:cNvPr>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sp>
        <p:nvSpPr>
          <p:cNvPr id="18" name="矩形 24">
            <a:extLst>
              <a:ext uri="{FF2B5EF4-FFF2-40B4-BE49-F238E27FC236}">
                <a16:creationId xmlns:a16="http://schemas.microsoft.com/office/drawing/2014/main" id="{20586AF4-F4B6-BE68-61D3-D855A6F1AD9D}"/>
              </a:ext>
            </a:extLst>
          </p:cNvPr>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a:extLst>
              <a:ext uri="{FF2B5EF4-FFF2-40B4-BE49-F238E27FC236}">
                <a16:creationId xmlns:a16="http://schemas.microsoft.com/office/drawing/2014/main" id="{E1087C0F-3FBE-3325-0199-FB82751DDF7A}"/>
              </a:ext>
            </a:extLst>
          </p:cNvPr>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82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a16="http://schemas.microsoft.com/office/drawing/2014/main" id="{425C5530-05B4-4033-757C-8D2769F8E268}"/>
              </a:ext>
            </a:extLst>
          </p:cNvPr>
          <p:cNvPicPr>
            <a:picLocks noChangeAspect="1"/>
          </p:cNvPicPr>
          <p:nvPr/>
        </p:nvPicPr>
        <p:blipFill>
          <a:blip r:embed="rId19"/>
          <a:stretch>
            <a:fillRect/>
          </a:stretch>
        </p:blipFill>
        <p:spPr>
          <a:xfrm>
            <a:off x="5486400" y="571500"/>
            <a:ext cx="6480610" cy="1719221"/>
          </a:xfrm>
          <a:prstGeom prst="rect">
            <a:avLst/>
          </a:prstGeom>
        </p:spPr>
      </p:pic>
      <p:pic>
        <p:nvPicPr>
          <p:cNvPr id="24" name="Picture 23">
            <a:extLst>
              <a:ext uri="{FF2B5EF4-FFF2-40B4-BE49-F238E27FC236}">
                <a16:creationId xmlns:a16="http://schemas.microsoft.com/office/drawing/2014/main" id="{F179E3B6-3D33-30B4-46AB-5E4A30562E43}"/>
              </a:ext>
            </a:extLst>
          </p:cNvPr>
          <p:cNvPicPr>
            <a:picLocks noChangeAspect="1"/>
          </p:cNvPicPr>
          <p:nvPr/>
        </p:nvPicPr>
        <p:blipFill>
          <a:blip r:embed="rId20"/>
          <a:stretch>
            <a:fillRect/>
          </a:stretch>
        </p:blipFill>
        <p:spPr>
          <a:xfrm>
            <a:off x="3962400" y="3162300"/>
            <a:ext cx="10656732" cy="5194242"/>
          </a:xfrm>
          <a:prstGeom prst="rect">
            <a:avLst/>
          </a:prstGeom>
        </p:spPr>
      </p:pic>
      <p:pic>
        <p:nvPicPr>
          <p:cNvPr id="27" name="Picture 26">
            <a:extLst>
              <a:ext uri="{FF2B5EF4-FFF2-40B4-BE49-F238E27FC236}">
                <a16:creationId xmlns:a16="http://schemas.microsoft.com/office/drawing/2014/main" id="{FE030C7B-72A1-B212-66D5-DB1DF180DCEF}"/>
              </a:ext>
            </a:extLst>
          </p:cNvPr>
          <p:cNvPicPr>
            <a:picLocks noChangeAspect="1"/>
          </p:cNvPicPr>
          <p:nvPr/>
        </p:nvPicPr>
        <p:blipFill>
          <a:blip r:embed="rId21"/>
          <a:stretch>
            <a:fillRect/>
          </a:stretch>
        </p:blipFill>
        <p:spPr>
          <a:xfrm>
            <a:off x="3429000" y="3009900"/>
            <a:ext cx="2414225" cy="1286367"/>
          </a:xfrm>
          <a:prstGeom prst="rect">
            <a:avLst/>
          </a:prstGeom>
        </p:spPr>
      </p:pic>
      <p:sp>
        <p:nvSpPr>
          <p:cNvPr id="6" name="TextBox 5">
            <a:extLst>
              <a:ext uri="{FF2B5EF4-FFF2-40B4-BE49-F238E27FC236}">
                <a16:creationId xmlns:a16="http://schemas.microsoft.com/office/drawing/2014/main" id="{FA5C19ED-6C74-2A47-0F97-09EB90E13AD2}"/>
              </a:ext>
            </a:extLst>
          </p:cNvPr>
          <p:cNvSpPr txBox="1"/>
          <p:nvPr/>
        </p:nvSpPr>
        <p:spPr>
          <a:xfrm>
            <a:off x="14325600" y="9824678"/>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txBody>
          <a:bodyPr/>
          <a:lstStyle/>
          <a:p>
            <a:endParaRPr lang="en-US"/>
          </a:p>
        </p:txBody>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6"/>
              </a:lnSpc>
            </a:pPr>
            <a:r>
              <a:rPr lang="vi-VN" sz="7763"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3"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12500" b="-12500"/>
              </a:stretch>
            </a:blipFill>
          </p:spPr>
          <p:txBody>
            <a:bodyPr/>
            <a:lstStyle/>
            <a:p>
              <a:endParaRPr lang="en-US"/>
            </a:p>
          </p:txBody>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7" name="Picture 9">
            <a:extLst>
              <a:ext uri="{FF2B5EF4-FFF2-40B4-BE49-F238E27FC236}">
                <a16:creationId xmlns:a16="http://schemas.microsoft.com/office/drawing/2014/main" id="{E28B8EEE-C035-8110-CB9C-B4D1A8084D93}"/>
              </a:ext>
            </a:extLst>
          </p:cNvPr>
          <p:cNvPicPr>
            <a:picLocks noChangeAspect="1"/>
          </p:cNvPicPr>
          <p:nvPr/>
        </p:nvPicPr>
        <p:blipFill>
          <a:blip r:embed="rId10"/>
          <a:srcRect/>
          <a:stretch>
            <a:fillRect/>
          </a:stretch>
        </p:blipFill>
        <p:spPr>
          <a:xfrm>
            <a:off x="1219200" y="5753100"/>
            <a:ext cx="3986108" cy="3906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3"/>
            <a:stretch>
              <a:fillRect l="-1510" t="-10047" r="-1510"/>
            </a:stretch>
          </a:blipFill>
        </p:spPr>
        <p:txBody>
          <a:bodyPr/>
          <a:lstStyle/>
          <a:p>
            <a:endParaRPr lang="en-US" dirty="0"/>
          </a:p>
        </p:txBody>
      </p:sp>
      <p:sp>
        <p:nvSpPr>
          <p:cNvPr id="14" name="Freeform 2">
            <a:extLst>
              <a:ext uri="{FF2B5EF4-FFF2-40B4-BE49-F238E27FC236}">
                <a16:creationId xmlns:a16="http://schemas.microsoft.com/office/drawing/2014/main" id="{87A172C8-C6E2-A76A-E219-2A55B97EFA1C}"/>
              </a:ext>
            </a:extLst>
          </p:cNvPr>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1AFAF6C4-B912-BA8D-91FD-91EB50153314}"/>
              </a:ext>
            </a:extLst>
          </p:cNvPr>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6"/>
            <a:stretch>
              <a:fillRect/>
            </a:stretch>
          </a:blipFill>
        </p:spPr>
        <p:txBody>
          <a:bodyPr/>
          <a:lstStyle/>
          <a:p>
            <a:endParaRPr lang="en-US" dirty="0"/>
          </a:p>
        </p:txBody>
      </p:sp>
      <p:sp>
        <p:nvSpPr>
          <p:cNvPr id="17" name="TextBox 16">
            <a:extLst>
              <a:ext uri="{FF2B5EF4-FFF2-40B4-BE49-F238E27FC236}">
                <a16:creationId xmlns:a16="http://schemas.microsoft.com/office/drawing/2014/main" id="{C9315B89-5392-CA27-6C40-B0D0DFBF8996}"/>
              </a:ext>
            </a:extLst>
          </p:cNvPr>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65263357-E146-74E7-D73B-FA561D7923A2}"/>
              </a:ext>
            </a:extLst>
          </p:cNvPr>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a:extLst>
              <a:ext uri="{FF2B5EF4-FFF2-40B4-BE49-F238E27FC236}">
                <a16:creationId xmlns:a16="http://schemas.microsoft.com/office/drawing/2014/main" id="{1169630B-7CFE-6152-7BC4-D9F53D258EC8}"/>
              </a:ext>
            </a:extLst>
          </p:cNvPr>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6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53749D-338E-791A-4C9A-B7C9573453DE}"/>
              </a:ext>
            </a:extLst>
          </p:cNvPr>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0FA28A5-54DB-789E-1919-BD080815AA94}"/>
              </a:ext>
            </a:extLst>
          </p:cNvPr>
          <p:cNvPicPr>
            <a:picLocks noChangeAspect="1"/>
          </p:cNvPicPr>
          <p:nvPr/>
        </p:nvPicPr>
        <p:blipFill>
          <a:blip r:embed="rId9"/>
          <a:stretch>
            <a:fillRect/>
          </a:stretch>
        </p:blipFill>
        <p:spPr>
          <a:xfrm>
            <a:off x="4114800" y="3390900"/>
            <a:ext cx="11125200" cy="6383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513</Words>
  <Application>Microsoft Office PowerPoint</Application>
  <PresentationFormat>Custom</PresentationFormat>
  <Paragraphs>51</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thanhtrangsmallsun@gmail.com</cp:lastModifiedBy>
  <cp:revision>34</cp:revision>
  <dcterms:created xsi:type="dcterms:W3CDTF">2006-08-16T00:00:00Z</dcterms:created>
  <dcterms:modified xsi:type="dcterms:W3CDTF">2025-10-25T09:44:04Z</dcterms:modified>
  <dc:identifier>DAGGBMTwqNQ</dc:identifier>
</cp:coreProperties>
</file>