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7"/>
  </p:notesMasterIdLst>
  <p:sldIdLst>
    <p:sldId id="283" r:id="rId5"/>
    <p:sldId id="288" r:id="rId6"/>
    <p:sldId id="333" r:id="rId7"/>
    <p:sldId id="348" r:id="rId8"/>
    <p:sldId id="339" r:id="rId9"/>
    <p:sldId id="345" r:id="rId10"/>
    <p:sldId id="349" r:id="rId11"/>
    <p:sldId id="350" r:id="rId12"/>
    <p:sldId id="351" r:id="rId13"/>
    <p:sldId id="352" r:id="rId14"/>
    <p:sldId id="353" r:id="rId15"/>
    <p:sldId id="354" r:id="rId16"/>
    <p:sldId id="355" r:id="rId17"/>
    <p:sldId id="356" r:id="rId18"/>
    <p:sldId id="357" r:id="rId19"/>
    <p:sldId id="259" r:id="rId20"/>
    <p:sldId id="427" r:id="rId21"/>
    <p:sldId id="428" r:id="rId22"/>
    <p:sldId id="429" r:id="rId23"/>
    <p:sldId id="414" r:id="rId24"/>
    <p:sldId id="430"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76" d="100"/>
          <a:sy n="76" d="100"/>
        </p:scale>
        <p:origin x="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2</a:t>
            </a:fld>
            <a:endParaRPr lang="en-US"/>
          </a:p>
        </p:txBody>
      </p:sp>
    </p:spTree>
    <p:extLst>
      <p:ext uri="{BB962C8B-B14F-4D97-AF65-F5344CB8AC3E}">
        <p14:creationId xmlns:p14="http://schemas.microsoft.com/office/powerpoint/2010/main" val="4954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25/10/2025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25/10/2025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25/10/2025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25/10/2025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25/10/2025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25/10/2025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25/10/2025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25/10/2025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25/10/2025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25/10/2025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25/10/2025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25/10/2025</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25/10/2025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5.png"/><Relationship Id="rId2" Type="http://schemas.openxmlformats.org/officeDocument/2006/relationships/tags" Target="../tags/tag2.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3.png"/><Relationship Id="rId10" Type="http://schemas.openxmlformats.org/officeDocument/2006/relationships/image" Target="../media/image9.emf"/><Relationship Id="rId19" Type="http://schemas.openxmlformats.org/officeDocument/2006/relationships/image" Target="../media/image17.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657475" y="524479"/>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667375" y="2282340"/>
            <a:ext cx="5698670" cy="2293320"/>
          </a:xfrm>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23841" y="186207"/>
                  <a:pt x="192846" y="40477"/>
                  <a:pt x="382228" y="0"/>
                </a:cubicBezTo>
                <a:cubicBezTo>
                  <a:pt x="1629474" y="173326"/>
                  <a:pt x="3732263" y="227598"/>
                  <a:pt x="5316442" y="0"/>
                </a:cubicBezTo>
                <a:cubicBezTo>
                  <a:pt x="5523378" y="-6248"/>
                  <a:pt x="5685537" y="153050"/>
                  <a:pt x="5698670" y="382228"/>
                </a:cubicBezTo>
                <a:cubicBezTo>
                  <a:pt x="5658835" y="1008534"/>
                  <a:pt x="5881341" y="1438132"/>
                  <a:pt x="5698670" y="1911092"/>
                </a:cubicBezTo>
                <a:cubicBezTo>
                  <a:pt x="5685800" y="2091754"/>
                  <a:pt x="5496843" y="2283017"/>
                  <a:pt x="5316442" y="2293320"/>
                </a:cubicBezTo>
                <a:cubicBezTo>
                  <a:pt x="3307640" y="2108331"/>
                  <a:pt x="1960343" y="2311352"/>
                  <a:pt x="382228" y="2293320"/>
                </a:cubicBezTo>
                <a:cubicBezTo>
                  <a:pt x="153093" y="2286769"/>
                  <a:pt x="-25206" y="2122761"/>
                  <a:pt x="0" y="1911092"/>
                </a:cubicBezTo>
                <a:cubicBezTo>
                  <a:pt x="86584" y="1217872"/>
                  <a:pt x="-144255" y="948300"/>
                  <a:pt x="0" y="382228"/>
                </a:cubicBezTo>
                <a:close/>
              </a:path>
              <a:path w="5698670" h="2293320" stroke="0" extrusionOk="0">
                <a:moveTo>
                  <a:pt x="0" y="382228"/>
                </a:moveTo>
                <a:cubicBezTo>
                  <a:pt x="32019" y="205960"/>
                  <a:pt x="183929" y="24071"/>
                  <a:pt x="382228" y="0"/>
                </a:cubicBezTo>
                <a:cubicBezTo>
                  <a:pt x="931615" y="131867"/>
                  <a:pt x="4026812" y="-76585"/>
                  <a:pt x="5316442" y="0"/>
                </a:cubicBezTo>
                <a:cubicBezTo>
                  <a:pt x="5490114" y="-67756"/>
                  <a:pt x="5690417" y="127476"/>
                  <a:pt x="5698670" y="382228"/>
                </a:cubicBezTo>
                <a:cubicBezTo>
                  <a:pt x="5853088" y="790908"/>
                  <a:pt x="5796950" y="1313458"/>
                  <a:pt x="5698670" y="1911092"/>
                </a:cubicBezTo>
                <a:cubicBezTo>
                  <a:pt x="5696964" y="2112123"/>
                  <a:pt x="5481980" y="2280156"/>
                  <a:pt x="5316442" y="2293320"/>
                </a:cubicBezTo>
                <a:cubicBezTo>
                  <a:pt x="4736295" y="2164243"/>
                  <a:pt x="2642248" y="2716023"/>
                  <a:pt x="382228" y="2293320"/>
                </a:cubicBezTo>
                <a:cubicBezTo>
                  <a:pt x="171522" y="2284282"/>
                  <a:pt x="-63051" y="2118813"/>
                  <a:pt x="0" y="1911092"/>
                </a:cubicBezTo>
                <a:cubicBezTo>
                  <a:pt x="115672" y="1198816"/>
                  <a:pt x="60621" y="711044"/>
                  <a:pt x="0" y="38222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7530" y="220769"/>
                  <a:pt x="171258" y="49594"/>
                  <a:pt x="324018" y="0"/>
                </a:cubicBezTo>
                <a:cubicBezTo>
                  <a:pt x="1584054" y="304497"/>
                  <a:pt x="2926654" y="378194"/>
                  <a:pt x="5374652" y="0"/>
                </a:cubicBezTo>
                <a:cubicBezTo>
                  <a:pt x="5529584" y="-76241"/>
                  <a:pt x="5673732" y="146111"/>
                  <a:pt x="5698670" y="409583"/>
                </a:cubicBezTo>
                <a:cubicBezTo>
                  <a:pt x="5711057" y="1041660"/>
                  <a:pt x="5809090" y="1239081"/>
                  <a:pt x="5698670" y="2047865"/>
                </a:cubicBezTo>
                <a:cubicBezTo>
                  <a:pt x="5682442" y="2258759"/>
                  <a:pt x="5496735" y="2411277"/>
                  <a:pt x="5374652" y="2457449"/>
                </a:cubicBezTo>
                <a:cubicBezTo>
                  <a:pt x="3712050" y="2377361"/>
                  <a:pt x="1579529" y="2638128"/>
                  <a:pt x="324018" y="2457449"/>
                </a:cubicBezTo>
                <a:cubicBezTo>
                  <a:pt x="169229" y="2449873"/>
                  <a:pt x="-57537" y="2267709"/>
                  <a:pt x="0" y="2047865"/>
                </a:cubicBezTo>
                <a:cubicBezTo>
                  <a:pt x="7061" y="1475698"/>
                  <a:pt x="-174182" y="973723"/>
                  <a:pt x="0" y="409583"/>
                </a:cubicBezTo>
                <a:close/>
              </a:path>
              <a:path w="5698670" h="2457449" stroke="0" extrusionOk="0">
                <a:moveTo>
                  <a:pt x="0" y="409583"/>
                </a:moveTo>
                <a:cubicBezTo>
                  <a:pt x="-2449" y="210572"/>
                  <a:pt x="158726" y="16638"/>
                  <a:pt x="324018" y="0"/>
                </a:cubicBezTo>
                <a:cubicBezTo>
                  <a:pt x="2143480" y="101518"/>
                  <a:pt x="4567054" y="-9447"/>
                  <a:pt x="5374652" y="0"/>
                </a:cubicBezTo>
                <a:cubicBezTo>
                  <a:pt x="5505110" y="-69256"/>
                  <a:pt x="5734729" y="166400"/>
                  <a:pt x="5698670" y="409583"/>
                </a:cubicBezTo>
                <a:cubicBezTo>
                  <a:pt x="5883545" y="733321"/>
                  <a:pt x="5847008" y="1490526"/>
                  <a:pt x="5698670" y="2047865"/>
                </a:cubicBezTo>
                <a:cubicBezTo>
                  <a:pt x="5675294" y="2251362"/>
                  <a:pt x="5522520" y="2440419"/>
                  <a:pt x="5374652" y="2457449"/>
                </a:cubicBezTo>
                <a:cubicBezTo>
                  <a:pt x="4751834" y="1930288"/>
                  <a:pt x="2200030" y="3097254"/>
                  <a:pt x="324018" y="2457449"/>
                </a:cubicBezTo>
                <a:cubicBezTo>
                  <a:pt x="150920" y="2466585"/>
                  <a:pt x="-21623" y="2246561"/>
                  <a:pt x="0" y="2047865"/>
                </a:cubicBezTo>
                <a:cubicBezTo>
                  <a:pt x="114398" y="1468078"/>
                  <a:pt x="58571" y="997769"/>
                  <a:pt x="0" y="409583"/>
                </a:cubicBezTo>
                <a:close/>
              </a:path>
              <a:path w="5698670" h="2457449" fill="none" stroke="0" extrusionOk="0">
                <a:moveTo>
                  <a:pt x="0" y="409583"/>
                </a:moveTo>
                <a:cubicBezTo>
                  <a:pt x="12009" y="235136"/>
                  <a:pt x="151860" y="-1566"/>
                  <a:pt x="324018" y="0"/>
                </a:cubicBezTo>
                <a:cubicBezTo>
                  <a:pt x="1600076" y="-71587"/>
                  <a:pt x="3037464" y="387126"/>
                  <a:pt x="5374652" y="0"/>
                </a:cubicBezTo>
                <a:cubicBezTo>
                  <a:pt x="5521150" y="-54064"/>
                  <a:pt x="5712860" y="175993"/>
                  <a:pt x="5698670" y="409583"/>
                </a:cubicBezTo>
                <a:cubicBezTo>
                  <a:pt x="5690294" y="1017569"/>
                  <a:pt x="5874585" y="1214777"/>
                  <a:pt x="5698670" y="2047865"/>
                </a:cubicBezTo>
                <a:cubicBezTo>
                  <a:pt x="5687234" y="2256705"/>
                  <a:pt x="5524137" y="2430267"/>
                  <a:pt x="5374652" y="2457449"/>
                </a:cubicBezTo>
                <a:cubicBezTo>
                  <a:pt x="3593721" y="2265495"/>
                  <a:pt x="1633793" y="2511002"/>
                  <a:pt x="324018" y="2457449"/>
                </a:cubicBezTo>
                <a:cubicBezTo>
                  <a:pt x="136204" y="2468266"/>
                  <a:pt x="-31641" y="2247787"/>
                  <a:pt x="0" y="2047865"/>
                </a:cubicBezTo>
                <a:cubicBezTo>
                  <a:pt x="-1645" y="1434190"/>
                  <a:pt x="-78289" y="931979"/>
                  <a:pt x="0" y="409583"/>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16032" y="205173"/>
                  <a:pt x="163348" y="28432"/>
                  <a:pt x="330836" y="0"/>
                </a:cubicBezTo>
                <a:cubicBezTo>
                  <a:pt x="1611095" y="158628"/>
                  <a:pt x="2922673" y="338501"/>
                  <a:pt x="5487748" y="0"/>
                </a:cubicBezTo>
                <a:cubicBezTo>
                  <a:pt x="5628044" y="-95939"/>
                  <a:pt x="5791543" y="148222"/>
                  <a:pt x="5818585" y="409583"/>
                </a:cubicBezTo>
                <a:cubicBezTo>
                  <a:pt x="5814345" y="1035544"/>
                  <a:pt x="5946078" y="1226579"/>
                  <a:pt x="5818585" y="2047865"/>
                </a:cubicBezTo>
                <a:cubicBezTo>
                  <a:pt x="5812759" y="2256922"/>
                  <a:pt x="5643365" y="2431698"/>
                  <a:pt x="5487748" y="2457449"/>
                </a:cubicBezTo>
                <a:cubicBezTo>
                  <a:pt x="3912771" y="2480022"/>
                  <a:pt x="1538011" y="2497684"/>
                  <a:pt x="330836" y="2457449"/>
                </a:cubicBezTo>
                <a:cubicBezTo>
                  <a:pt x="163239" y="2445300"/>
                  <a:pt x="-83812" y="2266616"/>
                  <a:pt x="0" y="2047865"/>
                </a:cubicBezTo>
                <a:cubicBezTo>
                  <a:pt x="21454" y="1469699"/>
                  <a:pt x="-133805" y="932677"/>
                  <a:pt x="0" y="409583"/>
                </a:cubicBezTo>
                <a:close/>
              </a:path>
              <a:path w="5818585" h="2457449" stroke="0" extrusionOk="0">
                <a:moveTo>
                  <a:pt x="0" y="409583"/>
                </a:moveTo>
                <a:cubicBezTo>
                  <a:pt x="-3480" y="227462"/>
                  <a:pt x="160239" y="15165"/>
                  <a:pt x="330836" y="0"/>
                </a:cubicBezTo>
                <a:cubicBezTo>
                  <a:pt x="2196613" y="74259"/>
                  <a:pt x="4647364" y="-22779"/>
                  <a:pt x="5487748" y="0"/>
                </a:cubicBezTo>
                <a:cubicBezTo>
                  <a:pt x="5631031" y="-37925"/>
                  <a:pt x="5832554" y="160258"/>
                  <a:pt x="5818585" y="409583"/>
                </a:cubicBezTo>
                <a:cubicBezTo>
                  <a:pt x="5978774" y="726740"/>
                  <a:pt x="5949481" y="1501214"/>
                  <a:pt x="5818585" y="2047865"/>
                </a:cubicBezTo>
                <a:cubicBezTo>
                  <a:pt x="5791952" y="2256386"/>
                  <a:pt x="5645167" y="2440960"/>
                  <a:pt x="5487748" y="2457449"/>
                </a:cubicBezTo>
                <a:cubicBezTo>
                  <a:pt x="4800844" y="1927315"/>
                  <a:pt x="2283411" y="2903798"/>
                  <a:pt x="330836" y="2457449"/>
                </a:cubicBezTo>
                <a:cubicBezTo>
                  <a:pt x="159951" y="2463942"/>
                  <a:pt x="-23303" y="2251754"/>
                  <a:pt x="0" y="2047865"/>
                </a:cubicBezTo>
                <a:cubicBezTo>
                  <a:pt x="111340" y="1483657"/>
                  <a:pt x="63326" y="1019963"/>
                  <a:pt x="0" y="409583"/>
                </a:cubicBezTo>
                <a:close/>
              </a:path>
              <a:path w="5818585" h="2457449" fill="none" stroke="0" extrusionOk="0">
                <a:moveTo>
                  <a:pt x="0" y="409583"/>
                </a:moveTo>
                <a:cubicBezTo>
                  <a:pt x="-7777" y="228576"/>
                  <a:pt x="153358" y="791"/>
                  <a:pt x="330836" y="0"/>
                </a:cubicBezTo>
                <a:cubicBezTo>
                  <a:pt x="1704470" y="20113"/>
                  <a:pt x="3079447" y="198776"/>
                  <a:pt x="5487748" y="0"/>
                </a:cubicBezTo>
                <a:cubicBezTo>
                  <a:pt x="5591232" y="-61731"/>
                  <a:pt x="5848414" y="156475"/>
                  <a:pt x="5818585" y="409583"/>
                </a:cubicBezTo>
                <a:cubicBezTo>
                  <a:pt x="5804453" y="1020760"/>
                  <a:pt x="5960080" y="1220889"/>
                  <a:pt x="5818585" y="2047865"/>
                </a:cubicBezTo>
                <a:cubicBezTo>
                  <a:pt x="5797106" y="2262209"/>
                  <a:pt x="5613362" y="2422270"/>
                  <a:pt x="5487748" y="2457449"/>
                </a:cubicBezTo>
                <a:cubicBezTo>
                  <a:pt x="3689740" y="2155715"/>
                  <a:pt x="1509211" y="2592298"/>
                  <a:pt x="330836" y="2457449"/>
                </a:cubicBezTo>
                <a:cubicBezTo>
                  <a:pt x="128512" y="2453056"/>
                  <a:pt x="-37819" y="2239198"/>
                  <a:pt x="0" y="2047865"/>
                </a:cubicBezTo>
                <a:cubicBezTo>
                  <a:pt x="-24523" y="1554312"/>
                  <a:pt x="-83529" y="935109"/>
                  <a:pt x="0" y="409583"/>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15959" y="191722"/>
                  <a:pt x="167326" y="43379"/>
                  <a:pt x="324018" y="0"/>
                </a:cubicBezTo>
                <a:cubicBezTo>
                  <a:pt x="1460615" y="216821"/>
                  <a:pt x="3008003" y="290926"/>
                  <a:pt x="5374652" y="0"/>
                </a:cubicBezTo>
                <a:cubicBezTo>
                  <a:pt x="5537207" y="-78402"/>
                  <a:pt x="5670641" y="126250"/>
                  <a:pt x="5698670" y="379420"/>
                </a:cubicBezTo>
                <a:cubicBezTo>
                  <a:pt x="5687271" y="979018"/>
                  <a:pt x="5807958" y="1162981"/>
                  <a:pt x="5698670" y="1897053"/>
                </a:cubicBezTo>
                <a:cubicBezTo>
                  <a:pt x="5688054" y="2079193"/>
                  <a:pt x="5508661" y="2233782"/>
                  <a:pt x="5374652" y="2276474"/>
                </a:cubicBezTo>
                <a:cubicBezTo>
                  <a:pt x="3778140" y="2315389"/>
                  <a:pt x="1581155" y="2496963"/>
                  <a:pt x="324018" y="2276474"/>
                </a:cubicBezTo>
                <a:cubicBezTo>
                  <a:pt x="186032" y="2268376"/>
                  <a:pt x="-72128" y="2096733"/>
                  <a:pt x="0" y="1897053"/>
                </a:cubicBezTo>
                <a:cubicBezTo>
                  <a:pt x="24329" y="1334354"/>
                  <a:pt x="-96684" y="892224"/>
                  <a:pt x="0" y="379420"/>
                </a:cubicBezTo>
                <a:close/>
              </a:path>
              <a:path w="5698670" h="2276474" stroke="0" extrusionOk="0">
                <a:moveTo>
                  <a:pt x="0" y="379420"/>
                </a:moveTo>
                <a:cubicBezTo>
                  <a:pt x="-2662" y="222015"/>
                  <a:pt x="166140" y="37773"/>
                  <a:pt x="324018" y="0"/>
                </a:cubicBezTo>
                <a:cubicBezTo>
                  <a:pt x="2149685" y="95777"/>
                  <a:pt x="4587891" y="29355"/>
                  <a:pt x="5374652" y="0"/>
                </a:cubicBezTo>
                <a:cubicBezTo>
                  <a:pt x="5481137" y="-42637"/>
                  <a:pt x="5685710" y="142433"/>
                  <a:pt x="5698670" y="379420"/>
                </a:cubicBezTo>
                <a:cubicBezTo>
                  <a:pt x="5892508" y="708268"/>
                  <a:pt x="5767688" y="1318176"/>
                  <a:pt x="5698670" y="1897053"/>
                </a:cubicBezTo>
                <a:cubicBezTo>
                  <a:pt x="5671273" y="2095233"/>
                  <a:pt x="5509996" y="2246224"/>
                  <a:pt x="5374652" y="2276474"/>
                </a:cubicBezTo>
                <a:cubicBezTo>
                  <a:pt x="4954746" y="2060977"/>
                  <a:pt x="2202307" y="2976474"/>
                  <a:pt x="324018" y="2276474"/>
                </a:cubicBezTo>
                <a:cubicBezTo>
                  <a:pt x="149958" y="2279866"/>
                  <a:pt x="-14051" y="2086322"/>
                  <a:pt x="0" y="1897053"/>
                </a:cubicBezTo>
                <a:cubicBezTo>
                  <a:pt x="91173" y="1347023"/>
                  <a:pt x="83670" y="971142"/>
                  <a:pt x="0" y="379420"/>
                </a:cubicBezTo>
                <a:close/>
              </a:path>
              <a:path w="5698670" h="2276474" fill="none" stroke="0" extrusionOk="0">
                <a:moveTo>
                  <a:pt x="0" y="379420"/>
                </a:moveTo>
                <a:cubicBezTo>
                  <a:pt x="21129" y="221364"/>
                  <a:pt x="158837" y="8746"/>
                  <a:pt x="324018" y="0"/>
                </a:cubicBezTo>
                <a:cubicBezTo>
                  <a:pt x="1591598" y="18287"/>
                  <a:pt x="3004898" y="373021"/>
                  <a:pt x="5374652" y="0"/>
                </a:cubicBezTo>
                <a:cubicBezTo>
                  <a:pt x="5508601" y="-55089"/>
                  <a:pt x="5750024" y="144793"/>
                  <a:pt x="5698670" y="379420"/>
                </a:cubicBezTo>
                <a:cubicBezTo>
                  <a:pt x="5712095" y="938482"/>
                  <a:pt x="5848726" y="1114803"/>
                  <a:pt x="5698670" y="1897053"/>
                </a:cubicBezTo>
                <a:cubicBezTo>
                  <a:pt x="5681032" y="2093208"/>
                  <a:pt x="5522258" y="2251832"/>
                  <a:pt x="5374652" y="2276474"/>
                </a:cubicBezTo>
                <a:cubicBezTo>
                  <a:pt x="3582014" y="2048487"/>
                  <a:pt x="1592993" y="2479170"/>
                  <a:pt x="324018" y="2276474"/>
                </a:cubicBezTo>
                <a:cubicBezTo>
                  <a:pt x="140757" y="2299815"/>
                  <a:pt x="-45518" y="2067442"/>
                  <a:pt x="0" y="1897053"/>
                </a:cubicBezTo>
                <a:cubicBezTo>
                  <a:pt x="693" y="1304575"/>
                  <a:pt x="-95081" y="894277"/>
                  <a:pt x="0" y="379420"/>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2857" y="3725877"/>
              <a:ext cx="3864023" cy="243597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8"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0217" y="3940750"/>
              <a:ext cx="3682536" cy="1651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9"/>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771614" y="3735573"/>
              <a:ext cx="3836956"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8"/>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623217" y="3709578"/>
              <a:ext cx="4153663" cy="2435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591</Words>
  <Application>Microsoft Office PowerPoint</Application>
  <PresentationFormat>Widescreen</PresentationFormat>
  <Paragraphs>29</Paragraphs>
  <Slides>22</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20</cp:revision>
  <dcterms:created xsi:type="dcterms:W3CDTF">2024-07-24T07:23:08Z</dcterms:created>
  <dcterms:modified xsi:type="dcterms:W3CDTF">2025-10-25T09:32:12Z</dcterms:modified>
</cp:coreProperties>
</file>