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2.wav" ContentType="audio/x-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8" r:id="rId4"/>
  </p:sldMasterIdLst>
  <p:notesMasterIdLst>
    <p:notesMasterId r:id="rId28"/>
  </p:notesMasterIdLst>
  <p:sldIdLst>
    <p:sldId id="375" r:id="rId5"/>
    <p:sldId id="305" r:id="rId6"/>
    <p:sldId id="304" r:id="rId7"/>
    <p:sldId id="307" r:id="rId8"/>
    <p:sldId id="310" r:id="rId9"/>
    <p:sldId id="311" r:id="rId10"/>
    <p:sldId id="374" r:id="rId11"/>
    <p:sldId id="376" r:id="rId12"/>
    <p:sldId id="371" r:id="rId13"/>
    <p:sldId id="377" r:id="rId14"/>
    <p:sldId id="378" r:id="rId15"/>
    <p:sldId id="628" r:id="rId16"/>
    <p:sldId id="626" r:id="rId17"/>
    <p:sldId id="630" r:id="rId18"/>
    <p:sldId id="631" r:id="rId19"/>
    <p:sldId id="632" r:id="rId20"/>
    <p:sldId id="256" r:id="rId21"/>
    <p:sldId id="258" r:id="rId22"/>
    <p:sldId id="257" r:id="rId23"/>
    <p:sldId id="259" r:id="rId24"/>
    <p:sldId id="260" r:id="rId25"/>
    <p:sldId id="261" r:id="rId26"/>
    <p:sldId id="296"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3BC3"/>
    <a:srgbClr val="BBE1EA"/>
    <a:srgbClr val="FFF8FF"/>
    <a:srgbClr val="2C9AC6"/>
    <a:srgbClr val="39A7D3"/>
    <a:srgbClr val="5DB7DB"/>
    <a:srgbClr val="FEF5EF"/>
    <a:srgbClr val="EB6C15"/>
    <a:srgbClr val="BCBEF1"/>
    <a:srgbClr val="72BE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95" autoAdjust="0"/>
    <p:restoredTop sz="90426" autoAdjust="0"/>
  </p:normalViewPr>
  <p:slideViewPr>
    <p:cSldViewPr snapToGrid="0">
      <p:cViewPr varScale="1">
        <p:scale>
          <a:sx n="74" d="100"/>
          <a:sy n="74" d="100"/>
        </p:scale>
        <p:origin x="614" y="77"/>
      </p:cViewPr>
      <p:guideLst>
        <p:guide orient="horz" pos="2160"/>
        <p:guide pos="3840"/>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E543B-50D6-49BC-9D11-22362738E59E}" type="datetimeFigureOut">
              <a:rPr lang="zh-CN" altLang="en-US" smtClean="0"/>
              <a:t>2025/10/24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5193-9164-46A4-8EEC-A752B77F82E3}" type="slidenum">
              <a:rPr lang="zh-CN" altLang="en-US" smtClean="0"/>
              <a:t>‹#›</a:t>
            </a:fld>
            <a:endParaRPr lang="zh-CN" altLang="en-US"/>
          </a:p>
        </p:txBody>
      </p:sp>
    </p:spTree>
    <p:extLst>
      <p:ext uri="{BB962C8B-B14F-4D97-AF65-F5344CB8AC3E}">
        <p14:creationId xmlns:p14="http://schemas.microsoft.com/office/powerpoint/2010/main" val="51167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8791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5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33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4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5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23</a:t>
            </a:fld>
            <a:endParaRPr lang="zh-CN" altLang="en-US"/>
          </a:p>
        </p:txBody>
      </p:sp>
    </p:spTree>
    <p:extLst>
      <p:ext uri="{BB962C8B-B14F-4D97-AF65-F5344CB8AC3E}">
        <p14:creationId xmlns:p14="http://schemas.microsoft.com/office/powerpoint/2010/main" val="3820998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0445193-9164-46A4-8EEC-A752B77F82E3}" type="slidenum">
              <a:rPr lang="zh-CN" altLang="en-US" smtClean="0"/>
              <a:t>2</a:t>
            </a:fld>
            <a:endParaRPr lang="zh-CN" altLang="en-US"/>
          </a:p>
        </p:txBody>
      </p:sp>
    </p:spTree>
    <p:extLst>
      <p:ext uri="{BB962C8B-B14F-4D97-AF65-F5344CB8AC3E}">
        <p14:creationId xmlns:p14="http://schemas.microsoft.com/office/powerpoint/2010/main" val="379725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a:t>
            </a:r>
            <a:endParaRPr lang="en-US" dirty="0"/>
          </a:p>
          <a:p>
            <a:pPr marL="171450" indent="-171450">
              <a:buFontTx/>
              <a:buChar char="-"/>
            </a:pPr>
            <a:r>
              <a:rPr lang="en-US" dirty="0" err="1"/>
              <a:t>Bấm</a:t>
            </a:r>
            <a:r>
              <a:rPr lang="en-US" dirty="0"/>
              <a:t> </a:t>
            </a:r>
            <a:r>
              <a:rPr lang="en-US" dirty="0" err="1"/>
              <a:t>vào</a:t>
            </a:r>
            <a:r>
              <a:rPr lang="en-US" baseline="0" dirty="0"/>
              <a:t> </a:t>
            </a:r>
            <a:r>
              <a:rPr lang="en-US" baseline="0" dirty="0" err="1"/>
              <a:t>thuyền</a:t>
            </a:r>
            <a:r>
              <a:rPr lang="en-US" baseline="0" dirty="0"/>
              <a:t> </a:t>
            </a:r>
            <a:r>
              <a:rPr lang="en-US" baseline="0" dirty="0" err="1"/>
              <a:t>để</a:t>
            </a:r>
            <a:r>
              <a:rPr lang="en-US" baseline="0" dirty="0"/>
              <a:t> </a:t>
            </a:r>
            <a:r>
              <a:rPr lang="en-US" baseline="0" dirty="0" err="1"/>
              <a:t>mở</a:t>
            </a:r>
            <a:r>
              <a:rPr lang="en-US" baseline="0" dirty="0"/>
              <a:t> </a:t>
            </a:r>
            <a:r>
              <a:rPr lang="en-US" baseline="0" dirty="0" err="1"/>
              <a:t>tranh</a:t>
            </a:r>
            <a:r>
              <a:rPr lang="en-US" baseline="0" dirty="0"/>
              <a:t>, </a:t>
            </a:r>
            <a:r>
              <a:rPr lang="en-US" baseline="0" dirty="0" err="1"/>
              <a:t>bấm</a:t>
            </a:r>
            <a:r>
              <a:rPr lang="en-US" baseline="0" dirty="0"/>
              <a:t> </a:t>
            </a:r>
            <a:r>
              <a:rPr lang="en-US" baseline="0" dirty="0" err="1"/>
              <a:t>lần</a:t>
            </a:r>
            <a:r>
              <a:rPr lang="en-US" baseline="0" dirty="0"/>
              <a:t> 3 </a:t>
            </a:r>
            <a:r>
              <a:rPr lang="en-US" baseline="0" dirty="0" err="1"/>
              <a:t>mở</a:t>
            </a:r>
            <a:r>
              <a:rPr lang="en-US" baseline="0" dirty="0"/>
              <a:t> </a:t>
            </a:r>
            <a:r>
              <a:rPr lang="en-US" baseline="0" dirty="0" err="1"/>
              <a:t>tranh</a:t>
            </a:r>
            <a:r>
              <a:rPr lang="en-US" baseline="0" dirty="0"/>
              <a:t> 3 </a:t>
            </a:r>
            <a:r>
              <a:rPr lang="en-US" baseline="0" dirty="0" err="1"/>
              <a:t>và</a:t>
            </a:r>
            <a:r>
              <a:rPr lang="en-US" baseline="0" dirty="0"/>
              <a:t> </a:t>
            </a:r>
            <a:r>
              <a:rPr lang="en-US" baseline="0" dirty="0" err="1"/>
              <a:t>hiện</a:t>
            </a:r>
            <a:r>
              <a:rPr lang="en-US" baseline="0" dirty="0"/>
              <a:t> </a:t>
            </a:r>
            <a:r>
              <a:rPr lang="en-US" baseline="0" dirty="0" err="1"/>
              <a:t>chữ</a:t>
            </a:r>
            <a:r>
              <a:rPr lang="en-US" baseline="0" dirty="0"/>
              <a:t> win -&gt; </a:t>
            </a:r>
            <a:r>
              <a:rPr lang="en-US" baseline="0" dirty="0" err="1"/>
              <a:t>giới</a:t>
            </a:r>
            <a:r>
              <a:rPr lang="en-US" baseline="0" dirty="0"/>
              <a:t> </a:t>
            </a:r>
            <a:r>
              <a:rPr lang="en-US" baseline="0" dirty="0" err="1"/>
              <a:t>thiệu</a:t>
            </a:r>
            <a:r>
              <a:rPr lang="en-US" baseline="0" dirty="0"/>
              <a:t> </a:t>
            </a:r>
            <a:r>
              <a:rPr lang="en-US" baseline="0" dirty="0" err="1"/>
              <a:t>vào</a:t>
            </a:r>
            <a:r>
              <a:rPr lang="en-US" baseline="0" dirty="0"/>
              <a:t> </a:t>
            </a:r>
            <a:r>
              <a:rPr lang="en-US" baseline="0" dirty="0" err="1"/>
              <a:t>bài</a:t>
            </a:r>
            <a:r>
              <a:rPr lang="en-US" baseline="0" dirty="0"/>
              <a:t> </a:t>
            </a:r>
            <a:r>
              <a:rPr lang="en-US" baseline="0" dirty="0" err="1"/>
              <a:t>Vùng</a:t>
            </a:r>
            <a:r>
              <a:rPr lang="en-US" baseline="0" dirty="0"/>
              <a:t> </a:t>
            </a:r>
            <a:r>
              <a:rPr lang="en-US" baseline="0" dirty="0" err="1"/>
              <a:t>biển</a:t>
            </a:r>
            <a:r>
              <a:rPr lang="en-US" baseline="0" dirty="0"/>
              <a:t> </a:t>
            </a:r>
            <a:r>
              <a:rPr lang="en-US" baseline="0" dirty="0" err="1"/>
              <a:t>nước</a:t>
            </a:r>
            <a:r>
              <a:rPr lang="en-US" baseline="0" dirty="0"/>
              <a:t> ta.</a:t>
            </a:r>
          </a:p>
          <a:p>
            <a:pPr marL="171450" indent="-171450">
              <a:buFontTx/>
              <a:buChar char="-"/>
            </a:pPr>
            <a:r>
              <a:rPr lang="en-US" baseline="0" dirty="0" err="1"/>
              <a:t>Bấm</a:t>
            </a:r>
            <a:r>
              <a:rPr lang="en-US" baseline="0" dirty="0"/>
              <a:t> </a:t>
            </a:r>
            <a:r>
              <a:rPr lang="en-US" baseline="0" dirty="0" err="1"/>
              <a:t>hình</a:t>
            </a:r>
            <a:r>
              <a:rPr lang="en-US" baseline="0" dirty="0"/>
              <a:t> </a:t>
            </a:r>
            <a:r>
              <a:rPr lang="en-US" baseline="0" dirty="0" err="1"/>
              <a:t>định</a:t>
            </a:r>
            <a:r>
              <a:rPr lang="en-US" baseline="0" dirty="0"/>
              <a:t> </a:t>
            </a:r>
            <a:r>
              <a:rPr lang="en-US" baseline="0" dirty="0" err="1"/>
              <a:t>vị</a:t>
            </a:r>
            <a:r>
              <a:rPr lang="en-US" baseline="0" dirty="0"/>
              <a:t> </a:t>
            </a:r>
            <a:r>
              <a:rPr lang="en-US" baseline="0" dirty="0" err="1"/>
              <a:t>bên</a:t>
            </a:r>
            <a:r>
              <a:rPr lang="en-US" baseline="0" dirty="0"/>
              <a:t> </a:t>
            </a:r>
            <a:r>
              <a:rPr lang="en-US" baseline="0" dirty="0" err="1"/>
              <a:t>trên</a:t>
            </a:r>
            <a:r>
              <a:rPr lang="en-US" baseline="0" dirty="0"/>
              <a:t> </a:t>
            </a:r>
            <a:r>
              <a:rPr lang="en-US" baseline="0" dirty="0" err="1"/>
              <a:t>để</a:t>
            </a:r>
            <a:r>
              <a:rPr lang="en-US" baseline="0" dirty="0"/>
              <a:t> qua </a:t>
            </a:r>
            <a:r>
              <a:rPr lang="en-US" baseline="0" dirty="0" err="1"/>
              <a:t>phần</a:t>
            </a:r>
            <a:r>
              <a:rPr lang="en-US" baseline="0" dirty="0"/>
              <a:t> </a:t>
            </a:r>
            <a:r>
              <a:rPr lang="en-US" baseline="0" dirty="0" err="1"/>
              <a:t>học</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fld id="{30445193-9164-46A4-8EEC-A752B77F82E3}" type="slidenum">
              <a:rPr lang="zh-CN" altLang="en-US" smtClean="0"/>
              <a:t>3</a:t>
            </a:fld>
            <a:endParaRPr lang="zh-CN" altLang="en-US"/>
          </a:p>
        </p:txBody>
      </p:sp>
    </p:spTree>
    <p:extLst>
      <p:ext uri="{BB962C8B-B14F-4D97-AF65-F5344CB8AC3E}">
        <p14:creationId xmlns:p14="http://schemas.microsoft.com/office/powerpoint/2010/main" val="2164471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r>
              <a:rPr lang="en-US" altLang="zh-CN" dirty="0" err="1"/>
              <a:t>Bấm</a:t>
            </a:r>
            <a:r>
              <a:rPr lang="en-US" altLang="zh-CN" baseline="0" dirty="0"/>
              <a:t> </a:t>
            </a:r>
            <a:r>
              <a:rPr lang="en-US" altLang="zh-CN" baseline="0" dirty="0" err="1"/>
              <a:t>vào</a:t>
            </a:r>
            <a:r>
              <a:rPr lang="en-US" altLang="zh-CN" baseline="0" dirty="0"/>
              <a:t> </a:t>
            </a:r>
            <a:r>
              <a:rPr lang="en-US" altLang="zh-CN" baseline="0" dirty="0" err="1"/>
              <a:t>câu</a:t>
            </a:r>
            <a:r>
              <a:rPr lang="en-US" altLang="zh-CN" baseline="0" dirty="0"/>
              <a:t> </a:t>
            </a:r>
            <a:r>
              <a:rPr lang="en-US" altLang="zh-CN" baseline="0" dirty="0" err="1"/>
              <a:t>hỏi</a:t>
            </a:r>
            <a:r>
              <a:rPr lang="en-US" altLang="zh-CN" baseline="0" dirty="0"/>
              <a:t> </a:t>
            </a:r>
            <a:r>
              <a:rPr lang="en-US" altLang="zh-CN" baseline="0" dirty="0" err="1"/>
              <a:t>để</a:t>
            </a:r>
            <a:r>
              <a:rPr lang="en-US" altLang="zh-CN" baseline="0" dirty="0"/>
              <a:t> </a:t>
            </a:r>
            <a:r>
              <a:rPr lang="en-US" altLang="zh-CN" baseline="0" dirty="0" err="1"/>
              <a:t>biết</a:t>
            </a:r>
            <a:r>
              <a:rPr lang="en-US" altLang="zh-CN" baseline="0" dirty="0"/>
              <a:t> </a:t>
            </a:r>
            <a:r>
              <a:rPr lang="en-US" altLang="zh-CN" baseline="0" dirty="0" err="1"/>
              <a:t>đáp</a:t>
            </a:r>
            <a:r>
              <a:rPr lang="en-US" altLang="zh-CN" baseline="0" dirty="0"/>
              <a:t> </a:t>
            </a:r>
            <a:r>
              <a:rPr lang="en-US" altLang="zh-CN" baseline="0" dirty="0" err="1"/>
              <a:t>án</a:t>
            </a:r>
            <a:r>
              <a:rPr lang="en-US" altLang="zh-CN" baseline="0" dirty="0"/>
              <a:t>.</a:t>
            </a:r>
            <a:endParaRPr lang="en-US" altLang="zh-CN" dirty="0"/>
          </a:p>
          <a:p>
            <a:r>
              <a:rPr lang="en-US" altLang="zh-CN" dirty="0"/>
              <a:t>- </a:t>
            </a:r>
            <a:r>
              <a:rPr lang="en-US" altLang="zh-CN" dirty="0" err="1"/>
              <a:t>Bấm</a:t>
            </a:r>
            <a:r>
              <a:rPr lang="en-US" altLang="zh-CN" baseline="0" dirty="0"/>
              <a:t> </a:t>
            </a:r>
            <a:r>
              <a:rPr lang="en-US" altLang="zh-CN" baseline="0" dirty="0" err="1"/>
              <a:t>hình</a:t>
            </a:r>
            <a:r>
              <a:rPr lang="en-US" altLang="zh-CN" baseline="0" dirty="0"/>
              <a:t> travel </a:t>
            </a:r>
            <a:r>
              <a:rPr lang="en-US" altLang="zh-CN" baseline="0" dirty="0" err="1"/>
              <a:t>bên</a:t>
            </a:r>
            <a:r>
              <a:rPr lang="en-US" altLang="zh-CN" baseline="0" dirty="0"/>
              <a:t> </a:t>
            </a:r>
            <a:r>
              <a:rPr lang="en-US" altLang="zh-CN" baseline="0" dirty="0" err="1"/>
              <a:t>góc</a:t>
            </a:r>
            <a:r>
              <a:rPr lang="en-US" altLang="zh-CN" baseline="0" dirty="0"/>
              <a:t> </a:t>
            </a:r>
            <a:r>
              <a:rPr lang="en-US" altLang="zh-CN" baseline="0" dirty="0" err="1"/>
              <a:t>trái</a:t>
            </a:r>
            <a:r>
              <a:rPr lang="en-US" altLang="zh-CN" baseline="0" dirty="0"/>
              <a:t> </a:t>
            </a:r>
            <a:r>
              <a:rPr lang="en-US" altLang="zh-CN" baseline="0" dirty="0" err="1"/>
              <a:t>để</a:t>
            </a:r>
            <a:r>
              <a:rPr lang="en-US" altLang="zh-CN" baseline="0" dirty="0"/>
              <a:t> </a:t>
            </a:r>
            <a:r>
              <a:rPr lang="en-US" altLang="zh-CN" baseline="0" dirty="0" err="1"/>
              <a:t>trở</a:t>
            </a:r>
            <a:r>
              <a:rPr lang="en-US" altLang="zh-CN" baseline="0" dirty="0"/>
              <a:t> </a:t>
            </a:r>
            <a:r>
              <a:rPr lang="en-US" altLang="zh-CN" baseline="0" dirty="0" err="1"/>
              <a:t>về</a:t>
            </a:r>
            <a:r>
              <a:rPr lang="en-US" altLang="zh-CN" baseline="0" dirty="0"/>
              <a:t> </a:t>
            </a:r>
            <a:r>
              <a:rPr lang="en-US" altLang="zh-CN" baseline="0" dirty="0" err="1"/>
              <a:t>trang</a:t>
            </a:r>
            <a:r>
              <a:rPr lang="en-US" altLang="zh-CN" baseline="0" dirty="0"/>
              <a:t> </a:t>
            </a:r>
            <a:r>
              <a:rPr lang="en-US" altLang="zh-CN" baseline="0" dirty="0" err="1"/>
              <a:t>phiêu</a:t>
            </a:r>
            <a:r>
              <a:rPr lang="en-US" altLang="zh-CN" baseline="0" dirty="0"/>
              <a:t> </a:t>
            </a:r>
            <a:r>
              <a:rPr lang="en-US" altLang="zh-CN" baseline="0" dirty="0" err="1"/>
              <a:t>lưu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30445193-9164-46A4-8EEC-A752B77F82E3}" type="slidenum">
              <a:rPr lang="zh-CN" altLang="en-US" smtClean="0"/>
              <a:t>4</a:t>
            </a:fld>
            <a:endParaRPr lang="zh-CN" altLang="en-US"/>
          </a:p>
        </p:txBody>
      </p:sp>
    </p:spTree>
    <p:extLst>
      <p:ext uri="{BB962C8B-B14F-4D97-AF65-F5344CB8AC3E}">
        <p14:creationId xmlns:p14="http://schemas.microsoft.com/office/powerpoint/2010/main" val="1188115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5</a:t>
            </a:fld>
            <a:endParaRPr lang="zh-CN" altLang="en-US"/>
          </a:p>
        </p:txBody>
      </p:sp>
    </p:spTree>
    <p:extLst>
      <p:ext uri="{BB962C8B-B14F-4D97-AF65-F5344CB8AC3E}">
        <p14:creationId xmlns:p14="http://schemas.microsoft.com/office/powerpoint/2010/main" val="1188115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6</a:t>
            </a:fld>
            <a:endParaRPr lang="zh-CN" altLang="en-US"/>
          </a:p>
        </p:txBody>
      </p:sp>
    </p:spTree>
    <p:extLst>
      <p:ext uri="{BB962C8B-B14F-4D97-AF65-F5344CB8AC3E}">
        <p14:creationId xmlns:p14="http://schemas.microsoft.com/office/powerpoint/2010/main" val="118811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4783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9588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5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1467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2025/10/24</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6194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2025/10/24</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9528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24/10/2025</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66467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24/10/2025</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44856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24/10/2025</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937046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24/10/2025</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75179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24/10/2025</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367083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24/10/2025</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57713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24/10/2025</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64873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24/10/2025</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49757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2025/10/24</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05778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24/10/2025</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80277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24/10/2025</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54990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24/10/2025</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4064439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2025/10/24</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64442723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2025/10/24</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6883167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2025/10/24</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13932555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2025/10/24</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69688399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2025/10/24</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61809111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2025/10/24</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32280169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2025/10/24</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4649850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2025/10/24</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26154847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2025/10/24</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85450622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2025/10/24</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87052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2025/10/24</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64953937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2025/10/24</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5449304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25813685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1966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11386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732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7759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2025/10/24</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777093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262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2682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51066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5892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9653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455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0092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91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205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2025/10/24</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57293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2025/10/24</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825305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2025/10/24</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155400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2025/10/24</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79190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2025/10/24</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3442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2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966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6980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337302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png"/><Relationship Id="rId3" Type="http://schemas.openxmlformats.org/officeDocument/2006/relationships/image" Target="../media/image16.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slideLayout" Target="../slideLayouts/slideLayout44.xml"/><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audio" Target="../media/media1.mp3"/><Relationship Id="rId16" Type="http://schemas.openxmlformats.org/officeDocument/2006/relationships/image" Target="../media/image71.png"/><Relationship Id="rId1" Type="http://schemas.microsoft.com/office/2007/relationships/media" Target="../media/media1.mp3"/><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gif"/><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svg"/><Relationship Id="rId1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63.png"/><Relationship Id="rId18" Type="http://schemas.openxmlformats.org/officeDocument/2006/relationships/slide" Target="slide22.xml"/><Relationship Id="rId3" Type="http://schemas.openxmlformats.org/officeDocument/2006/relationships/image" Target="../media/image59.jpeg"/><Relationship Id="rId21" Type="http://schemas.openxmlformats.org/officeDocument/2006/relationships/image" Target="../media/image75.gif"/><Relationship Id="rId7" Type="http://schemas.microsoft.com/office/2007/relationships/hdphoto" Target="../media/hdphoto1.wdp"/><Relationship Id="rId12" Type="http://schemas.openxmlformats.org/officeDocument/2006/relationships/slide" Target="slide20.xml"/><Relationship Id="rId17" Type="http://schemas.openxmlformats.org/officeDocument/2006/relationships/image" Target="../media/image66.svg"/><Relationship Id="rId2" Type="http://schemas.openxmlformats.org/officeDocument/2006/relationships/audio" Target="../media/audio2.wav"/><Relationship Id="rId16" Type="http://schemas.openxmlformats.org/officeDocument/2006/relationships/image" Target="../media/image65.png"/><Relationship Id="rId20" Type="http://schemas.microsoft.com/office/2007/relationships/hdphoto" Target="../media/hdphoto2.wdp"/><Relationship Id="rId1" Type="http://schemas.openxmlformats.org/officeDocument/2006/relationships/slideLayout" Target="../slideLayouts/slideLayout44.xml"/><Relationship Id="rId6" Type="http://schemas.openxmlformats.org/officeDocument/2006/relationships/image" Target="../media/image73.png"/><Relationship Id="rId11" Type="http://schemas.openxmlformats.org/officeDocument/2006/relationships/image" Target="../media/image62.png"/><Relationship Id="rId5" Type="http://schemas.openxmlformats.org/officeDocument/2006/relationships/image" Target="../media/image71.png"/><Relationship Id="rId15" Type="http://schemas.openxmlformats.org/officeDocument/2006/relationships/slide" Target="slide19.xml"/><Relationship Id="rId10" Type="http://schemas.openxmlformats.org/officeDocument/2006/relationships/slide" Target="slide21.xml"/><Relationship Id="rId19" Type="http://schemas.openxmlformats.org/officeDocument/2006/relationships/image" Target="../media/image74.png"/><Relationship Id="rId4" Type="http://schemas.openxmlformats.org/officeDocument/2006/relationships/image" Target="../media/image60.gif"/><Relationship Id="rId9" Type="http://schemas.openxmlformats.org/officeDocument/2006/relationships/image" Target="../media/image61.png"/><Relationship Id="rId14"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microsoft.com/office/2007/relationships/hdphoto" Target="../media/hdphoto3.wdp"/><Relationship Id="rId3" Type="http://schemas.microsoft.com/office/2007/relationships/media" Target="../media/media3.mp3"/><Relationship Id="rId21" Type="http://schemas.openxmlformats.org/officeDocument/2006/relationships/image" Target="../media/image68.svg"/><Relationship Id="rId7" Type="http://schemas.openxmlformats.org/officeDocument/2006/relationships/image" Target="../media/image76.jpeg"/><Relationship Id="rId12" Type="http://schemas.openxmlformats.org/officeDocument/2006/relationships/image" Target="../media/image81.svg"/><Relationship Id="rId17" Type="http://schemas.openxmlformats.org/officeDocument/2006/relationships/image" Target="../media/image86.png"/><Relationship Id="rId2" Type="http://schemas.openxmlformats.org/officeDocument/2006/relationships/audio" Target="../media/media2.mp3"/><Relationship Id="rId16" Type="http://schemas.openxmlformats.org/officeDocument/2006/relationships/image" Target="../media/image85.svg"/><Relationship Id="rId20" Type="http://schemas.openxmlformats.org/officeDocument/2006/relationships/image" Target="../media/image67.png"/><Relationship Id="rId1" Type="http://schemas.microsoft.com/office/2007/relationships/media" Target="../media/media2.mp3"/><Relationship Id="rId6" Type="http://schemas.openxmlformats.org/officeDocument/2006/relationships/notesSlide" Target="../notesSlides/notesSlide10.xml"/><Relationship Id="rId11" Type="http://schemas.openxmlformats.org/officeDocument/2006/relationships/image" Target="../media/image80.png"/><Relationship Id="rId5" Type="http://schemas.openxmlformats.org/officeDocument/2006/relationships/slideLayout" Target="../slideLayouts/slideLayout44.xml"/><Relationship Id="rId15" Type="http://schemas.openxmlformats.org/officeDocument/2006/relationships/image" Target="../media/image84.png"/><Relationship Id="rId10" Type="http://schemas.openxmlformats.org/officeDocument/2006/relationships/image" Target="../media/image79.svg"/><Relationship Id="rId19" Type="http://schemas.openxmlformats.org/officeDocument/2006/relationships/slide" Target="slide18.xml"/><Relationship Id="rId4" Type="http://schemas.openxmlformats.org/officeDocument/2006/relationships/audio" Target="../media/media3.mp3"/><Relationship Id="rId9" Type="http://schemas.openxmlformats.org/officeDocument/2006/relationships/image" Target="../media/image78.png"/><Relationship Id="rId14" Type="http://schemas.openxmlformats.org/officeDocument/2006/relationships/image" Target="../media/image83.sv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microsoft.com/office/2007/relationships/hdphoto" Target="../media/hdphoto3.wdp"/><Relationship Id="rId3" Type="http://schemas.microsoft.com/office/2007/relationships/media" Target="../media/media3.mp3"/><Relationship Id="rId21" Type="http://schemas.openxmlformats.org/officeDocument/2006/relationships/image" Target="../media/image68.svg"/><Relationship Id="rId7" Type="http://schemas.openxmlformats.org/officeDocument/2006/relationships/image" Target="../media/image76.jpeg"/><Relationship Id="rId12" Type="http://schemas.openxmlformats.org/officeDocument/2006/relationships/image" Target="../media/image81.svg"/><Relationship Id="rId17" Type="http://schemas.openxmlformats.org/officeDocument/2006/relationships/image" Target="../media/image86.png"/><Relationship Id="rId2" Type="http://schemas.openxmlformats.org/officeDocument/2006/relationships/audio" Target="../media/media2.mp3"/><Relationship Id="rId16" Type="http://schemas.openxmlformats.org/officeDocument/2006/relationships/image" Target="../media/image85.svg"/><Relationship Id="rId20" Type="http://schemas.openxmlformats.org/officeDocument/2006/relationships/image" Target="../media/image67.png"/><Relationship Id="rId1" Type="http://schemas.microsoft.com/office/2007/relationships/media" Target="../media/media2.mp3"/><Relationship Id="rId6" Type="http://schemas.openxmlformats.org/officeDocument/2006/relationships/notesSlide" Target="../notesSlides/notesSlide11.xml"/><Relationship Id="rId11" Type="http://schemas.openxmlformats.org/officeDocument/2006/relationships/image" Target="../media/image80.png"/><Relationship Id="rId5" Type="http://schemas.openxmlformats.org/officeDocument/2006/relationships/slideLayout" Target="../slideLayouts/slideLayout44.xml"/><Relationship Id="rId15" Type="http://schemas.openxmlformats.org/officeDocument/2006/relationships/image" Target="../media/image84.png"/><Relationship Id="rId10" Type="http://schemas.openxmlformats.org/officeDocument/2006/relationships/image" Target="../media/image79.svg"/><Relationship Id="rId19" Type="http://schemas.openxmlformats.org/officeDocument/2006/relationships/slide" Target="slide18.xml"/><Relationship Id="rId4" Type="http://schemas.openxmlformats.org/officeDocument/2006/relationships/audio" Target="../media/media3.mp3"/><Relationship Id="rId9" Type="http://schemas.openxmlformats.org/officeDocument/2006/relationships/image" Target="../media/image78.png"/><Relationship Id="rId14" Type="http://schemas.openxmlformats.org/officeDocument/2006/relationships/image" Target="../media/image83.sv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microsoft.com/office/2007/relationships/hdphoto" Target="../media/hdphoto3.wdp"/><Relationship Id="rId3" Type="http://schemas.microsoft.com/office/2007/relationships/media" Target="../media/media3.mp3"/><Relationship Id="rId21" Type="http://schemas.openxmlformats.org/officeDocument/2006/relationships/image" Target="../media/image68.svg"/><Relationship Id="rId7" Type="http://schemas.openxmlformats.org/officeDocument/2006/relationships/image" Target="../media/image76.jpeg"/><Relationship Id="rId12" Type="http://schemas.openxmlformats.org/officeDocument/2006/relationships/image" Target="../media/image81.svg"/><Relationship Id="rId17" Type="http://schemas.openxmlformats.org/officeDocument/2006/relationships/image" Target="../media/image86.png"/><Relationship Id="rId2" Type="http://schemas.openxmlformats.org/officeDocument/2006/relationships/audio" Target="../media/media2.mp3"/><Relationship Id="rId16" Type="http://schemas.openxmlformats.org/officeDocument/2006/relationships/image" Target="../media/image85.svg"/><Relationship Id="rId20" Type="http://schemas.openxmlformats.org/officeDocument/2006/relationships/image" Target="../media/image67.png"/><Relationship Id="rId1" Type="http://schemas.microsoft.com/office/2007/relationships/media" Target="../media/media2.mp3"/><Relationship Id="rId6" Type="http://schemas.openxmlformats.org/officeDocument/2006/relationships/notesSlide" Target="../notesSlides/notesSlide12.xml"/><Relationship Id="rId11" Type="http://schemas.openxmlformats.org/officeDocument/2006/relationships/image" Target="../media/image80.png"/><Relationship Id="rId5" Type="http://schemas.openxmlformats.org/officeDocument/2006/relationships/slideLayout" Target="../slideLayouts/slideLayout44.xml"/><Relationship Id="rId15" Type="http://schemas.openxmlformats.org/officeDocument/2006/relationships/image" Target="../media/image84.png"/><Relationship Id="rId10" Type="http://schemas.openxmlformats.org/officeDocument/2006/relationships/image" Target="../media/image79.svg"/><Relationship Id="rId19" Type="http://schemas.openxmlformats.org/officeDocument/2006/relationships/slide" Target="slide18.xml"/><Relationship Id="rId4" Type="http://schemas.openxmlformats.org/officeDocument/2006/relationships/audio" Target="../media/media3.mp3"/><Relationship Id="rId9" Type="http://schemas.openxmlformats.org/officeDocument/2006/relationships/image" Target="../media/image78.png"/><Relationship Id="rId14" Type="http://schemas.openxmlformats.org/officeDocument/2006/relationships/image" Target="../media/image83.sv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microsoft.com/office/2007/relationships/hdphoto" Target="../media/hdphoto3.wdp"/><Relationship Id="rId3" Type="http://schemas.microsoft.com/office/2007/relationships/media" Target="../media/media3.mp3"/><Relationship Id="rId21" Type="http://schemas.openxmlformats.org/officeDocument/2006/relationships/image" Target="../media/image68.svg"/><Relationship Id="rId7" Type="http://schemas.openxmlformats.org/officeDocument/2006/relationships/image" Target="../media/image76.jpeg"/><Relationship Id="rId12" Type="http://schemas.openxmlformats.org/officeDocument/2006/relationships/image" Target="../media/image81.svg"/><Relationship Id="rId17" Type="http://schemas.openxmlformats.org/officeDocument/2006/relationships/image" Target="../media/image86.png"/><Relationship Id="rId2" Type="http://schemas.openxmlformats.org/officeDocument/2006/relationships/audio" Target="../media/media2.mp3"/><Relationship Id="rId16" Type="http://schemas.openxmlformats.org/officeDocument/2006/relationships/image" Target="../media/image85.svg"/><Relationship Id="rId20" Type="http://schemas.openxmlformats.org/officeDocument/2006/relationships/image" Target="../media/image67.png"/><Relationship Id="rId1" Type="http://schemas.microsoft.com/office/2007/relationships/media" Target="../media/media2.mp3"/><Relationship Id="rId6" Type="http://schemas.openxmlformats.org/officeDocument/2006/relationships/notesSlide" Target="../notesSlides/notesSlide13.xml"/><Relationship Id="rId11" Type="http://schemas.openxmlformats.org/officeDocument/2006/relationships/image" Target="../media/image80.png"/><Relationship Id="rId5" Type="http://schemas.openxmlformats.org/officeDocument/2006/relationships/slideLayout" Target="../slideLayouts/slideLayout44.xml"/><Relationship Id="rId15" Type="http://schemas.openxmlformats.org/officeDocument/2006/relationships/image" Target="../media/image84.png"/><Relationship Id="rId10" Type="http://schemas.openxmlformats.org/officeDocument/2006/relationships/image" Target="../media/image79.svg"/><Relationship Id="rId19" Type="http://schemas.openxmlformats.org/officeDocument/2006/relationships/slide" Target="slide18.xml"/><Relationship Id="rId4" Type="http://schemas.openxmlformats.org/officeDocument/2006/relationships/audio" Target="../media/media3.mp3"/><Relationship Id="rId9" Type="http://schemas.openxmlformats.org/officeDocument/2006/relationships/image" Target="../media/image78.png"/><Relationship Id="rId14" Type="http://schemas.openxmlformats.org/officeDocument/2006/relationships/image" Target="../media/image83.sv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g"/><Relationship Id="rId18" Type="http://schemas.openxmlformats.org/officeDocument/2006/relationships/image" Target="../media/image37.jpeg"/><Relationship Id="rId3" Type="http://schemas.openxmlformats.org/officeDocument/2006/relationships/audio" Target="../media/audio1.wav"/><Relationship Id="rId21" Type="http://schemas.openxmlformats.org/officeDocument/2006/relationships/image" Target="../media/image23.png"/><Relationship Id="rId7" Type="http://schemas.openxmlformats.org/officeDocument/2006/relationships/image" Target="../media/image28.svg"/><Relationship Id="rId12" Type="http://schemas.openxmlformats.org/officeDocument/2006/relationships/image" Target="../media/image33.jpg"/><Relationship Id="rId17" Type="http://schemas.openxmlformats.org/officeDocument/2006/relationships/slide" Target="slide5.xml"/><Relationship Id="rId2" Type="http://schemas.openxmlformats.org/officeDocument/2006/relationships/notesSlide" Target="../notesSlides/notesSlide3.xml"/><Relationship Id="rId16" Type="http://schemas.openxmlformats.org/officeDocument/2006/relationships/image" Target="../media/image36.jpeg"/><Relationship Id="rId20"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slide" Target="slide7.xml"/><Relationship Id="rId15" Type="http://schemas.openxmlformats.org/officeDocument/2006/relationships/slide" Target="slide4.xml"/><Relationship Id="rId10" Type="http://schemas.openxmlformats.org/officeDocument/2006/relationships/image" Target="../media/image31.png"/><Relationship Id="rId19" Type="http://schemas.openxmlformats.org/officeDocument/2006/relationships/slide" Target="slide6.xml"/><Relationship Id="rId4" Type="http://schemas.openxmlformats.org/officeDocument/2006/relationships/image" Target="../media/image26.jpg"/><Relationship Id="rId9" Type="http://schemas.openxmlformats.org/officeDocument/2006/relationships/image" Target="../media/image30.svg"/><Relationship Id="rId14" Type="http://schemas.openxmlformats.org/officeDocument/2006/relationships/image" Target="../media/image35.jpg"/><Relationship Id="rId22"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43.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png"/><Relationship Id="rId3" Type="http://schemas.openxmlformats.org/officeDocument/2006/relationships/image" Target="../media/image16.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8.xml"/><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3052A5-9438-403C-9ADF-28FAB7967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6" descr="D:\png\透明气泡.png">
            <a:extLst>
              <a:ext uri="{FF2B5EF4-FFF2-40B4-BE49-F238E27FC236}">
                <a16:creationId xmlns:a16="http://schemas.microsoft.com/office/drawing/2014/main" id="{5849F878-AFA0-4DFB-941E-AB313155C8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135BC396-A63A-4071-937B-519BF69BF1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6F8E04FF-A695-4125-B28B-E5FF9D8F39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E1B54889-7C2C-4BE6-BE85-5BF99EEF4A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4AF8364F-5BB9-47FE-8DD2-355EFEA172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png\透明气泡.png">
            <a:extLst>
              <a:ext uri="{FF2B5EF4-FFF2-40B4-BE49-F238E27FC236}">
                <a16:creationId xmlns:a16="http://schemas.microsoft.com/office/drawing/2014/main" id="{132825E6-0F01-4370-A419-4EFB9D48C7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png\透明气泡.png">
            <a:extLst>
              <a:ext uri="{FF2B5EF4-FFF2-40B4-BE49-F238E27FC236}">
                <a16:creationId xmlns:a16="http://schemas.microsoft.com/office/drawing/2014/main" id="{4C0F8690-7E15-41BE-95F8-0397785EFD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png\透明气泡.png">
            <a:extLst>
              <a:ext uri="{FF2B5EF4-FFF2-40B4-BE49-F238E27FC236}">
                <a16:creationId xmlns:a16="http://schemas.microsoft.com/office/drawing/2014/main" id="{CA37FC09-26E3-45B5-A136-00A8A61AF2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png\透明气泡.png">
            <a:extLst>
              <a:ext uri="{FF2B5EF4-FFF2-40B4-BE49-F238E27FC236}">
                <a16:creationId xmlns:a16="http://schemas.microsoft.com/office/drawing/2014/main" id="{7059A3A7-868E-41B8-A1F9-CE9A716ADD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D:\png\透明气泡.png">
            <a:extLst>
              <a:ext uri="{FF2B5EF4-FFF2-40B4-BE49-F238E27FC236}">
                <a16:creationId xmlns:a16="http://schemas.microsoft.com/office/drawing/2014/main" id="{EFD7570A-8976-41DC-A50B-4A4377E4133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15">
            <a:extLst>
              <a:ext uri="{FF2B5EF4-FFF2-40B4-BE49-F238E27FC236}">
                <a16:creationId xmlns:a16="http://schemas.microsoft.com/office/drawing/2014/main" id="{BF6293E7-23D1-49D7-8EFD-14679BF43337}"/>
              </a:ext>
            </a:extLst>
          </p:cNvPr>
          <p:cNvPicPr>
            <a:picLocks noChangeAspect="1"/>
          </p:cNvPicPr>
          <p:nvPr/>
        </p:nvPicPr>
        <p:blipFill rotWithShape="1">
          <a:blip r:embed="rId13">
            <a:extLst>
              <a:ext uri="{28A0092B-C50C-407E-A947-70E740481C1C}">
                <a14:useLocalDpi xmlns:a14="http://schemas.microsoft.com/office/drawing/2010/main" val="0"/>
              </a:ext>
            </a:extLst>
          </a:blip>
          <a:srcRect t="68182"/>
          <a:stretch/>
        </p:blipFill>
        <p:spPr>
          <a:xfrm>
            <a:off x="-1508864" y="-667"/>
            <a:ext cx="16056717" cy="3200401"/>
          </a:xfrm>
          <a:prstGeom prst="rect">
            <a:avLst/>
          </a:prstGeom>
        </p:spPr>
      </p:pic>
      <p:pic>
        <p:nvPicPr>
          <p:cNvPr id="25" name="Picture 6" descr="D:\png\透明气泡.png">
            <a:extLst>
              <a:ext uri="{FF2B5EF4-FFF2-40B4-BE49-F238E27FC236}">
                <a16:creationId xmlns:a16="http://schemas.microsoft.com/office/drawing/2014/main" id="{0EAA62F6-962B-4395-B05E-9F731ED660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D:\png\透明气泡.png">
            <a:extLst>
              <a:ext uri="{FF2B5EF4-FFF2-40B4-BE49-F238E27FC236}">
                <a16:creationId xmlns:a16="http://schemas.microsoft.com/office/drawing/2014/main" id="{DFC8B89A-8D2F-4AB9-8B65-79657650F6F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157">
            <a:extLst>
              <a:ext uri="{FF2B5EF4-FFF2-40B4-BE49-F238E27FC236}">
                <a16:creationId xmlns:a16="http://schemas.microsoft.com/office/drawing/2014/main" id="{685E083C-6706-47AA-A251-E4EBA0F0AB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750629" y="3857026"/>
            <a:ext cx="2390203" cy="2832391"/>
          </a:xfrm>
          <a:prstGeom prst="rect">
            <a:avLst/>
          </a:prstGeom>
        </p:spPr>
      </p:pic>
      <p:pic>
        <p:nvPicPr>
          <p:cNvPr id="2" name="Picture 1">
            <a:extLst>
              <a:ext uri="{FF2B5EF4-FFF2-40B4-BE49-F238E27FC236}">
                <a16:creationId xmlns:a16="http://schemas.microsoft.com/office/drawing/2014/main" id="{FF8C80EC-5157-EF03-DEE7-1BCAFEB9FADB}"/>
              </a:ext>
            </a:extLst>
          </p:cNvPr>
          <p:cNvPicPr>
            <a:picLocks noChangeAspect="1"/>
          </p:cNvPicPr>
          <p:nvPr/>
        </p:nvPicPr>
        <p:blipFill>
          <a:blip r:embed="rId16"/>
          <a:stretch>
            <a:fillRect/>
          </a:stretch>
        </p:blipFill>
        <p:spPr>
          <a:xfrm>
            <a:off x="1572414" y="1759632"/>
            <a:ext cx="9894666" cy="2402032"/>
          </a:xfrm>
          <a:prstGeom prst="rect">
            <a:avLst/>
          </a:prstGeom>
        </p:spPr>
      </p:pic>
    </p:spTree>
    <p:extLst>
      <p:ext uri="{BB962C8B-B14F-4D97-AF65-F5344CB8AC3E}">
        <p14:creationId xmlns:p14="http://schemas.microsoft.com/office/powerpoint/2010/main" val="21201362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15"/>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8"/>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7"/>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9"/>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0.0142 -0.00232 C 0.05731 -0.00139 0.1003 -0.00139 0.14341 0.00023 C 0.1567 0.00069 0.16842 0.01597 0.18041 0.02477 C 0.19265 0.0338 0.17428 0.01968 0.18718 0.03218 C 0.18926 0.03449 0.19369 0.03727 0.19369 0.0375 C 0.20463 0.06088 0.19096 0.03287 0.2006 0.04699 C 0.20411 0.05231 0.20711 0.05903 0.21063 0.06435 C 0.21453 0.06991 0.21584 0.07847 0.21961 0.08403 C 0.22561 0.10301 0.21766 0.07986 0.22652 0.09653 C 0.22782 0.0993 0.2286 0.10347 0.22991 0.10625 C 0.23069 0.10856 0.23199 0.10949 0.23329 0.11134 C 0.23759 0.11991 0.24098 0.1331 0.24541 0.14097 C 0.25478 0.15694 0.26508 0.17245 0.27589 0.18287 C 0.2824 0.18912 0.28943 0.19143 0.29595 0.19514 C 0.34636 0.19421 0.39638 0.19421 0.44692 0.19282 C 0.45955 0.19236 0.47336 0.18125 0.48626 0.17801 C 0.49772 0.16921 0.50983 0.16366 0.52195 0.16065 C 0.53263 0.15301 0.52611 0.15625 0.54096 0.15324 C 0.54917 0.14745 0.55633 0.14305 0.5648 0.14097 C 0.57431 0.1338 0.58577 0.12917 0.59606 0.12616 C 0.60766 0.11343 0.61977 0.10393 0.6311 0.09143 C 0.63892 0.08287 0.64895 0.08287 0.65689 0.0743 C 0.66484 0.06528 0.67318 0.05671 0.68164 0.04954 C 0.69076 0.0419 0.70144 0.04005 0.71095 0.03472 C 0.78246 0.03565 0.85398 0.03565 0.92536 0.03727 C 0.93304 0.0375 0.9393 0.04768 0.94685 0.04954 C 0.96261 0.05347 0.97746 0.0625 0.9927 0.06921 C 0.99817 0.07708 1.00404 0.07917 1.0099 0.08403 C 1.02188 0.09398 1.03517 0.10116 1.04806 0.10393 C 1.05588 0.1081 1.06343 0.1118 1.07164 0.11366 C 1.08323 0.12014 1.07451 0.1162 1.0986 0.1162 " pathEditMode="relative" rAng="0" ptsTypes="AAAAAAAAAAAAAAAAAAAAAAAAAAAAAAA">
                                      <p:cBhvr>
                                        <p:cTn id="14" dur="5000" fill="hold"/>
                                        <p:tgtEl>
                                          <p:spTgt spid="23"/>
                                        </p:tgtEl>
                                        <p:attrNameLst>
                                          <p:attrName>ppt_x</p:attrName>
                                          <p:attrName>ppt_y</p:attrName>
                                        </p:attrNameLst>
                                      </p:cBhvr>
                                      <p:rCtr x="54214"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21"/>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25"/>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16"/>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26"/>
                                        </p:tgtEl>
                                        <p:attrNameLst>
                                          <p:attrName>ppt_x</p:attrName>
                                          <p:attrName>ppt_y</p:attrName>
                                        </p:attrNameLst>
                                      </p:cBhvr>
                                      <p:rCtr x="52578" y="-33611"/>
                                    </p:animMotion>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2F86E4CD-F77D-97CE-92E8-C6038C2FCEB9}"/>
              </a:ext>
            </a:extLst>
          </p:cNvPr>
          <p:cNvGraphicFramePr>
            <a:graphicFrameLocks noGrp="1"/>
          </p:cNvGraphicFramePr>
          <p:nvPr>
            <p:extLst>
              <p:ext uri="{D42A27DB-BD31-4B8C-83A1-F6EECF244321}">
                <p14:modId xmlns:p14="http://schemas.microsoft.com/office/powerpoint/2010/main" val="4255871765"/>
              </p:ext>
            </p:extLst>
          </p:nvPr>
        </p:nvGraphicFramePr>
        <p:xfrm>
          <a:off x="609600" y="284480"/>
          <a:ext cx="11054080" cy="6136640"/>
        </p:xfrm>
        <a:graphic>
          <a:graphicData uri="http://schemas.openxmlformats.org/drawingml/2006/table">
            <a:tbl>
              <a:tblPr/>
              <a:tblGrid>
                <a:gridCol w="3505220">
                  <a:extLst>
                    <a:ext uri="{9D8B030D-6E8A-4147-A177-3AD203B41FA5}">
                      <a16:colId xmlns:a16="http://schemas.microsoft.com/office/drawing/2014/main" val="1602631938"/>
                    </a:ext>
                  </a:extLst>
                </a:gridCol>
                <a:gridCol w="7548860">
                  <a:extLst>
                    <a:ext uri="{9D8B030D-6E8A-4147-A177-3AD203B41FA5}">
                      <a16:colId xmlns:a16="http://schemas.microsoft.com/office/drawing/2014/main" val="4059567689"/>
                    </a:ext>
                  </a:extLst>
                </a:gridCol>
              </a:tblGrid>
              <a:tr h="457200">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kì</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2571798"/>
                  </a:ext>
                </a:extLst>
              </a:tr>
              <a:tr h="1002833">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Các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chúa</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Nguyễn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err="1">
                          <a:solidFill>
                            <a:srgbClr val="000000"/>
                          </a:solidFill>
                          <a:effectLst/>
                          <a:latin typeface="Cambria" panose="02040503050406030204" pitchFamily="18" charset="0"/>
                          <a:ea typeface="Cambria" panose="02040503050406030204" pitchFamily="18" charset="0"/>
                        </a:rPr>
                        <a:t>Lập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đội</a:t>
                      </a:r>
                      <a:r>
                        <a:rPr lang="en-US" sz="2400" dirty="0">
                          <a:solidFill>
                            <a:srgbClr val="000000"/>
                          </a:solidFill>
                          <a:effectLst/>
                          <a:latin typeface="Cambria" panose="02040503050406030204" pitchFamily="18" charset="0"/>
                          <a:ea typeface="Cambria" panose="02040503050406030204" pitchFamily="18" charset="0"/>
                        </a:rPr>
                        <a:t> Hoàng Sa, </a:t>
                      </a:r>
                      <a:r>
                        <a:rPr lang="en-US" sz="2400" dirty="0" err="1">
                          <a:solidFill>
                            <a:srgbClr val="000000"/>
                          </a:solidFill>
                          <a:effectLst/>
                          <a:latin typeface="Cambria" panose="02040503050406030204" pitchFamily="18" charset="0"/>
                          <a:ea typeface="Cambria" panose="02040503050406030204" pitchFamily="18" charset="0"/>
                        </a:rPr>
                        <a:t>đội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Bắc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Hải</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6152844"/>
                  </a:ext>
                </a:extLst>
              </a:tr>
              <a:tr h="1333967">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Triều</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Nguyễn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3612039"/>
                  </a:ext>
                </a:extLst>
              </a:tr>
              <a:tr h="1209040">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Thời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Pháp</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thuộc</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81732"/>
                  </a:ext>
                </a:extLst>
              </a:tr>
              <a:tr h="213360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Nhà nước Cộng hoà xã hội chủ nghĩa Việt Nam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361022"/>
                  </a:ext>
                </a:extLst>
              </a:tr>
            </a:tbl>
          </a:graphicData>
        </a:graphic>
      </p:graphicFrame>
      <p:sp>
        <p:nvSpPr>
          <p:cNvPr id="9" name="TextBox 8">
            <a:extLst>
              <a:ext uri="{FF2B5EF4-FFF2-40B4-BE49-F238E27FC236}">
                <a16:creationId xmlns:a16="http://schemas.microsoft.com/office/drawing/2014/main" id="{FDC1C6A6-8CB6-D3D6-D024-6ABBB543CC8D}"/>
              </a:ext>
            </a:extLst>
          </p:cNvPr>
          <p:cNvSpPr txBox="1"/>
          <p:nvPr/>
        </p:nvSpPr>
        <p:spPr>
          <a:xfrm>
            <a:off x="4135120" y="1198880"/>
            <a:ext cx="7620000"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Thực thi chủ quyền trên quần đảo Hoàng Sa, quần đảo Trường Sa.</a:t>
            </a:r>
            <a:endParaRPr lang="en-US"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79ACABC-94D4-DD17-29EE-F97044908E26}"/>
              </a:ext>
            </a:extLst>
          </p:cNvPr>
          <p:cNvSpPr txBox="1"/>
          <p:nvPr/>
        </p:nvSpPr>
        <p:spPr>
          <a:xfrm>
            <a:off x="4104640" y="1788160"/>
            <a:ext cx="7345680"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Cắm cờ trên quần đảo Hoàng Sa.</a:t>
            </a:r>
          </a:p>
        </p:txBody>
      </p:sp>
      <p:sp>
        <p:nvSpPr>
          <p:cNvPr id="11" name="TextBox 10">
            <a:extLst>
              <a:ext uri="{FF2B5EF4-FFF2-40B4-BE49-F238E27FC236}">
                <a16:creationId xmlns:a16="http://schemas.microsoft.com/office/drawing/2014/main" id="{42EEFEA7-F472-5C91-DCC2-849EB46CB212}"/>
              </a:ext>
            </a:extLst>
          </p:cNvPr>
          <p:cNvSpPr txBox="1"/>
          <p:nvPr/>
        </p:nvSpPr>
        <p:spPr>
          <a:xfrm>
            <a:off x="4064000" y="2143760"/>
            <a:ext cx="7345680"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Dựng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mốc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đảo</a:t>
            </a:r>
            <a:r>
              <a:rPr lang="en-US" sz="2000" dirty="0">
                <a:latin typeface="Cambria" panose="02040503050406030204" pitchFamily="18" charset="0"/>
                <a:ea typeface="Cambria" panose="02040503050406030204" pitchFamily="18" charset="0"/>
              </a:rPr>
              <a:t> Hoàng Sa.</a:t>
            </a:r>
          </a:p>
        </p:txBody>
      </p:sp>
      <p:sp>
        <p:nvSpPr>
          <p:cNvPr id="12" name="TextBox 11">
            <a:extLst>
              <a:ext uri="{FF2B5EF4-FFF2-40B4-BE49-F238E27FC236}">
                <a16:creationId xmlns:a16="http://schemas.microsoft.com/office/drawing/2014/main" id="{2822F054-299D-2222-C44B-3B450748D4F8}"/>
              </a:ext>
            </a:extLst>
          </p:cNvPr>
          <p:cNvSpPr txBox="1"/>
          <p:nvPr/>
        </p:nvSpPr>
        <p:spPr>
          <a:xfrm>
            <a:off x="4064000" y="2529840"/>
            <a:ext cx="7345680"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Vẽ</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Đại</a:t>
            </a:r>
            <a:r>
              <a:rPr lang="en-US" sz="2000" dirty="0">
                <a:latin typeface="Cambria" panose="02040503050406030204" pitchFamily="18" charset="0"/>
                <a:ea typeface="Cambria" panose="02040503050406030204" pitchFamily="18" charset="0"/>
              </a:rPr>
              <a:t> Nam </a:t>
            </a:r>
            <a:r>
              <a:rPr lang="en-US" sz="2000" dirty="0" err="1">
                <a:latin typeface="Cambria" panose="02040503050406030204" pitchFamily="18" charset="0"/>
                <a:ea typeface="Cambria" panose="02040503050406030204" pitchFamily="18" charset="0"/>
              </a:rPr>
              <a:t>nhất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thống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toàn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đồ</a:t>
            </a:r>
            <a:r>
              <a:rPr lang="en-US" sz="2000" dirty="0">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29B062EB-C809-8D3C-B541-883095AF13F5}"/>
              </a:ext>
            </a:extLst>
          </p:cNvPr>
          <p:cNvSpPr txBox="1"/>
          <p:nvPr/>
        </p:nvSpPr>
        <p:spPr>
          <a:xfrm>
            <a:off x="4175760" y="3180080"/>
            <a:ext cx="7620000"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Dựng bia chủ quyền ở quần đảo Hoàng Sa và quần đảo Trường Sa.</a:t>
            </a:r>
          </a:p>
        </p:txBody>
      </p:sp>
      <p:sp>
        <p:nvSpPr>
          <p:cNvPr id="14" name="TextBox 13">
            <a:extLst>
              <a:ext uri="{FF2B5EF4-FFF2-40B4-BE49-F238E27FC236}">
                <a16:creationId xmlns:a16="http://schemas.microsoft.com/office/drawing/2014/main" id="{A6BC1306-B1CD-C8C6-A50E-09C18EF0B10E}"/>
              </a:ext>
            </a:extLst>
          </p:cNvPr>
          <p:cNvSpPr txBox="1"/>
          <p:nvPr/>
        </p:nvSpPr>
        <p:spPr>
          <a:xfrm>
            <a:off x="4175760" y="3616960"/>
            <a:ext cx="7620000" cy="707886"/>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 Lập đơn vị hành chính ở quần đảo Hoàng Sa và quần đảo Trường Sa.</a:t>
            </a:r>
          </a:p>
        </p:txBody>
      </p:sp>
      <p:sp>
        <p:nvSpPr>
          <p:cNvPr id="15" name="TextBox 14">
            <a:extLst>
              <a:ext uri="{FF2B5EF4-FFF2-40B4-BE49-F238E27FC236}">
                <a16:creationId xmlns:a16="http://schemas.microsoft.com/office/drawing/2014/main" id="{A3CBB9E0-7C8A-E467-5559-1175B24D7CD7}"/>
              </a:ext>
            </a:extLst>
          </p:cNvPr>
          <p:cNvSpPr txBox="1"/>
          <p:nvPr/>
        </p:nvSpPr>
        <p:spPr>
          <a:xfrm>
            <a:off x="4175760" y="4358640"/>
            <a:ext cx="7620000" cy="707886"/>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 Thành lập các đơn vị hành chính ở quần đảo Trường Sa và quần đảo Hoàng Sa.</a:t>
            </a:r>
          </a:p>
        </p:txBody>
      </p:sp>
      <p:sp>
        <p:nvSpPr>
          <p:cNvPr id="16" name="TextBox 15">
            <a:extLst>
              <a:ext uri="{FF2B5EF4-FFF2-40B4-BE49-F238E27FC236}">
                <a16:creationId xmlns:a16="http://schemas.microsoft.com/office/drawing/2014/main" id="{6AFE47F9-EBA9-B00F-3EBE-E44F9AF37773}"/>
              </a:ext>
            </a:extLst>
          </p:cNvPr>
          <p:cNvSpPr txBox="1"/>
          <p:nvPr/>
        </p:nvSpPr>
        <p:spPr>
          <a:xfrm>
            <a:off x="4175760" y="5019040"/>
            <a:ext cx="7620000"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Ban hành các văn bản pháp luật khẳng định chủ quyền biển đảo.</a:t>
            </a:r>
          </a:p>
        </p:txBody>
      </p:sp>
      <p:sp>
        <p:nvSpPr>
          <p:cNvPr id="17" name="TextBox 16">
            <a:extLst>
              <a:ext uri="{FF2B5EF4-FFF2-40B4-BE49-F238E27FC236}">
                <a16:creationId xmlns:a16="http://schemas.microsoft.com/office/drawing/2014/main" id="{65B63D53-17FD-D486-5793-6DEA2331FBEC}"/>
              </a:ext>
            </a:extLst>
          </p:cNvPr>
          <p:cNvSpPr txBox="1"/>
          <p:nvPr/>
        </p:nvSpPr>
        <p:spPr>
          <a:xfrm>
            <a:off x="4145280" y="5405120"/>
            <a:ext cx="7620000"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 Tham gia Công ước của Liên hợp quốc về Luật Biển năm 1982.</a:t>
            </a:r>
          </a:p>
        </p:txBody>
      </p:sp>
      <p:sp>
        <p:nvSpPr>
          <p:cNvPr id="18" name="TextBox 17">
            <a:extLst>
              <a:ext uri="{FF2B5EF4-FFF2-40B4-BE49-F238E27FC236}">
                <a16:creationId xmlns:a16="http://schemas.microsoft.com/office/drawing/2014/main" id="{D1F49324-E269-1716-0574-3719910A4C7A}"/>
              </a:ext>
            </a:extLst>
          </p:cNvPr>
          <p:cNvSpPr txBox="1"/>
          <p:nvPr/>
        </p:nvSpPr>
        <p:spPr>
          <a:xfrm>
            <a:off x="4145280" y="5801360"/>
            <a:ext cx="7620000" cy="707886"/>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 Thực 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2372385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373386" y="151047"/>
            <a:ext cx="11099794" cy="12764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79 h 1837155"/>
                  <a:gd name="connsiteX35" fmla="*/ 0 w 10909881"/>
                  <a:gd name="connsiteY35" fmla="*/ 593251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79 h 1837155"/>
                  <a:gd name="connsiteX20" fmla="*/ 10909881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79 h 1837155"/>
                  <a:gd name="connsiteX37" fmla="*/ 0 w 10909881"/>
                  <a:gd name="connsiteY37" fmla="*/ 593251 h 1837155"/>
                  <a:gd name="connsiteX38" fmla="*/ 0 w 10909881"/>
                  <a:gd name="connsiteY38" fmla="*/ 306192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79 h 1837155"/>
                  <a:gd name="connsiteX35" fmla="*/ 0 w 10909881"/>
                  <a:gd name="connsiteY35" fmla="*/ 593251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79 h 1837155"/>
                  <a:gd name="connsiteX35" fmla="*/ 0 w 10909881"/>
                  <a:gd name="connsiteY35" fmla="*/ 593251 h 1837155"/>
                  <a:gd name="connsiteX36" fmla="*/ 0 w 10909881"/>
                  <a:gd name="connsiteY36" fmla="*/ 306192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0047" y="141794"/>
                      <a:pt x="25708" y="-11835"/>
                      <a:pt x="151786" y="0"/>
                    </a:cubicBezTo>
                    <a:cubicBezTo>
                      <a:pt x="317675" y="-176536"/>
                      <a:pt x="626955" y="202734"/>
                      <a:pt x="1018379" y="0"/>
                    </a:cubicBezTo>
                    <a:cubicBezTo>
                      <a:pt x="1350442" y="-119798"/>
                      <a:pt x="1723133" y="-21615"/>
                      <a:pt x="1818312" y="0"/>
                    </a:cubicBezTo>
                    <a:lnTo>
                      <a:pt x="1818312" y="0"/>
                    </a:lnTo>
                    <a:cubicBezTo>
                      <a:pt x="2034040" y="50399"/>
                      <a:pt x="2409423" y="-184011"/>
                      <a:pt x="2645644" y="0"/>
                    </a:cubicBezTo>
                    <a:cubicBezTo>
                      <a:pt x="2926660" y="132043"/>
                      <a:pt x="3091818" y="-36536"/>
                      <a:pt x="3500251" y="0"/>
                    </a:cubicBezTo>
                    <a:cubicBezTo>
                      <a:pt x="3833637" y="-189021"/>
                      <a:pt x="4189159" y="-124496"/>
                      <a:pt x="4545782" y="0"/>
                    </a:cubicBezTo>
                    <a:cubicBezTo>
                      <a:pt x="4814835" y="-135605"/>
                      <a:pt x="5069662" y="-82134"/>
                      <a:pt x="5246885" y="0"/>
                    </a:cubicBezTo>
                    <a:cubicBezTo>
                      <a:pt x="5461317" y="-99282"/>
                      <a:pt x="6040423" y="-116685"/>
                      <a:pt x="6258604" y="0"/>
                    </a:cubicBezTo>
                    <a:cubicBezTo>
                      <a:pt x="6698259" y="-61905"/>
                      <a:pt x="6872079" y="-50783"/>
                      <a:pt x="7083954" y="0"/>
                    </a:cubicBezTo>
                    <a:cubicBezTo>
                      <a:pt x="7298102" y="142804"/>
                      <a:pt x="7592826" y="67195"/>
                      <a:pt x="7909305" y="0"/>
                    </a:cubicBezTo>
                    <a:cubicBezTo>
                      <a:pt x="8149552" y="-200784"/>
                      <a:pt x="8709389" y="160355"/>
                      <a:pt x="8921023" y="0"/>
                    </a:cubicBezTo>
                    <a:cubicBezTo>
                      <a:pt x="9222788" y="-69089"/>
                      <a:pt x="9368789" y="-73220"/>
                      <a:pt x="9622128" y="0"/>
                    </a:cubicBezTo>
                    <a:cubicBezTo>
                      <a:pt x="10024090" y="82818"/>
                      <a:pt x="10251652" y="175920"/>
                      <a:pt x="10758092" y="0"/>
                    </a:cubicBezTo>
                    <a:cubicBezTo>
                      <a:pt x="10809568" y="-28822"/>
                      <a:pt x="10961419" y="100799"/>
                      <a:pt x="10909881" y="306198"/>
                    </a:cubicBezTo>
                    <a:lnTo>
                      <a:pt x="10909881" y="306192"/>
                    </a:lnTo>
                    <a:lnTo>
                      <a:pt x="10909881" y="306192"/>
                    </a:lnTo>
                    <a:cubicBezTo>
                      <a:pt x="10845525" y="493989"/>
                      <a:pt x="10889115" y="637934"/>
                      <a:pt x="10909881" y="765479"/>
                    </a:cubicBezTo>
                    <a:cubicBezTo>
                      <a:pt x="10887619" y="1154248"/>
                      <a:pt x="10903127" y="1222756"/>
                      <a:pt x="10909881" y="1530953"/>
                    </a:cubicBezTo>
                    <a:cubicBezTo>
                      <a:pt x="10925967" y="1699182"/>
                      <a:pt x="10873829" y="1843953"/>
                      <a:pt x="10758092" y="1837155"/>
                    </a:cubicBezTo>
                    <a:cubicBezTo>
                      <a:pt x="10419189" y="1956606"/>
                      <a:pt x="10111073" y="1867667"/>
                      <a:pt x="9746373" y="1837155"/>
                    </a:cubicBezTo>
                    <a:cubicBezTo>
                      <a:pt x="9548941" y="1812773"/>
                      <a:pt x="9035447" y="1637768"/>
                      <a:pt x="8734654" y="1837155"/>
                    </a:cubicBezTo>
                    <a:cubicBezTo>
                      <a:pt x="8694696" y="1851177"/>
                      <a:pt x="8259195" y="1869928"/>
                      <a:pt x="7847181" y="1837155"/>
                    </a:cubicBezTo>
                    <a:cubicBezTo>
                      <a:pt x="7447476" y="1723334"/>
                      <a:pt x="7104169" y="1945334"/>
                      <a:pt x="6897585" y="1837155"/>
                    </a:cubicBezTo>
                    <a:cubicBezTo>
                      <a:pt x="6687001" y="2045590"/>
                      <a:pt x="6164356" y="1802945"/>
                      <a:pt x="5885865" y="1837155"/>
                    </a:cubicBezTo>
                    <a:cubicBezTo>
                      <a:pt x="5551418" y="1627103"/>
                      <a:pt x="4847423" y="1769665"/>
                      <a:pt x="4545782" y="1837155"/>
                    </a:cubicBezTo>
                    <a:cubicBezTo>
                      <a:pt x="4189963" y="1812839"/>
                      <a:pt x="4053201" y="1878404"/>
                      <a:pt x="3582075" y="1837155"/>
                    </a:cubicBezTo>
                    <a:cubicBezTo>
                      <a:pt x="3255075" y="1812771"/>
                      <a:pt x="3051568" y="1977187"/>
                      <a:pt x="2618369" y="1837155"/>
                    </a:cubicBezTo>
                    <a:cubicBezTo>
                      <a:pt x="2209405" y="1763378"/>
                      <a:pt x="2210661" y="1931727"/>
                      <a:pt x="1818312" y="1837155"/>
                    </a:cubicBezTo>
                    <a:lnTo>
                      <a:pt x="1818312" y="1837155"/>
                    </a:lnTo>
                    <a:cubicBezTo>
                      <a:pt x="1653073" y="1974768"/>
                      <a:pt x="1475878" y="1875696"/>
                      <a:pt x="1035044" y="1837155"/>
                    </a:cubicBezTo>
                    <a:cubicBezTo>
                      <a:pt x="618854" y="1719786"/>
                      <a:pt x="322712" y="1878045"/>
                      <a:pt x="151786" y="1837155"/>
                    </a:cubicBezTo>
                    <a:cubicBezTo>
                      <a:pt x="83023" y="1749438"/>
                      <a:pt x="-32470" y="1676205"/>
                      <a:pt x="0" y="1530953"/>
                    </a:cubicBezTo>
                    <a:cubicBezTo>
                      <a:pt x="-58623" y="1175189"/>
                      <a:pt x="76932" y="1005872"/>
                      <a:pt x="0" y="765479"/>
                    </a:cubicBezTo>
                    <a:cubicBezTo>
                      <a:pt x="13493" y="697048"/>
                      <a:pt x="-14617" y="659333"/>
                      <a:pt x="0" y="593251"/>
                    </a:cubicBezTo>
                    <a:cubicBezTo>
                      <a:pt x="14027" y="584439"/>
                      <a:pt x="37431" y="418093"/>
                      <a:pt x="0" y="306192"/>
                    </a:cubicBezTo>
                    <a:lnTo>
                      <a:pt x="0" y="306198"/>
                    </a:lnTo>
                    <a:close/>
                  </a:path>
                  <a:path w="10909881" h="1837155" stroke="0" extrusionOk="0">
                    <a:moveTo>
                      <a:pt x="0" y="306198"/>
                    </a:moveTo>
                    <a:cubicBezTo>
                      <a:pt x="22515" y="92630"/>
                      <a:pt x="35033" y="-21293"/>
                      <a:pt x="151786" y="0"/>
                    </a:cubicBezTo>
                    <a:cubicBezTo>
                      <a:pt x="479416" y="52343"/>
                      <a:pt x="736364" y="30908"/>
                      <a:pt x="968383" y="0"/>
                    </a:cubicBezTo>
                    <a:cubicBezTo>
                      <a:pt x="1268860" y="9458"/>
                      <a:pt x="1358295" y="26970"/>
                      <a:pt x="1818312" y="0"/>
                    </a:cubicBezTo>
                    <a:lnTo>
                      <a:pt x="1818312" y="0"/>
                    </a:lnTo>
                    <a:cubicBezTo>
                      <a:pt x="2161807" y="-42146"/>
                      <a:pt x="2375463" y="38133"/>
                      <a:pt x="2672919" y="0"/>
                    </a:cubicBezTo>
                    <a:cubicBezTo>
                      <a:pt x="3055934" y="-26760"/>
                      <a:pt x="3161966" y="95886"/>
                      <a:pt x="3609350" y="0"/>
                    </a:cubicBezTo>
                    <a:cubicBezTo>
                      <a:pt x="3990215" y="-127145"/>
                      <a:pt x="4271765" y="125029"/>
                      <a:pt x="4545782" y="0"/>
                    </a:cubicBezTo>
                    <a:cubicBezTo>
                      <a:pt x="4544772" y="-178127"/>
                      <a:pt x="4947749" y="-37560"/>
                      <a:pt x="5371131" y="0"/>
                    </a:cubicBezTo>
                    <a:cubicBezTo>
                      <a:pt x="5607816" y="-106503"/>
                      <a:pt x="5940118" y="-55582"/>
                      <a:pt x="6258604" y="0"/>
                    </a:cubicBezTo>
                    <a:cubicBezTo>
                      <a:pt x="6418321" y="-35769"/>
                      <a:pt x="6883327" y="67332"/>
                      <a:pt x="7021831" y="0"/>
                    </a:cubicBezTo>
                    <a:cubicBezTo>
                      <a:pt x="7181945" y="-3665"/>
                      <a:pt x="7478555" y="-8430"/>
                      <a:pt x="7785058" y="0"/>
                    </a:cubicBezTo>
                    <a:cubicBezTo>
                      <a:pt x="8039727" y="115537"/>
                      <a:pt x="8153163" y="-13883"/>
                      <a:pt x="8486161" y="0"/>
                    </a:cubicBezTo>
                    <a:cubicBezTo>
                      <a:pt x="8771194" y="6791"/>
                      <a:pt x="8894305" y="-54684"/>
                      <a:pt x="9187266" y="0"/>
                    </a:cubicBezTo>
                    <a:cubicBezTo>
                      <a:pt x="9419779" y="-24317"/>
                      <a:pt x="9548218" y="-69937"/>
                      <a:pt x="9950491" y="0"/>
                    </a:cubicBezTo>
                    <a:cubicBezTo>
                      <a:pt x="10346672" y="-28448"/>
                      <a:pt x="10415038" y="-92984"/>
                      <a:pt x="10758092" y="0"/>
                    </a:cubicBezTo>
                    <a:cubicBezTo>
                      <a:pt x="10878459" y="33345"/>
                      <a:pt x="10868518" y="92483"/>
                      <a:pt x="10909881" y="306198"/>
                    </a:cubicBezTo>
                    <a:lnTo>
                      <a:pt x="10909881" y="306192"/>
                    </a:lnTo>
                    <a:lnTo>
                      <a:pt x="10909881" y="306192"/>
                    </a:lnTo>
                    <a:cubicBezTo>
                      <a:pt x="10932672" y="503450"/>
                      <a:pt x="10940826" y="548200"/>
                      <a:pt x="10909881" y="765479"/>
                    </a:cubicBezTo>
                    <a:cubicBezTo>
                      <a:pt x="11020190" y="890102"/>
                      <a:pt x="10975645" y="1259849"/>
                      <a:pt x="10909881" y="1530953"/>
                    </a:cubicBezTo>
                    <a:cubicBezTo>
                      <a:pt x="10905144" y="1701670"/>
                      <a:pt x="10823740" y="1796680"/>
                      <a:pt x="10758092" y="1837155"/>
                    </a:cubicBezTo>
                    <a:cubicBezTo>
                      <a:pt x="10311330" y="1798410"/>
                      <a:pt x="10105373" y="1837235"/>
                      <a:pt x="9870619" y="1837155"/>
                    </a:cubicBezTo>
                    <a:cubicBezTo>
                      <a:pt x="9587583" y="1798136"/>
                      <a:pt x="9300565" y="1854575"/>
                      <a:pt x="9169516" y="1837155"/>
                    </a:cubicBezTo>
                    <a:cubicBezTo>
                      <a:pt x="9125321" y="2012699"/>
                      <a:pt x="8581441" y="1832794"/>
                      <a:pt x="8344167" y="1837155"/>
                    </a:cubicBezTo>
                    <a:cubicBezTo>
                      <a:pt x="8089221" y="1904085"/>
                      <a:pt x="7802438" y="1862730"/>
                      <a:pt x="7332447" y="1837155"/>
                    </a:cubicBezTo>
                    <a:cubicBezTo>
                      <a:pt x="7045059" y="1926842"/>
                      <a:pt x="6509958" y="2013522"/>
                      <a:pt x="6320727" y="1837155"/>
                    </a:cubicBezTo>
                    <a:cubicBezTo>
                      <a:pt x="6117290" y="1884056"/>
                      <a:pt x="5686896" y="2117724"/>
                      <a:pt x="5433255" y="1837155"/>
                    </a:cubicBezTo>
                    <a:cubicBezTo>
                      <a:pt x="5212521" y="1808518"/>
                      <a:pt x="4794819" y="1662219"/>
                      <a:pt x="4545782" y="1837155"/>
                    </a:cubicBezTo>
                    <a:cubicBezTo>
                      <a:pt x="4248742" y="1915414"/>
                      <a:pt x="3825754" y="1861290"/>
                      <a:pt x="3718449" y="1837155"/>
                    </a:cubicBezTo>
                    <a:cubicBezTo>
                      <a:pt x="3505432" y="1966208"/>
                      <a:pt x="2982720" y="1929823"/>
                      <a:pt x="2836568" y="1837155"/>
                    </a:cubicBezTo>
                    <a:cubicBezTo>
                      <a:pt x="2678181" y="1878030"/>
                      <a:pt x="2321941" y="1870494"/>
                      <a:pt x="1818312" y="1837155"/>
                    </a:cubicBezTo>
                    <a:lnTo>
                      <a:pt x="1818312" y="1837155"/>
                    </a:lnTo>
                    <a:cubicBezTo>
                      <a:pt x="1420283" y="1840724"/>
                      <a:pt x="1292523" y="1857811"/>
                      <a:pt x="1018379" y="1837155"/>
                    </a:cubicBezTo>
                    <a:cubicBezTo>
                      <a:pt x="767343" y="1900635"/>
                      <a:pt x="477345" y="1800515"/>
                      <a:pt x="151786" y="1837155"/>
                    </a:cubicBezTo>
                    <a:cubicBezTo>
                      <a:pt x="79618" y="1778662"/>
                      <a:pt x="-17513" y="1687223"/>
                      <a:pt x="0" y="1530953"/>
                    </a:cubicBezTo>
                    <a:cubicBezTo>
                      <a:pt x="55337" y="1176703"/>
                      <a:pt x="44380" y="1014279"/>
                      <a:pt x="0" y="765479"/>
                    </a:cubicBezTo>
                    <a:cubicBezTo>
                      <a:pt x="7746" y="667596"/>
                      <a:pt x="9321" y="629363"/>
                      <a:pt x="0" y="593251"/>
                    </a:cubicBezTo>
                    <a:cubicBezTo>
                      <a:pt x="15250" y="463024"/>
                      <a:pt x="-25060" y="418699"/>
                      <a:pt x="0" y="306192"/>
                    </a:cubicBezTo>
                    <a:lnTo>
                      <a:pt x="0" y="306198"/>
                    </a:lnTo>
                    <a:close/>
                  </a:path>
                  <a:path w="10909881" h="1837155" fill="none" stroke="0" extrusionOk="0">
                    <a:moveTo>
                      <a:pt x="0" y="306198"/>
                    </a:moveTo>
                    <a:cubicBezTo>
                      <a:pt x="-9324" y="96219"/>
                      <a:pt x="83059" y="-64403"/>
                      <a:pt x="151786" y="0"/>
                    </a:cubicBezTo>
                    <a:cubicBezTo>
                      <a:pt x="267906" y="-7323"/>
                      <a:pt x="765861" y="101055"/>
                      <a:pt x="1018379" y="0"/>
                    </a:cubicBezTo>
                    <a:cubicBezTo>
                      <a:pt x="1231823" y="-34930"/>
                      <a:pt x="1708069" y="94442"/>
                      <a:pt x="1818312" y="0"/>
                    </a:cubicBezTo>
                    <a:lnTo>
                      <a:pt x="1818312" y="0"/>
                    </a:lnTo>
                    <a:cubicBezTo>
                      <a:pt x="2126107" y="-153878"/>
                      <a:pt x="2430184" y="-36106"/>
                      <a:pt x="2645644" y="0"/>
                    </a:cubicBezTo>
                    <a:cubicBezTo>
                      <a:pt x="2896051" y="116990"/>
                      <a:pt x="3122682" y="67980"/>
                      <a:pt x="3500251" y="0"/>
                    </a:cubicBezTo>
                    <a:cubicBezTo>
                      <a:pt x="3803816" y="-31850"/>
                      <a:pt x="4058119" y="-207930"/>
                      <a:pt x="4545782" y="0"/>
                    </a:cubicBezTo>
                    <a:cubicBezTo>
                      <a:pt x="4768620" y="-27173"/>
                      <a:pt x="5093317" y="10642"/>
                      <a:pt x="5246885" y="0"/>
                    </a:cubicBezTo>
                    <a:cubicBezTo>
                      <a:pt x="5308706" y="-52095"/>
                      <a:pt x="5750667" y="-83524"/>
                      <a:pt x="6258604" y="0"/>
                    </a:cubicBezTo>
                    <a:cubicBezTo>
                      <a:pt x="6574839" y="-31767"/>
                      <a:pt x="6790181" y="-45224"/>
                      <a:pt x="7083954" y="0"/>
                    </a:cubicBezTo>
                    <a:cubicBezTo>
                      <a:pt x="7263940" y="-95753"/>
                      <a:pt x="7642297" y="-13562"/>
                      <a:pt x="7909305" y="0"/>
                    </a:cubicBezTo>
                    <a:cubicBezTo>
                      <a:pt x="8322630" y="42776"/>
                      <a:pt x="8558552" y="-1960"/>
                      <a:pt x="8921023" y="0"/>
                    </a:cubicBezTo>
                    <a:cubicBezTo>
                      <a:pt x="9245163" y="-91286"/>
                      <a:pt x="9388549" y="-41408"/>
                      <a:pt x="9622128" y="0"/>
                    </a:cubicBezTo>
                    <a:cubicBezTo>
                      <a:pt x="9840330" y="84558"/>
                      <a:pt x="10221881" y="118538"/>
                      <a:pt x="10758092" y="0"/>
                    </a:cubicBezTo>
                    <a:cubicBezTo>
                      <a:pt x="10835204" y="-36512"/>
                      <a:pt x="10928723" y="84651"/>
                      <a:pt x="10909881" y="306198"/>
                    </a:cubicBezTo>
                    <a:lnTo>
                      <a:pt x="10909881" y="306192"/>
                    </a:lnTo>
                    <a:lnTo>
                      <a:pt x="10909881" y="306192"/>
                    </a:lnTo>
                    <a:cubicBezTo>
                      <a:pt x="10867065" y="516804"/>
                      <a:pt x="10921769" y="666802"/>
                      <a:pt x="10909881" y="765479"/>
                    </a:cubicBezTo>
                    <a:cubicBezTo>
                      <a:pt x="10957197" y="1115022"/>
                      <a:pt x="10895835" y="1237483"/>
                      <a:pt x="10909881" y="1530953"/>
                    </a:cubicBezTo>
                    <a:cubicBezTo>
                      <a:pt x="10887007" y="1697334"/>
                      <a:pt x="10812211" y="1825515"/>
                      <a:pt x="10758092" y="1837155"/>
                    </a:cubicBezTo>
                    <a:cubicBezTo>
                      <a:pt x="10300460" y="1970939"/>
                      <a:pt x="9990231" y="1774118"/>
                      <a:pt x="9746373" y="1837155"/>
                    </a:cubicBezTo>
                    <a:cubicBezTo>
                      <a:pt x="9505533" y="1891919"/>
                      <a:pt x="9017405" y="1812618"/>
                      <a:pt x="8734654" y="1837155"/>
                    </a:cubicBezTo>
                    <a:cubicBezTo>
                      <a:pt x="8470866" y="1920235"/>
                      <a:pt x="8164721" y="2060589"/>
                      <a:pt x="7847181" y="1837155"/>
                    </a:cubicBezTo>
                    <a:cubicBezTo>
                      <a:pt x="7500365" y="1783002"/>
                      <a:pt x="7091513" y="1948946"/>
                      <a:pt x="6897585" y="1837155"/>
                    </a:cubicBezTo>
                    <a:cubicBezTo>
                      <a:pt x="6789449" y="1620517"/>
                      <a:pt x="6171434" y="1794961"/>
                      <a:pt x="5885865" y="1837155"/>
                    </a:cubicBezTo>
                    <a:cubicBezTo>
                      <a:pt x="5526043" y="1751946"/>
                      <a:pt x="5051557" y="1802179"/>
                      <a:pt x="4545782" y="1837155"/>
                    </a:cubicBezTo>
                    <a:cubicBezTo>
                      <a:pt x="4132887" y="1889721"/>
                      <a:pt x="4043915" y="1919993"/>
                      <a:pt x="3582075" y="1837155"/>
                    </a:cubicBezTo>
                    <a:cubicBezTo>
                      <a:pt x="3190464" y="1810701"/>
                      <a:pt x="2953398" y="1886975"/>
                      <a:pt x="2618369" y="1837155"/>
                    </a:cubicBezTo>
                    <a:cubicBezTo>
                      <a:pt x="2219040" y="1707941"/>
                      <a:pt x="2131333" y="1873204"/>
                      <a:pt x="1818312" y="1837155"/>
                    </a:cubicBezTo>
                    <a:lnTo>
                      <a:pt x="1818312" y="1837155"/>
                    </a:lnTo>
                    <a:cubicBezTo>
                      <a:pt x="1677375" y="2004478"/>
                      <a:pt x="1453284" y="1696683"/>
                      <a:pt x="1035044" y="1837155"/>
                    </a:cubicBezTo>
                    <a:cubicBezTo>
                      <a:pt x="664599" y="1855065"/>
                      <a:pt x="481030" y="1919388"/>
                      <a:pt x="151786" y="1837155"/>
                    </a:cubicBezTo>
                    <a:cubicBezTo>
                      <a:pt x="17036" y="1833776"/>
                      <a:pt x="3808" y="1712180"/>
                      <a:pt x="0" y="1530953"/>
                    </a:cubicBezTo>
                    <a:cubicBezTo>
                      <a:pt x="45298" y="1251709"/>
                      <a:pt x="-36448" y="891862"/>
                      <a:pt x="0" y="765479"/>
                    </a:cubicBezTo>
                    <a:cubicBezTo>
                      <a:pt x="13959" y="746137"/>
                      <a:pt x="15208" y="635435"/>
                      <a:pt x="0" y="593251"/>
                    </a:cubicBezTo>
                    <a:cubicBezTo>
                      <a:pt x="-107" y="544696"/>
                      <a:pt x="-28048" y="461401"/>
                      <a:pt x="0" y="306192"/>
                    </a:cubicBezTo>
                    <a:lnTo>
                      <a:pt x="0" y="306198"/>
                    </a:lnTo>
                    <a:close/>
                  </a:path>
                  <a:path w="10909881" h="1837155" fill="none" stroke="0" extrusionOk="0">
                    <a:moveTo>
                      <a:pt x="0" y="306198"/>
                    </a:moveTo>
                    <a:cubicBezTo>
                      <a:pt x="15387" y="148943"/>
                      <a:pt x="61548" y="-20634"/>
                      <a:pt x="151786" y="0"/>
                    </a:cubicBezTo>
                    <a:cubicBezTo>
                      <a:pt x="296356" y="-117056"/>
                      <a:pt x="730934" y="82654"/>
                      <a:pt x="1018379" y="0"/>
                    </a:cubicBezTo>
                    <a:cubicBezTo>
                      <a:pt x="1283523" y="-59463"/>
                      <a:pt x="1684244" y="35422"/>
                      <a:pt x="1818312" y="0"/>
                    </a:cubicBezTo>
                    <a:lnTo>
                      <a:pt x="1818312" y="0"/>
                    </a:lnTo>
                    <a:cubicBezTo>
                      <a:pt x="2114023" y="-84386"/>
                      <a:pt x="2445494" y="-55029"/>
                      <a:pt x="2645644" y="0"/>
                    </a:cubicBezTo>
                    <a:cubicBezTo>
                      <a:pt x="2928411" y="138362"/>
                      <a:pt x="3159329" y="16490"/>
                      <a:pt x="3500251" y="0"/>
                    </a:cubicBezTo>
                    <a:cubicBezTo>
                      <a:pt x="3841942" y="-245763"/>
                      <a:pt x="4155291" y="-127208"/>
                      <a:pt x="4545782" y="0"/>
                    </a:cubicBezTo>
                    <a:cubicBezTo>
                      <a:pt x="4830674" y="-89986"/>
                      <a:pt x="5104897" y="-66332"/>
                      <a:pt x="5246885" y="0"/>
                    </a:cubicBezTo>
                    <a:cubicBezTo>
                      <a:pt x="5464599" y="-12125"/>
                      <a:pt x="5934492" y="2199"/>
                      <a:pt x="6258604" y="0"/>
                    </a:cubicBezTo>
                    <a:cubicBezTo>
                      <a:pt x="6596400" y="15545"/>
                      <a:pt x="6846082" y="-58539"/>
                      <a:pt x="7083954" y="0"/>
                    </a:cubicBezTo>
                    <a:cubicBezTo>
                      <a:pt x="7256325" y="-65936"/>
                      <a:pt x="7644807" y="28849"/>
                      <a:pt x="7909305" y="0"/>
                    </a:cubicBezTo>
                    <a:cubicBezTo>
                      <a:pt x="8150285" y="-83008"/>
                      <a:pt x="8638138" y="101672"/>
                      <a:pt x="8921023" y="0"/>
                    </a:cubicBezTo>
                    <a:cubicBezTo>
                      <a:pt x="9254188" y="-73028"/>
                      <a:pt x="9364661" y="-76801"/>
                      <a:pt x="9622128" y="0"/>
                    </a:cubicBezTo>
                    <a:cubicBezTo>
                      <a:pt x="9864041" y="-17486"/>
                      <a:pt x="10229003" y="48177"/>
                      <a:pt x="10758092" y="0"/>
                    </a:cubicBezTo>
                    <a:cubicBezTo>
                      <a:pt x="10814085" y="28280"/>
                      <a:pt x="10955875" y="165674"/>
                      <a:pt x="10909881" y="306198"/>
                    </a:cubicBezTo>
                    <a:lnTo>
                      <a:pt x="10909881" y="306192"/>
                    </a:lnTo>
                    <a:lnTo>
                      <a:pt x="10909881" y="306192"/>
                    </a:lnTo>
                    <a:cubicBezTo>
                      <a:pt x="10855161" y="504777"/>
                      <a:pt x="10899080" y="624517"/>
                      <a:pt x="10909881" y="765479"/>
                    </a:cubicBezTo>
                    <a:cubicBezTo>
                      <a:pt x="10909052" y="1135118"/>
                      <a:pt x="10898893" y="1246711"/>
                      <a:pt x="10909881" y="1530953"/>
                    </a:cubicBezTo>
                    <a:cubicBezTo>
                      <a:pt x="10920461" y="1685221"/>
                      <a:pt x="10846471" y="1818093"/>
                      <a:pt x="10758092" y="1837155"/>
                    </a:cubicBezTo>
                    <a:cubicBezTo>
                      <a:pt x="10375355" y="1921751"/>
                      <a:pt x="9980096" y="1832445"/>
                      <a:pt x="9746373" y="1837155"/>
                    </a:cubicBezTo>
                    <a:cubicBezTo>
                      <a:pt x="9407962" y="1867267"/>
                      <a:pt x="9057875" y="1724033"/>
                      <a:pt x="8734654" y="1837155"/>
                    </a:cubicBezTo>
                    <a:cubicBezTo>
                      <a:pt x="8617629" y="1917913"/>
                      <a:pt x="8246367" y="1937094"/>
                      <a:pt x="7847181" y="1837155"/>
                    </a:cubicBezTo>
                    <a:cubicBezTo>
                      <a:pt x="7531464" y="1740171"/>
                      <a:pt x="7132977" y="1898619"/>
                      <a:pt x="6897585" y="1837155"/>
                    </a:cubicBezTo>
                    <a:cubicBezTo>
                      <a:pt x="6642825" y="1827456"/>
                      <a:pt x="6185678" y="1941052"/>
                      <a:pt x="5885865" y="1837155"/>
                    </a:cubicBezTo>
                    <a:cubicBezTo>
                      <a:pt x="5507810" y="1719727"/>
                      <a:pt x="4899038" y="1854712"/>
                      <a:pt x="4545782" y="1837155"/>
                    </a:cubicBezTo>
                    <a:cubicBezTo>
                      <a:pt x="4236636" y="1816077"/>
                      <a:pt x="4074985" y="1898497"/>
                      <a:pt x="3582075" y="1837155"/>
                    </a:cubicBezTo>
                    <a:cubicBezTo>
                      <a:pt x="3170266" y="1749324"/>
                      <a:pt x="3005812" y="1953075"/>
                      <a:pt x="2618369" y="1837155"/>
                    </a:cubicBezTo>
                    <a:cubicBezTo>
                      <a:pt x="2262997" y="1734374"/>
                      <a:pt x="2196834" y="1909829"/>
                      <a:pt x="1818312" y="1837155"/>
                    </a:cubicBezTo>
                    <a:lnTo>
                      <a:pt x="1818312" y="1837155"/>
                    </a:lnTo>
                    <a:cubicBezTo>
                      <a:pt x="1605766" y="1956525"/>
                      <a:pt x="1422309" y="1803055"/>
                      <a:pt x="1035044" y="1837155"/>
                    </a:cubicBezTo>
                    <a:cubicBezTo>
                      <a:pt x="714329" y="1823282"/>
                      <a:pt x="372480" y="1864219"/>
                      <a:pt x="151786" y="1837155"/>
                    </a:cubicBezTo>
                    <a:cubicBezTo>
                      <a:pt x="43231" y="1805808"/>
                      <a:pt x="-43596" y="1681480"/>
                      <a:pt x="0" y="1530953"/>
                    </a:cubicBezTo>
                    <a:cubicBezTo>
                      <a:pt x="-26343" y="1204384"/>
                      <a:pt x="80364" y="981483"/>
                      <a:pt x="0" y="765479"/>
                    </a:cubicBezTo>
                    <a:cubicBezTo>
                      <a:pt x="9271" y="724558"/>
                      <a:pt x="-13385" y="649425"/>
                      <a:pt x="0" y="593251"/>
                    </a:cubicBezTo>
                    <a:cubicBezTo>
                      <a:pt x="22435" y="554925"/>
                      <a:pt x="-73" y="449679"/>
                      <a:pt x="0" y="306192"/>
                    </a:cubicBezTo>
                    <a:lnTo>
                      <a:pt x="0" y="306198"/>
                    </a:lnTo>
                    <a:close/>
                  </a:path>
                  <a:path w="10909881" h="1837155" fill="none" stroke="0" extrusionOk="0">
                    <a:moveTo>
                      <a:pt x="0" y="306198"/>
                    </a:moveTo>
                    <a:cubicBezTo>
                      <a:pt x="47249" y="123663"/>
                      <a:pt x="49352" y="-27898"/>
                      <a:pt x="151786" y="0"/>
                    </a:cubicBezTo>
                    <a:cubicBezTo>
                      <a:pt x="271710" y="-166230"/>
                      <a:pt x="710679" y="159796"/>
                      <a:pt x="1018379" y="0"/>
                    </a:cubicBezTo>
                    <a:cubicBezTo>
                      <a:pt x="1333434" y="-89163"/>
                      <a:pt x="1693651" y="9330"/>
                      <a:pt x="1818312" y="0"/>
                    </a:cubicBezTo>
                    <a:lnTo>
                      <a:pt x="1818312" y="0"/>
                    </a:lnTo>
                    <a:cubicBezTo>
                      <a:pt x="2086707" y="-6569"/>
                      <a:pt x="2436380" y="-94799"/>
                      <a:pt x="2645644" y="0"/>
                    </a:cubicBezTo>
                    <a:cubicBezTo>
                      <a:pt x="2925982" y="120845"/>
                      <a:pt x="3138656" y="-28350"/>
                      <a:pt x="3500251" y="0"/>
                    </a:cubicBezTo>
                    <a:cubicBezTo>
                      <a:pt x="3831288" y="-177143"/>
                      <a:pt x="4220427" y="-153963"/>
                      <a:pt x="4545782" y="0"/>
                    </a:cubicBezTo>
                    <a:cubicBezTo>
                      <a:pt x="4833968" y="-125988"/>
                      <a:pt x="5092400" y="-84706"/>
                      <a:pt x="5246885" y="0"/>
                    </a:cubicBezTo>
                    <a:cubicBezTo>
                      <a:pt x="5438912" y="-73488"/>
                      <a:pt x="6015032" y="-139665"/>
                      <a:pt x="6258604" y="0"/>
                    </a:cubicBezTo>
                    <a:cubicBezTo>
                      <a:pt x="6655857" y="-57492"/>
                      <a:pt x="6861760" y="-50810"/>
                      <a:pt x="7083954" y="0"/>
                    </a:cubicBezTo>
                    <a:cubicBezTo>
                      <a:pt x="7295017" y="67107"/>
                      <a:pt x="7623404" y="28467"/>
                      <a:pt x="7909305" y="0"/>
                    </a:cubicBezTo>
                    <a:cubicBezTo>
                      <a:pt x="8160868" y="-157081"/>
                      <a:pt x="8647019" y="110786"/>
                      <a:pt x="8921023" y="0"/>
                    </a:cubicBezTo>
                    <a:cubicBezTo>
                      <a:pt x="9221627" y="-63898"/>
                      <a:pt x="9386127" y="-78275"/>
                      <a:pt x="9622128" y="0"/>
                    </a:cubicBezTo>
                    <a:cubicBezTo>
                      <a:pt x="9976934" y="53389"/>
                      <a:pt x="10236191" y="128285"/>
                      <a:pt x="10758092" y="0"/>
                    </a:cubicBezTo>
                    <a:cubicBezTo>
                      <a:pt x="10824841" y="-16708"/>
                      <a:pt x="10972553" y="104038"/>
                      <a:pt x="10909881" y="306198"/>
                    </a:cubicBezTo>
                    <a:lnTo>
                      <a:pt x="10909881" y="306192"/>
                    </a:lnTo>
                    <a:lnTo>
                      <a:pt x="10909881" y="306192"/>
                    </a:lnTo>
                    <a:cubicBezTo>
                      <a:pt x="10857510" y="492724"/>
                      <a:pt x="10905775" y="636084"/>
                      <a:pt x="10909881" y="765479"/>
                    </a:cubicBezTo>
                    <a:cubicBezTo>
                      <a:pt x="10905220" y="1142223"/>
                      <a:pt x="10897369" y="1240651"/>
                      <a:pt x="10909881" y="1530953"/>
                    </a:cubicBezTo>
                    <a:cubicBezTo>
                      <a:pt x="10914005" y="1693101"/>
                      <a:pt x="10851710" y="1832450"/>
                      <a:pt x="10758092" y="1837155"/>
                    </a:cubicBezTo>
                    <a:cubicBezTo>
                      <a:pt x="10426273" y="1900052"/>
                      <a:pt x="10036224" y="1838691"/>
                      <a:pt x="9746373" y="1837155"/>
                    </a:cubicBezTo>
                    <a:cubicBezTo>
                      <a:pt x="9482281" y="1821180"/>
                      <a:pt x="9010288" y="1599171"/>
                      <a:pt x="8734654" y="1837155"/>
                    </a:cubicBezTo>
                    <a:cubicBezTo>
                      <a:pt x="8603028" y="1810361"/>
                      <a:pt x="8166688" y="1966477"/>
                      <a:pt x="7847181" y="1837155"/>
                    </a:cubicBezTo>
                    <a:cubicBezTo>
                      <a:pt x="7508136" y="1755729"/>
                      <a:pt x="7130741" y="1946717"/>
                      <a:pt x="6897585" y="1837155"/>
                    </a:cubicBezTo>
                    <a:cubicBezTo>
                      <a:pt x="6700178" y="1951977"/>
                      <a:pt x="6159185" y="1869989"/>
                      <a:pt x="5885865" y="1837155"/>
                    </a:cubicBezTo>
                    <a:cubicBezTo>
                      <a:pt x="5492719" y="1750014"/>
                      <a:pt x="4895352" y="1778924"/>
                      <a:pt x="4545782" y="1837155"/>
                    </a:cubicBezTo>
                    <a:cubicBezTo>
                      <a:pt x="4191983" y="1811938"/>
                      <a:pt x="4035633" y="1877876"/>
                      <a:pt x="3582075" y="1837155"/>
                    </a:cubicBezTo>
                    <a:cubicBezTo>
                      <a:pt x="3238462" y="1792109"/>
                      <a:pt x="3075144" y="1994683"/>
                      <a:pt x="2618369" y="1837155"/>
                    </a:cubicBezTo>
                    <a:cubicBezTo>
                      <a:pt x="2240984" y="1735320"/>
                      <a:pt x="2221050" y="1896610"/>
                      <a:pt x="1818312" y="1837155"/>
                    </a:cubicBezTo>
                    <a:lnTo>
                      <a:pt x="1818312" y="1837155"/>
                    </a:lnTo>
                    <a:cubicBezTo>
                      <a:pt x="1645067" y="1963670"/>
                      <a:pt x="1440203" y="1849882"/>
                      <a:pt x="1035044" y="1837155"/>
                    </a:cubicBezTo>
                    <a:cubicBezTo>
                      <a:pt x="671446" y="1764722"/>
                      <a:pt x="324004" y="1870048"/>
                      <a:pt x="151786" y="1837155"/>
                    </a:cubicBezTo>
                    <a:cubicBezTo>
                      <a:pt x="74083" y="1784795"/>
                      <a:pt x="-40805" y="1689134"/>
                      <a:pt x="0" y="1530953"/>
                    </a:cubicBezTo>
                    <a:cubicBezTo>
                      <a:pt x="-24691" y="1165625"/>
                      <a:pt x="59657" y="978627"/>
                      <a:pt x="0" y="765479"/>
                    </a:cubicBezTo>
                    <a:cubicBezTo>
                      <a:pt x="16030" y="712808"/>
                      <a:pt x="-14648" y="661135"/>
                      <a:pt x="0" y="593251"/>
                    </a:cubicBezTo>
                    <a:cubicBezTo>
                      <a:pt x="25764" y="583340"/>
                      <a:pt x="14240" y="422916"/>
                      <a:pt x="0" y="306192"/>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 name="connsiteX0" fmla="*/ 0 w 10494375"/>
                          <a:gd name="connsiteY0" fmla="*/ 212743 h 1276433"/>
                          <a:gd name="connsiteX1" fmla="*/ 146006 w 10494375"/>
                          <a:gd name="connsiteY1" fmla="*/ 0 h 1276433"/>
                          <a:gd name="connsiteX2" fmla="*/ 931502 w 10494375"/>
                          <a:gd name="connsiteY2" fmla="*/ 0 h 1276433"/>
                          <a:gd name="connsiteX3" fmla="*/ 1749062 w 10494375"/>
                          <a:gd name="connsiteY3" fmla="*/ 0 h 1276433"/>
                          <a:gd name="connsiteX4" fmla="*/ 1749062 w 10494375"/>
                          <a:gd name="connsiteY4" fmla="*/ 0 h 1276433"/>
                          <a:gd name="connsiteX5" fmla="*/ 2571121 w 10494375"/>
                          <a:gd name="connsiteY5" fmla="*/ 0 h 1276433"/>
                          <a:gd name="connsiteX6" fmla="*/ 3471887 w 10494375"/>
                          <a:gd name="connsiteY6" fmla="*/ 0 h 1276433"/>
                          <a:gd name="connsiteX7" fmla="*/ 4372655 w 10494375"/>
                          <a:gd name="connsiteY7" fmla="*/ 0 h 1276433"/>
                          <a:gd name="connsiteX8" fmla="*/ 5166570 w 10494375"/>
                          <a:gd name="connsiteY8" fmla="*/ 0 h 1276433"/>
                          <a:gd name="connsiteX9" fmla="*/ 6020244 w 10494375"/>
                          <a:gd name="connsiteY9" fmla="*/ 0 h 1276433"/>
                          <a:gd name="connsiteX10" fmla="*/ 6754403 w 10494375"/>
                          <a:gd name="connsiteY10" fmla="*/ 0 h 1276433"/>
                          <a:gd name="connsiteX11" fmla="*/ 7488562 w 10494375"/>
                          <a:gd name="connsiteY11" fmla="*/ 0 h 1276433"/>
                          <a:gd name="connsiteX12" fmla="*/ 8162964 w 10494375"/>
                          <a:gd name="connsiteY12" fmla="*/ 0 h 1276433"/>
                          <a:gd name="connsiteX13" fmla="*/ 8837367 w 10494375"/>
                          <a:gd name="connsiteY13" fmla="*/ 0 h 1276433"/>
                          <a:gd name="connsiteX14" fmla="*/ 9571524 w 10494375"/>
                          <a:gd name="connsiteY14" fmla="*/ 0 h 1276433"/>
                          <a:gd name="connsiteX15" fmla="*/ 10348367 w 10494375"/>
                          <a:gd name="connsiteY15" fmla="*/ 0 h 1276433"/>
                          <a:gd name="connsiteX16" fmla="*/ 10494375 w 10494375"/>
                          <a:gd name="connsiteY16" fmla="*/ 212743 h 1276433"/>
                          <a:gd name="connsiteX17" fmla="*/ 10494375 w 10494375"/>
                          <a:gd name="connsiteY17" fmla="*/ 212739 h 1276433"/>
                          <a:gd name="connsiteX18" fmla="*/ 10494375 w 10494375"/>
                          <a:gd name="connsiteY18" fmla="*/ 212739 h 1276433"/>
                          <a:gd name="connsiteX19" fmla="*/ 10494375 w 10494375"/>
                          <a:gd name="connsiteY19" fmla="*/ 531846 h 1276433"/>
                          <a:gd name="connsiteX20" fmla="*/ 10494375 w 10494375"/>
                          <a:gd name="connsiteY20" fmla="*/ 1063688 h 1276433"/>
                          <a:gd name="connsiteX21" fmla="*/ 10348367 w 10494375"/>
                          <a:gd name="connsiteY21" fmla="*/ 1276433 h 1276433"/>
                          <a:gd name="connsiteX22" fmla="*/ 9494694 w 10494375"/>
                          <a:gd name="connsiteY22" fmla="*/ 1276433 h 1276433"/>
                          <a:gd name="connsiteX23" fmla="*/ 8820293 w 10494375"/>
                          <a:gd name="connsiteY23" fmla="*/ 1276433 h 1276433"/>
                          <a:gd name="connsiteX24" fmla="*/ 8026377 w 10494375"/>
                          <a:gd name="connsiteY24" fmla="*/ 1276433 h 1276433"/>
                          <a:gd name="connsiteX25" fmla="*/ 7053189 w 10494375"/>
                          <a:gd name="connsiteY25" fmla="*/ 1276433 h 1276433"/>
                          <a:gd name="connsiteX26" fmla="*/ 6080001 w 10494375"/>
                          <a:gd name="connsiteY26" fmla="*/ 1276433 h 1276433"/>
                          <a:gd name="connsiteX27" fmla="*/ 5226328 w 10494375"/>
                          <a:gd name="connsiteY27" fmla="*/ 1276433 h 1276433"/>
                          <a:gd name="connsiteX28" fmla="*/ 4372655 w 10494375"/>
                          <a:gd name="connsiteY28" fmla="*/ 1276433 h 1276433"/>
                          <a:gd name="connsiteX29" fmla="*/ 3576831 w 10494375"/>
                          <a:gd name="connsiteY29" fmla="*/ 1276433 h 1276433"/>
                          <a:gd name="connsiteX30" fmla="*/ 2728537 w 10494375"/>
                          <a:gd name="connsiteY30" fmla="*/ 1276433 h 1276433"/>
                          <a:gd name="connsiteX31" fmla="*/ 1749062 w 10494375"/>
                          <a:gd name="connsiteY31" fmla="*/ 1276433 h 1276433"/>
                          <a:gd name="connsiteX32" fmla="*/ 1749062 w 10494375"/>
                          <a:gd name="connsiteY32" fmla="*/ 1276433 h 1276433"/>
                          <a:gd name="connsiteX33" fmla="*/ 979594 w 10494375"/>
                          <a:gd name="connsiteY33" fmla="*/ 1276433 h 1276433"/>
                          <a:gd name="connsiteX34" fmla="*/ 146006 w 10494375"/>
                          <a:gd name="connsiteY34" fmla="*/ 1276433 h 1276433"/>
                          <a:gd name="connsiteX35" fmla="*/ 0 w 10494375"/>
                          <a:gd name="connsiteY35" fmla="*/ 1063688 h 1276433"/>
                          <a:gd name="connsiteX36" fmla="*/ 0 w 10494375"/>
                          <a:gd name="connsiteY36" fmla="*/ 531846 h 1276433"/>
                          <a:gd name="connsiteX37" fmla="*/ 0 w 10494375"/>
                          <a:gd name="connsiteY37" fmla="*/ 412184 h 1276433"/>
                          <a:gd name="connsiteX38" fmla="*/ 0 w 10494375"/>
                          <a:gd name="connsiteY38" fmla="*/ 212739 h 1276433"/>
                          <a:gd name="connsiteX39" fmla="*/ 0 w 10494375"/>
                          <a:gd name="connsiteY39" fmla="*/ 212743 h 1276433"/>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276433" fill="none" extrusionOk="0">
                            <a:moveTo>
                              <a:pt x="0" y="212743"/>
                            </a:moveTo>
                            <a:cubicBezTo>
                              <a:pt x="38899" y="97988"/>
                              <a:pt x="36286" y="-6514"/>
                              <a:pt x="146006" y="0"/>
                            </a:cubicBezTo>
                            <a:cubicBezTo>
                              <a:pt x="308191" y="-113936"/>
                              <a:pt x="640101" y="112869"/>
                              <a:pt x="979594" y="0"/>
                            </a:cubicBezTo>
                            <a:cubicBezTo>
                              <a:pt x="1284540" y="-74606"/>
                              <a:pt x="1632111" y="-5131"/>
                              <a:pt x="1749062" y="0"/>
                            </a:cubicBezTo>
                            <a:lnTo>
                              <a:pt x="1749062" y="0"/>
                            </a:lnTo>
                            <a:cubicBezTo>
                              <a:pt x="1987566" y="12002"/>
                              <a:pt x="2315344" y="-84138"/>
                              <a:pt x="2544884" y="0"/>
                            </a:cubicBezTo>
                            <a:cubicBezTo>
                              <a:pt x="2800893" y="69113"/>
                              <a:pt x="2993836" y="-11609"/>
                              <a:pt x="3366943" y="0"/>
                            </a:cubicBezTo>
                            <a:cubicBezTo>
                              <a:pt x="3686810" y="-110725"/>
                              <a:pt x="4004187" y="-72116"/>
                              <a:pt x="4372655" y="0"/>
                            </a:cubicBezTo>
                            <a:cubicBezTo>
                              <a:pt x="4623368" y="-77949"/>
                              <a:pt x="4886398" y="-41401"/>
                              <a:pt x="5047056" y="0"/>
                            </a:cubicBezTo>
                            <a:cubicBezTo>
                              <a:pt x="5229842" y="-39777"/>
                              <a:pt x="5782702" y="-69260"/>
                              <a:pt x="6020244" y="0"/>
                            </a:cubicBezTo>
                            <a:cubicBezTo>
                              <a:pt x="6435926" y="-38228"/>
                              <a:pt x="6607278" y="-29485"/>
                              <a:pt x="6814160" y="0"/>
                            </a:cubicBezTo>
                            <a:cubicBezTo>
                              <a:pt x="7029014" y="58541"/>
                              <a:pt x="7287489" y="45845"/>
                              <a:pt x="7608077" y="0"/>
                            </a:cubicBezTo>
                            <a:cubicBezTo>
                              <a:pt x="7848931" y="-131772"/>
                              <a:pt x="8336734" y="93970"/>
                              <a:pt x="8581264" y="0"/>
                            </a:cubicBezTo>
                            <a:cubicBezTo>
                              <a:pt x="8896896" y="-48447"/>
                              <a:pt x="9005419" y="-48941"/>
                              <a:pt x="9255667" y="0"/>
                            </a:cubicBezTo>
                            <a:cubicBezTo>
                              <a:pt x="9615541" y="55014"/>
                              <a:pt x="9868404" y="81648"/>
                              <a:pt x="10348367" y="0"/>
                            </a:cubicBezTo>
                            <a:cubicBezTo>
                              <a:pt x="10412899" y="-15024"/>
                              <a:pt x="10527527" y="82477"/>
                              <a:pt x="10494375" y="212743"/>
                            </a:cubicBezTo>
                            <a:lnTo>
                              <a:pt x="10494375" y="212739"/>
                            </a:lnTo>
                            <a:lnTo>
                              <a:pt x="10494375" y="212739"/>
                            </a:lnTo>
                            <a:cubicBezTo>
                              <a:pt x="10447020" y="343231"/>
                              <a:pt x="10484389" y="433976"/>
                              <a:pt x="10494375" y="531846"/>
                            </a:cubicBezTo>
                            <a:cubicBezTo>
                              <a:pt x="10478679" y="800825"/>
                              <a:pt x="10490359" y="851355"/>
                              <a:pt x="10494375" y="1063688"/>
                            </a:cubicBezTo>
                            <a:cubicBezTo>
                              <a:pt x="10496274" y="1183399"/>
                              <a:pt x="10450017" y="1278211"/>
                              <a:pt x="10348367" y="1276433"/>
                            </a:cubicBezTo>
                            <a:cubicBezTo>
                              <a:pt x="9996120" y="1356646"/>
                              <a:pt x="9670473" y="1285168"/>
                              <a:pt x="9375180" y="1276433"/>
                            </a:cubicBezTo>
                            <a:cubicBezTo>
                              <a:pt x="9171924" y="1262757"/>
                              <a:pt x="8670403" y="1166141"/>
                              <a:pt x="8401993" y="1276433"/>
                            </a:cubicBezTo>
                            <a:cubicBezTo>
                              <a:pt x="8298719" y="1298640"/>
                              <a:pt x="7879556" y="1316243"/>
                              <a:pt x="7548319" y="1276433"/>
                            </a:cubicBezTo>
                            <a:cubicBezTo>
                              <a:pt x="7208156" y="1218302"/>
                              <a:pt x="6831121" y="1341396"/>
                              <a:pt x="6634889" y="1276433"/>
                            </a:cubicBezTo>
                            <a:cubicBezTo>
                              <a:pt x="6436942" y="1376105"/>
                              <a:pt x="5939148" y="1261682"/>
                              <a:pt x="5661701" y="1276433"/>
                            </a:cubicBezTo>
                            <a:cubicBezTo>
                              <a:pt x="5337591" y="1169928"/>
                              <a:pt x="4757471" y="1238091"/>
                              <a:pt x="4372655" y="1276433"/>
                            </a:cubicBezTo>
                            <a:cubicBezTo>
                              <a:pt x="4037720" y="1274838"/>
                              <a:pt x="3894405" y="1309186"/>
                              <a:pt x="3445651" y="1276433"/>
                            </a:cubicBezTo>
                            <a:cubicBezTo>
                              <a:pt x="3080598" y="1240589"/>
                              <a:pt x="2929738" y="1370451"/>
                              <a:pt x="2518648" y="1276433"/>
                            </a:cubicBezTo>
                            <a:cubicBezTo>
                              <a:pt x="2153703" y="1218274"/>
                              <a:pt x="2114388" y="1335699"/>
                              <a:pt x="1749062" y="1276433"/>
                            </a:cubicBezTo>
                            <a:lnTo>
                              <a:pt x="1749062" y="1276433"/>
                            </a:lnTo>
                            <a:cubicBezTo>
                              <a:pt x="1589335" y="1341050"/>
                              <a:pt x="1390427" y="1290813"/>
                              <a:pt x="995625" y="1276433"/>
                            </a:cubicBezTo>
                            <a:cubicBezTo>
                              <a:pt x="607336" y="1214330"/>
                              <a:pt x="332426" y="1309887"/>
                              <a:pt x="146006" y="1276433"/>
                            </a:cubicBezTo>
                            <a:cubicBezTo>
                              <a:pt x="73386" y="1234110"/>
                              <a:pt x="-26375" y="1164392"/>
                              <a:pt x="0" y="1063688"/>
                            </a:cubicBezTo>
                            <a:cubicBezTo>
                              <a:pt x="-43906" y="822316"/>
                              <a:pt x="46800" y="695574"/>
                              <a:pt x="0" y="531846"/>
                            </a:cubicBezTo>
                            <a:cubicBezTo>
                              <a:pt x="7656" y="490453"/>
                              <a:pt x="-7132" y="453796"/>
                              <a:pt x="0" y="412184"/>
                            </a:cubicBezTo>
                            <a:cubicBezTo>
                              <a:pt x="9319" y="395787"/>
                              <a:pt x="22290" y="292705"/>
                              <a:pt x="0" y="212739"/>
                            </a:cubicBezTo>
                            <a:lnTo>
                              <a:pt x="0" y="212743"/>
                            </a:lnTo>
                            <a:close/>
                          </a:path>
                          <a:path w="10494375" h="1276433" stroke="0" extrusionOk="0">
                            <a:moveTo>
                              <a:pt x="0" y="212743"/>
                            </a:moveTo>
                            <a:cubicBezTo>
                              <a:pt x="18195" y="67696"/>
                              <a:pt x="52377" y="-14519"/>
                              <a:pt x="146006" y="0"/>
                            </a:cubicBezTo>
                            <a:cubicBezTo>
                              <a:pt x="420663" y="28492"/>
                              <a:pt x="686619" y="-7579"/>
                              <a:pt x="931502" y="0"/>
                            </a:cubicBezTo>
                            <a:cubicBezTo>
                              <a:pt x="1217482" y="12913"/>
                              <a:pt x="1332034" y="24860"/>
                              <a:pt x="1749062" y="0"/>
                            </a:cubicBezTo>
                            <a:lnTo>
                              <a:pt x="1749062" y="0"/>
                            </a:lnTo>
                            <a:cubicBezTo>
                              <a:pt x="2090301" y="-29876"/>
                              <a:pt x="2276077" y="19670"/>
                              <a:pt x="2571121" y="0"/>
                            </a:cubicBezTo>
                            <a:cubicBezTo>
                              <a:pt x="2926282" y="-8629"/>
                              <a:pt x="3039344" y="60580"/>
                              <a:pt x="3471887" y="0"/>
                            </a:cubicBezTo>
                            <a:cubicBezTo>
                              <a:pt x="3865881" y="-68909"/>
                              <a:pt x="4099112" y="54170"/>
                              <a:pt x="4372655" y="0"/>
                            </a:cubicBezTo>
                            <a:cubicBezTo>
                              <a:pt x="4419672" y="-99364"/>
                              <a:pt x="4799099" y="8170"/>
                              <a:pt x="5166570" y="0"/>
                            </a:cubicBezTo>
                            <a:cubicBezTo>
                              <a:pt x="5429249" y="-65221"/>
                              <a:pt x="5752579" y="-40930"/>
                              <a:pt x="6020244" y="0"/>
                            </a:cubicBezTo>
                            <a:cubicBezTo>
                              <a:pt x="6185833" y="1351"/>
                              <a:pt x="6599141" y="43053"/>
                              <a:pt x="6754403" y="0"/>
                            </a:cubicBezTo>
                            <a:cubicBezTo>
                              <a:pt x="6911997" y="-7309"/>
                              <a:pt x="7248428" y="-14069"/>
                              <a:pt x="7488562" y="0"/>
                            </a:cubicBezTo>
                            <a:cubicBezTo>
                              <a:pt x="7707816" y="61484"/>
                              <a:pt x="7841816" y="-17828"/>
                              <a:pt x="8162964" y="0"/>
                            </a:cubicBezTo>
                            <a:cubicBezTo>
                              <a:pt x="8452651" y="17231"/>
                              <a:pt x="8590577" y="-38073"/>
                              <a:pt x="8837367" y="0"/>
                            </a:cubicBezTo>
                            <a:cubicBezTo>
                              <a:pt x="9062862" y="-2357"/>
                              <a:pt x="9191660" y="-38821"/>
                              <a:pt x="9571524" y="0"/>
                            </a:cubicBezTo>
                            <a:cubicBezTo>
                              <a:pt x="9942920" y="-9542"/>
                              <a:pt x="10025678" y="-51059"/>
                              <a:pt x="10348367" y="0"/>
                            </a:cubicBezTo>
                            <a:cubicBezTo>
                              <a:pt x="10452408" y="11917"/>
                              <a:pt x="10462790" y="73058"/>
                              <a:pt x="10494375" y="212743"/>
                            </a:cubicBezTo>
                            <a:lnTo>
                              <a:pt x="10494375" y="212739"/>
                            </a:lnTo>
                            <a:lnTo>
                              <a:pt x="10494375" y="212739"/>
                            </a:lnTo>
                            <a:cubicBezTo>
                              <a:pt x="10513338" y="348728"/>
                              <a:pt x="10517860" y="379696"/>
                              <a:pt x="10494375" y="531846"/>
                            </a:cubicBezTo>
                            <a:cubicBezTo>
                              <a:pt x="10540775" y="628787"/>
                              <a:pt x="10533298" y="879586"/>
                              <a:pt x="10494375" y="1063688"/>
                            </a:cubicBezTo>
                            <a:cubicBezTo>
                              <a:pt x="10502386" y="1182682"/>
                              <a:pt x="10417833" y="1255641"/>
                              <a:pt x="10348367" y="1276433"/>
                            </a:cubicBezTo>
                            <a:cubicBezTo>
                              <a:pt x="9940939" y="1249763"/>
                              <a:pt x="9758259" y="1279371"/>
                              <a:pt x="9494694" y="1276433"/>
                            </a:cubicBezTo>
                            <a:cubicBezTo>
                              <a:pt x="9213722" y="1254026"/>
                              <a:pt x="8950682" y="1273041"/>
                              <a:pt x="8820293" y="1276433"/>
                            </a:cubicBezTo>
                            <a:cubicBezTo>
                              <a:pt x="8764691" y="1389242"/>
                              <a:pt x="8287104" y="1270142"/>
                              <a:pt x="8026377" y="1276433"/>
                            </a:cubicBezTo>
                            <a:cubicBezTo>
                              <a:pt x="7731687" y="1312467"/>
                              <a:pt x="7499483" y="1290457"/>
                              <a:pt x="7053189" y="1276433"/>
                            </a:cubicBezTo>
                            <a:cubicBezTo>
                              <a:pt x="6719451" y="1317891"/>
                              <a:pt x="6297638" y="1379385"/>
                              <a:pt x="6080001" y="1276433"/>
                            </a:cubicBezTo>
                            <a:cubicBezTo>
                              <a:pt x="5831785" y="1266427"/>
                              <a:pt x="5485428" y="1418226"/>
                              <a:pt x="5226328" y="1276433"/>
                            </a:cubicBezTo>
                            <a:cubicBezTo>
                              <a:pt x="4984600" y="1240131"/>
                              <a:pt x="4628089" y="1178735"/>
                              <a:pt x="4372655" y="1276433"/>
                            </a:cubicBezTo>
                            <a:cubicBezTo>
                              <a:pt x="4084235" y="1322248"/>
                              <a:pt x="3714201" y="1293054"/>
                              <a:pt x="3576831" y="1276433"/>
                            </a:cubicBezTo>
                            <a:cubicBezTo>
                              <a:pt x="3373464" y="1341320"/>
                              <a:pt x="2906402" y="1335264"/>
                              <a:pt x="2728537" y="1276433"/>
                            </a:cubicBezTo>
                            <a:cubicBezTo>
                              <a:pt x="2536995" y="1278488"/>
                              <a:pt x="2228764" y="1294388"/>
                              <a:pt x="1749062" y="1276433"/>
                            </a:cubicBezTo>
                            <a:lnTo>
                              <a:pt x="1749062" y="1276433"/>
                            </a:lnTo>
                            <a:cubicBezTo>
                              <a:pt x="1381095" y="1293551"/>
                              <a:pt x="1266675" y="1279509"/>
                              <a:pt x="979594" y="1276433"/>
                            </a:cubicBezTo>
                            <a:cubicBezTo>
                              <a:pt x="715406" y="1310114"/>
                              <a:pt x="452533" y="1251421"/>
                              <a:pt x="146006" y="1276433"/>
                            </a:cubicBezTo>
                            <a:cubicBezTo>
                              <a:pt x="74579" y="1243324"/>
                              <a:pt x="-4604" y="1170205"/>
                              <a:pt x="0" y="1063688"/>
                            </a:cubicBezTo>
                            <a:cubicBezTo>
                              <a:pt x="22951" y="808528"/>
                              <a:pt x="32631" y="700302"/>
                              <a:pt x="0" y="531846"/>
                            </a:cubicBezTo>
                            <a:cubicBezTo>
                              <a:pt x="6671" y="464789"/>
                              <a:pt x="7596" y="438698"/>
                              <a:pt x="0" y="412184"/>
                            </a:cubicBezTo>
                            <a:cubicBezTo>
                              <a:pt x="9344" y="324632"/>
                              <a:pt x="-19877" y="292148"/>
                              <a:pt x="0" y="212739"/>
                            </a:cubicBezTo>
                            <a:lnTo>
                              <a:pt x="0" y="212743"/>
                            </a:lnTo>
                            <a:close/>
                          </a:path>
                          <a:path w="10494375" h="1276433" fill="none" stroke="0" extrusionOk="0">
                            <a:moveTo>
                              <a:pt x="0" y="212743"/>
                            </a:moveTo>
                            <a:cubicBezTo>
                              <a:pt x="-2686" y="72013"/>
                              <a:pt x="73588" y="-31154"/>
                              <a:pt x="146006" y="0"/>
                            </a:cubicBezTo>
                            <a:cubicBezTo>
                              <a:pt x="269262" y="-32594"/>
                              <a:pt x="760988" y="56997"/>
                              <a:pt x="979594" y="0"/>
                            </a:cubicBezTo>
                            <a:cubicBezTo>
                              <a:pt x="1216261" y="-24859"/>
                              <a:pt x="1606884" y="59771"/>
                              <a:pt x="1749062" y="0"/>
                            </a:cubicBezTo>
                            <a:lnTo>
                              <a:pt x="1749062" y="0"/>
                            </a:lnTo>
                            <a:cubicBezTo>
                              <a:pt x="2053892" y="-78994"/>
                              <a:pt x="2344106" y="-16623"/>
                              <a:pt x="2544884" y="0"/>
                            </a:cubicBezTo>
                            <a:cubicBezTo>
                              <a:pt x="2793285" y="54713"/>
                              <a:pt x="3062309" y="33076"/>
                              <a:pt x="3366943" y="0"/>
                            </a:cubicBezTo>
                            <a:cubicBezTo>
                              <a:pt x="3662669" y="-28034"/>
                              <a:pt x="3961732" y="-118468"/>
                              <a:pt x="4372655" y="0"/>
                            </a:cubicBezTo>
                            <a:cubicBezTo>
                              <a:pt x="4612201" y="-30293"/>
                              <a:pt x="4903964" y="-5899"/>
                              <a:pt x="5047056" y="0"/>
                            </a:cubicBezTo>
                            <a:cubicBezTo>
                              <a:pt x="5151431" y="-19643"/>
                              <a:pt x="5577311" y="-56473"/>
                              <a:pt x="6020244" y="0"/>
                            </a:cubicBezTo>
                            <a:cubicBezTo>
                              <a:pt x="6347777" y="-502"/>
                              <a:pt x="6540529" y="-26600"/>
                              <a:pt x="6814160" y="0"/>
                            </a:cubicBezTo>
                            <a:cubicBezTo>
                              <a:pt x="7003955" y="-52310"/>
                              <a:pt x="7329660" y="6402"/>
                              <a:pt x="7608077" y="0"/>
                            </a:cubicBezTo>
                            <a:cubicBezTo>
                              <a:pt x="7960120" y="9725"/>
                              <a:pt x="8221768" y="21112"/>
                              <a:pt x="8581264" y="0"/>
                            </a:cubicBezTo>
                            <a:cubicBezTo>
                              <a:pt x="8895538" y="-61088"/>
                              <a:pt x="9017760" y="-35178"/>
                              <a:pt x="9255667" y="0"/>
                            </a:cubicBezTo>
                            <a:cubicBezTo>
                              <a:pt x="9477779" y="25619"/>
                              <a:pt x="9813127" y="31510"/>
                              <a:pt x="10348367" y="0"/>
                            </a:cubicBezTo>
                            <a:cubicBezTo>
                              <a:pt x="10436604" y="-6640"/>
                              <a:pt x="10523728" y="70571"/>
                              <a:pt x="10494375" y="212743"/>
                            </a:cubicBezTo>
                            <a:lnTo>
                              <a:pt x="10494375" y="212739"/>
                            </a:lnTo>
                            <a:lnTo>
                              <a:pt x="10494375" y="212739"/>
                            </a:lnTo>
                            <a:cubicBezTo>
                              <a:pt x="10456707" y="345125"/>
                              <a:pt x="10499825" y="444634"/>
                              <a:pt x="10494375" y="531846"/>
                            </a:cubicBezTo>
                            <a:cubicBezTo>
                              <a:pt x="10517540" y="784076"/>
                              <a:pt x="10495128" y="876753"/>
                              <a:pt x="10494375" y="1063688"/>
                            </a:cubicBezTo>
                            <a:cubicBezTo>
                              <a:pt x="10474915" y="1180590"/>
                              <a:pt x="10410600" y="1267048"/>
                              <a:pt x="10348367" y="1276433"/>
                            </a:cubicBezTo>
                            <a:cubicBezTo>
                              <a:pt x="9908535" y="1363381"/>
                              <a:pt x="9604149" y="1248787"/>
                              <a:pt x="9375180" y="1276433"/>
                            </a:cubicBezTo>
                            <a:cubicBezTo>
                              <a:pt x="9128871" y="1305154"/>
                              <a:pt x="8645919" y="1235711"/>
                              <a:pt x="8401993" y="1276433"/>
                            </a:cubicBezTo>
                            <a:cubicBezTo>
                              <a:pt x="8151527" y="1311007"/>
                              <a:pt x="7841505" y="1376941"/>
                              <a:pt x="7548319" y="1276433"/>
                            </a:cubicBezTo>
                            <a:cubicBezTo>
                              <a:pt x="7229851" y="1238127"/>
                              <a:pt x="6831991" y="1335825"/>
                              <a:pt x="6634889" y="1276433"/>
                            </a:cubicBezTo>
                            <a:cubicBezTo>
                              <a:pt x="6499367" y="1160970"/>
                              <a:pt x="5955591" y="1272108"/>
                              <a:pt x="5661701" y="1276433"/>
                            </a:cubicBezTo>
                            <a:cubicBezTo>
                              <a:pt x="5314194" y="1237631"/>
                              <a:pt x="4879844" y="1253474"/>
                              <a:pt x="4372655" y="1276433"/>
                            </a:cubicBezTo>
                            <a:cubicBezTo>
                              <a:pt x="4006287" y="1311691"/>
                              <a:pt x="3862018" y="1330010"/>
                              <a:pt x="3445651" y="1276433"/>
                            </a:cubicBezTo>
                            <a:cubicBezTo>
                              <a:pt x="3066750" y="1250112"/>
                              <a:pt x="2864414" y="1324031"/>
                              <a:pt x="2518648" y="1276433"/>
                            </a:cubicBezTo>
                            <a:cubicBezTo>
                              <a:pt x="2140001" y="1187562"/>
                              <a:pt x="2068155" y="1306185"/>
                              <a:pt x="1749062" y="1276433"/>
                            </a:cubicBezTo>
                            <a:lnTo>
                              <a:pt x="1749062" y="1276433"/>
                            </a:lnTo>
                            <a:cubicBezTo>
                              <a:pt x="1590586" y="1359972"/>
                              <a:pt x="1367923" y="1205040"/>
                              <a:pt x="995625" y="1276433"/>
                            </a:cubicBezTo>
                            <a:cubicBezTo>
                              <a:pt x="654176" y="1291042"/>
                              <a:pt x="404229" y="1321975"/>
                              <a:pt x="146006" y="1276433"/>
                            </a:cubicBezTo>
                            <a:cubicBezTo>
                              <a:pt x="39133" y="1285311"/>
                              <a:pt x="3384" y="1179084"/>
                              <a:pt x="0" y="1063688"/>
                            </a:cubicBezTo>
                            <a:cubicBezTo>
                              <a:pt x="31593" y="859941"/>
                              <a:pt x="-12092" y="638493"/>
                              <a:pt x="0" y="531846"/>
                            </a:cubicBezTo>
                            <a:cubicBezTo>
                              <a:pt x="12713" y="510597"/>
                              <a:pt x="7993" y="444274"/>
                              <a:pt x="0" y="412184"/>
                            </a:cubicBezTo>
                            <a:cubicBezTo>
                              <a:pt x="10700" y="380494"/>
                              <a:pt x="-14868" y="303733"/>
                              <a:pt x="0" y="212739"/>
                            </a:cubicBezTo>
                            <a:lnTo>
                              <a:pt x="0" y="212743"/>
                            </a:lnTo>
                            <a:close/>
                          </a:path>
                          <a:path w="10494375" h="1276433" fill="none" stroke="0" extrusionOk="0">
                            <a:moveTo>
                              <a:pt x="0" y="212743"/>
                            </a:moveTo>
                            <a:cubicBezTo>
                              <a:pt x="24138" y="91511"/>
                              <a:pt x="58862" y="-10545"/>
                              <a:pt x="146006" y="0"/>
                            </a:cubicBezTo>
                            <a:cubicBezTo>
                              <a:pt x="286090" y="-70641"/>
                              <a:pt x="734988" y="65148"/>
                              <a:pt x="979594" y="0"/>
                            </a:cubicBezTo>
                            <a:cubicBezTo>
                              <a:pt x="1259245" y="-20768"/>
                              <a:pt x="1594816" y="41144"/>
                              <a:pt x="1749062" y="0"/>
                            </a:cubicBezTo>
                            <a:lnTo>
                              <a:pt x="1749062" y="0"/>
                            </a:lnTo>
                            <a:cubicBezTo>
                              <a:pt x="2057730" y="-64610"/>
                              <a:pt x="2336789" y="-44296"/>
                              <a:pt x="2544884" y="0"/>
                            </a:cubicBezTo>
                            <a:cubicBezTo>
                              <a:pt x="2828018" y="108187"/>
                              <a:pt x="3040132" y="16227"/>
                              <a:pt x="3366943" y="0"/>
                            </a:cubicBezTo>
                            <a:cubicBezTo>
                              <a:pt x="3682336" y="-117676"/>
                              <a:pt x="4029093" y="-94628"/>
                              <a:pt x="4372655" y="0"/>
                            </a:cubicBezTo>
                            <a:cubicBezTo>
                              <a:pt x="4622586" y="-52448"/>
                              <a:pt x="4896159" y="-29768"/>
                              <a:pt x="5047056" y="0"/>
                            </a:cubicBezTo>
                            <a:cubicBezTo>
                              <a:pt x="5220816" y="-54679"/>
                              <a:pt x="5718475" y="-41354"/>
                              <a:pt x="6020244" y="0"/>
                            </a:cubicBezTo>
                            <a:cubicBezTo>
                              <a:pt x="6361725" y="-11299"/>
                              <a:pt x="6586095" y="-44909"/>
                              <a:pt x="6814160" y="0"/>
                            </a:cubicBezTo>
                            <a:cubicBezTo>
                              <a:pt x="7007577" y="-32725"/>
                              <a:pt x="7317258" y="15826"/>
                              <a:pt x="7608077" y="0"/>
                            </a:cubicBezTo>
                            <a:cubicBezTo>
                              <a:pt x="7891905" y="-75117"/>
                              <a:pt x="8294845" y="61042"/>
                              <a:pt x="8581264" y="0"/>
                            </a:cubicBezTo>
                            <a:cubicBezTo>
                              <a:pt x="8901335" y="-46112"/>
                              <a:pt x="9004411" y="-47688"/>
                              <a:pt x="9255667" y="0"/>
                            </a:cubicBezTo>
                            <a:cubicBezTo>
                              <a:pt x="9540586" y="18228"/>
                              <a:pt x="9849566" y="27287"/>
                              <a:pt x="10348367" y="0"/>
                            </a:cubicBezTo>
                            <a:cubicBezTo>
                              <a:pt x="10414901" y="-5828"/>
                              <a:pt x="10523826" y="88887"/>
                              <a:pt x="10494375" y="212743"/>
                            </a:cubicBezTo>
                            <a:lnTo>
                              <a:pt x="10494375" y="212739"/>
                            </a:lnTo>
                            <a:lnTo>
                              <a:pt x="10494375" y="212739"/>
                            </a:lnTo>
                            <a:cubicBezTo>
                              <a:pt x="10456230" y="338642"/>
                              <a:pt x="10492498" y="436992"/>
                              <a:pt x="10494375" y="531846"/>
                            </a:cubicBezTo>
                            <a:cubicBezTo>
                              <a:pt x="10497543" y="791446"/>
                              <a:pt x="10494499" y="862873"/>
                              <a:pt x="10494375" y="1063688"/>
                            </a:cubicBezTo>
                            <a:cubicBezTo>
                              <a:pt x="10496052" y="1166597"/>
                              <a:pt x="10429273" y="1268654"/>
                              <a:pt x="10348367" y="1276433"/>
                            </a:cubicBezTo>
                            <a:cubicBezTo>
                              <a:pt x="9971942" y="1325721"/>
                              <a:pt x="9616861" y="1253003"/>
                              <a:pt x="9375180" y="1276433"/>
                            </a:cubicBezTo>
                            <a:cubicBezTo>
                              <a:pt x="9109037" y="1269952"/>
                              <a:pt x="8658057" y="1168922"/>
                              <a:pt x="8401993" y="1276433"/>
                            </a:cubicBezTo>
                            <a:cubicBezTo>
                              <a:pt x="8226057" y="1304836"/>
                              <a:pt x="7864290" y="1341784"/>
                              <a:pt x="7548319" y="1276433"/>
                            </a:cubicBezTo>
                            <a:cubicBezTo>
                              <a:pt x="7250884" y="1227622"/>
                              <a:pt x="6848020" y="1316394"/>
                              <a:pt x="6634889" y="1276433"/>
                            </a:cubicBezTo>
                            <a:cubicBezTo>
                              <a:pt x="6459691" y="1246659"/>
                              <a:pt x="5973061" y="1336569"/>
                              <a:pt x="5661701" y="1276433"/>
                            </a:cubicBezTo>
                            <a:cubicBezTo>
                              <a:pt x="5288904" y="1251859"/>
                              <a:pt x="4797448" y="1247408"/>
                              <a:pt x="4372655" y="1276433"/>
                            </a:cubicBezTo>
                            <a:cubicBezTo>
                              <a:pt x="4037820" y="1267425"/>
                              <a:pt x="3880465" y="1312278"/>
                              <a:pt x="3445651" y="1276433"/>
                            </a:cubicBezTo>
                            <a:cubicBezTo>
                              <a:pt x="3099208" y="1236911"/>
                              <a:pt x="2935741" y="1374282"/>
                              <a:pt x="2518648" y="1276433"/>
                            </a:cubicBezTo>
                            <a:cubicBezTo>
                              <a:pt x="2159037" y="1197315"/>
                              <a:pt x="2110105" y="1324867"/>
                              <a:pt x="1749062" y="1276433"/>
                            </a:cubicBezTo>
                            <a:lnTo>
                              <a:pt x="1749062" y="1276433"/>
                            </a:lnTo>
                            <a:cubicBezTo>
                              <a:pt x="1577493" y="1363491"/>
                              <a:pt x="1320989" y="1223172"/>
                              <a:pt x="995625" y="1276433"/>
                            </a:cubicBezTo>
                            <a:cubicBezTo>
                              <a:pt x="674889" y="1273069"/>
                              <a:pt x="350027" y="1301031"/>
                              <a:pt x="146006" y="1276433"/>
                            </a:cubicBezTo>
                            <a:cubicBezTo>
                              <a:pt x="64478" y="1269111"/>
                              <a:pt x="-18483" y="1167034"/>
                              <a:pt x="0" y="1063688"/>
                            </a:cubicBezTo>
                            <a:cubicBezTo>
                              <a:pt x="-18737" y="826220"/>
                              <a:pt x="31297" y="680616"/>
                              <a:pt x="0" y="531846"/>
                            </a:cubicBezTo>
                            <a:cubicBezTo>
                              <a:pt x="11510" y="497277"/>
                              <a:pt x="-8581" y="456220"/>
                              <a:pt x="0" y="412184"/>
                            </a:cubicBezTo>
                            <a:cubicBezTo>
                              <a:pt x="9370" y="386118"/>
                              <a:pt x="11010" y="294968"/>
                              <a:pt x="0" y="212739"/>
                            </a:cubicBezTo>
                            <a:lnTo>
                              <a:pt x="0" y="2127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470925" y="336929"/>
                <a:ext cx="9950222" cy="155042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Giới thiệu với bạn, thầy cô bài hát, bài thơ hoặc câu chuyện về biển, đảo mà em sưu tầm được.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3"/>
            <a:stretch>
              <a:fillRect/>
            </a:stretch>
          </p:blipFill>
          <p:spPr>
            <a:xfrm>
              <a:off x="114582" y="1811811"/>
              <a:ext cx="1170657" cy="1170657"/>
            </a:xfrm>
            <a:prstGeom prst="rect">
              <a:avLst/>
            </a:prstGeom>
          </p:spPr>
        </p:pic>
      </p:grpSp>
      <p:pic>
        <p:nvPicPr>
          <p:cNvPr id="2050" name="Picture 2" descr="Những cuốn sách bồi đắp thêm tình yêu biển đảo">
            <a:extLst>
              <a:ext uri="{FF2B5EF4-FFF2-40B4-BE49-F238E27FC236}">
                <a16:creationId xmlns:a16="http://schemas.microsoft.com/office/drawing/2014/main" id="{FAA3857B-2F2A-F569-D943-AD4316C0F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7680" y="1676653"/>
            <a:ext cx="8956040" cy="4701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270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Graphic 6">
            <a:extLst>
              <a:ext uri="{FF2B5EF4-FFF2-40B4-BE49-F238E27FC236}">
                <a16:creationId xmlns:a16="http://schemas.microsoft.com/office/drawing/2014/main" id="{93DF6EE6-B847-4ECF-A6B3-7321286B72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325" y="1459072"/>
            <a:ext cx="3379422" cy="5149594"/>
          </a:xfrm>
          <a:prstGeom prst="rect">
            <a:avLst/>
          </a:prstGeom>
        </p:spPr>
      </p:pic>
      <p:grpSp>
        <p:nvGrpSpPr>
          <p:cNvPr id="2" name="Group 1">
            <a:extLst>
              <a:ext uri="{FF2B5EF4-FFF2-40B4-BE49-F238E27FC236}">
                <a16:creationId xmlns:a16="http://schemas.microsoft.com/office/drawing/2014/main" id="{B0B0AB7C-82CF-4A9A-A576-52897D9FC87F}"/>
              </a:ext>
            </a:extLst>
          </p:cNvPr>
          <p:cNvGrpSpPr/>
          <p:nvPr/>
        </p:nvGrpSpPr>
        <p:grpSpPr>
          <a:xfrm>
            <a:off x="2521509" y="674492"/>
            <a:ext cx="9111167" cy="3003428"/>
            <a:chOff x="1719150" y="1205760"/>
            <a:chExt cx="4208768" cy="1778298"/>
          </a:xfrm>
        </p:grpSpPr>
        <p:pic>
          <p:nvPicPr>
            <p:cNvPr id="9" name="Picture 2">
              <a:extLst>
                <a:ext uri="{FF2B5EF4-FFF2-40B4-BE49-F238E27FC236}">
                  <a16:creationId xmlns:a16="http://schemas.microsoft.com/office/drawing/2014/main" id="{99C2B593-090D-4459-B40C-6B379C86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19150" y="1205760"/>
              <a:ext cx="4208768" cy="1755683"/>
            </a:xfrm>
            <a:prstGeom prst="rect">
              <a:avLst/>
            </a:prstGeom>
          </p:spPr>
        </p:pic>
        <p:sp>
          <p:nvSpPr>
            <p:cNvPr id="14" name="TextBox 13">
              <a:extLst>
                <a:ext uri="{FF2B5EF4-FFF2-40B4-BE49-F238E27FC236}">
                  <a16:creationId xmlns:a16="http://schemas.microsoft.com/office/drawing/2014/main" id="{D16AA7F1-6395-473A-AE92-EAE07EF7FEFD}"/>
                </a:ext>
              </a:extLst>
            </p:cNvPr>
            <p:cNvSpPr txBox="1"/>
            <p:nvPr/>
          </p:nvSpPr>
          <p:spPr>
            <a:xfrm>
              <a:off x="1874306" y="1471669"/>
              <a:ext cx="3898457" cy="1512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hiểu và chia sẻ với bạn về một số hoạt động góp phần bảo vệ chủ quyền biển, của địa phương em (tỉnh hoặc thành phố) hoặc địa phương khác mà em biết.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36144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343E24FE-D578-9CD6-BEB0-B53C80DC30C9}"/>
              </a:ext>
            </a:extLst>
          </p:cNvPr>
          <p:cNvGrpSpPr/>
          <p:nvPr/>
        </p:nvGrpSpPr>
        <p:grpSpPr>
          <a:xfrm>
            <a:off x="978805" y="151047"/>
            <a:ext cx="10494375" cy="1276433"/>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79 h 1837155"/>
                <a:gd name="connsiteX35" fmla="*/ 0 w 10909881"/>
                <a:gd name="connsiteY35" fmla="*/ 593251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79 h 1837155"/>
                <a:gd name="connsiteX20" fmla="*/ 10909881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79 h 1837155"/>
                <a:gd name="connsiteX37" fmla="*/ 0 w 10909881"/>
                <a:gd name="connsiteY37" fmla="*/ 593251 h 1837155"/>
                <a:gd name="connsiteX38" fmla="*/ 0 w 10909881"/>
                <a:gd name="connsiteY38" fmla="*/ 306192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79 h 1837155"/>
                <a:gd name="connsiteX35" fmla="*/ 0 w 10909881"/>
                <a:gd name="connsiteY35" fmla="*/ 593251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79 h 1837155"/>
                <a:gd name="connsiteX35" fmla="*/ 0 w 10909881"/>
                <a:gd name="connsiteY35" fmla="*/ 593251 h 1837155"/>
                <a:gd name="connsiteX36" fmla="*/ 0 w 10909881"/>
                <a:gd name="connsiteY36" fmla="*/ 306192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0047" y="141794"/>
                    <a:pt x="25708" y="-11835"/>
                    <a:pt x="151786" y="0"/>
                  </a:cubicBezTo>
                  <a:cubicBezTo>
                    <a:pt x="317675" y="-176536"/>
                    <a:pt x="626955" y="202734"/>
                    <a:pt x="1018379" y="0"/>
                  </a:cubicBezTo>
                  <a:cubicBezTo>
                    <a:pt x="1350442" y="-119798"/>
                    <a:pt x="1723133" y="-21615"/>
                    <a:pt x="1818312" y="0"/>
                  </a:cubicBezTo>
                  <a:lnTo>
                    <a:pt x="1818312" y="0"/>
                  </a:lnTo>
                  <a:cubicBezTo>
                    <a:pt x="2034040" y="50399"/>
                    <a:pt x="2409423" y="-184011"/>
                    <a:pt x="2645644" y="0"/>
                  </a:cubicBezTo>
                  <a:cubicBezTo>
                    <a:pt x="2926660" y="132043"/>
                    <a:pt x="3091818" y="-36536"/>
                    <a:pt x="3500251" y="0"/>
                  </a:cubicBezTo>
                  <a:cubicBezTo>
                    <a:pt x="3833637" y="-189021"/>
                    <a:pt x="4189159" y="-124496"/>
                    <a:pt x="4545782" y="0"/>
                  </a:cubicBezTo>
                  <a:cubicBezTo>
                    <a:pt x="4814835" y="-135605"/>
                    <a:pt x="5069662" y="-82134"/>
                    <a:pt x="5246885" y="0"/>
                  </a:cubicBezTo>
                  <a:cubicBezTo>
                    <a:pt x="5461317" y="-99282"/>
                    <a:pt x="6040423" y="-116685"/>
                    <a:pt x="6258604" y="0"/>
                  </a:cubicBezTo>
                  <a:cubicBezTo>
                    <a:pt x="6698259" y="-61905"/>
                    <a:pt x="6872079" y="-50783"/>
                    <a:pt x="7083954" y="0"/>
                  </a:cubicBezTo>
                  <a:cubicBezTo>
                    <a:pt x="7298102" y="142804"/>
                    <a:pt x="7592826" y="67195"/>
                    <a:pt x="7909305" y="0"/>
                  </a:cubicBezTo>
                  <a:cubicBezTo>
                    <a:pt x="8149552" y="-200784"/>
                    <a:pt x="8709389" y="160355"/>
                    <a:pt x="8921023" y="0"/>
                  </a:cubicBezTo>
                  <a:cubicBezTo>
                    <a:pt x="9222788" y="-69089"/>
                    <a:pt x="9368789" y="-73220"/>
                    <a:pt x="9622128" y="0"/>
                  </a:cubicBezTo>
                  <a:cubicBezTo>
                    <a:pt x="10024090" y="82818"/>
                    <a:pt x="10251652" y="175920"/>
                    <a:pt x="10758092" y="0"/>
                  </a:cubicBezTo>
                  <a:cubicBezTo>
                    <a:pt x="10809568" y="-28822"/>
                    <a:pt x="10961419" y="100799"/>
                    <a:pt x="10909881" y="306198"/>
                  </a:cubicBezTo>
                  <a:lnTo>
                    <a:pt x="10909881" y="306192"/>
                  </a:lnTo>
                  <a:lnTo>
                    <a:pt x="10909881" y="306192"/>
                  </a:lnTo>
                  <a:cubicBezTo>
                    <a:pt x="10845525" y="493989"/>
                    <a:pt x="10889115" y="637934"/>
                    <a:pt x="10909881" y="765479"/>
                  </a:cubicBezTo>
                  <a:cubicBezTo>
                    <a:pt x="10887619" y="1154248"/>
                    <a:pt x="10903127" y="1222756"/>
                    <a:pt x="10909881" y="1530953"/>
                  </a:cubicBezTo>
                  <a:cubicBezTo>
                    <a:pt x="10925967" y="1699182"/>
                    <a:pt x="10873829" y="1843953"/>
                    <a:pt x="10758092" y="1837155"/>
                  </a:cubicBezTo>
                  <a:cubicBezTo>
                    <a:pt x="10419189" y="1956606"/>
                    <a:pt x="10111073" y="1867667"/>
                    <a:pt x="9746373" y="1837155"/>
                  </a:cubicBezTo>
                  <a:cubicBezTo>
                    <a:pt x="9548941" y="1812773"/>
                    <a:pt x="9035447" y="1637768"/>
                    <a:pt x="8734654" y="1837155"/>
                  </a:cubicBezTo>
                  <a:cubicBezTo>
                    <a:pt x="8694696" y="1851177"/>
                    <a:pt x="8259195" y="1869928"/>
                    <a:pt x="7847181" y="1837155"/>
                  </a:cubicBezTo>
                  <a:cubicBezTo>
                    <a:pt x="7447476" y="1723334"/>
                    <a:pt x="7104169" y="1945334"/>
                    <a:pt x="6897585" y="1837155"/>
                  </a:cubicBezTo>
                  <a:cubicBezTo>
                    <a:pt x="6687001" y="2045590"/>
                    <a:pt x="6164356" y="1802945"/>
                    <a:pt x="5885865" y="1837155"/>
                  </a:cubicBezTo>
                  <a:cubicBezTo>
                    <a:pt x="5551418" y="1627103"/>
                    <a:pt x="4847423" y="1769665"/>
                    <a:pt x="4545782" y="1837155"/>
                  </a:cubicBezTo>
                  <a:cubicBezTo>
                    <a:pt x="4189963" y="1812839"/>
                    <a:pt x="4053201" y="1878404"/>
                    <a:pt x="3582075" y="1837155"/>
                  </a:cubicBezTo>
                  <a:cubicBezTo>
                    <a:pt x="3255075" y="1812771"/>
                    <a:pt x="3051568" y="1977187"/>
                    <a:pt x="2618369" y="1837155"/>
                  </a:cubicBezTo>
                  <a:cubicBezTo>
                    <a:pt x="2209405" y="1763378"/>
                    <a:pt x="2210661" y="1931727"/>
                    <a:pt x="1818312" y="1837155"/>
                  </a:cubicBezTo>
                  <a:lnTo>
                    <a:pt x="1818312" y="1837155"/>
                  </a:lnTo>
                  <a:cubicBezTo>
                    <a:pt x="1653073" y="1974768"/>
                    <a:pt x="1475878" y="1875696"/>
                    <a:pt x="1035044" y="1837155"/>
                  </a:cubicBezTo>
                  <a:cubicBezTo>
                    <a:pt x="618854" y="1719786"/>
                    <a:pt x="322712" y="1878045"/>
                    <a:pt x="151786" y="1837155"/>
                  </a:cubicBezTo>
                  <a:cubicBezTo>
                    <a:pt x="83023" y="1749438"/>
                    <a:pt x="-32470" y="1676205"/>
                    <a:pt x="0" y="1530953"/>
                  </a:cubicBezTo>
                  <a:cubicBezTo>
                    <a:pt x="-58623" y="1175189"/>
                    <a:pt x="76932" y="1005872"/>
                    <a:pt x="0" y="765479"/>
                  </a:cubicBezTo>
                  <a:cubicBezTo>
                    <a:pt x="13493" y="697048"/>
                    <a:pt x="-14617" y="659333"/>
                    <a:pt x="0" y="593251"/>
                  </a:cubicBezTo>
                  <a:cubicBezTo>
                    <a:pt x="14027" y="584439"/>
                    <a:pt x="37431" y="418093"/>
                    <a:pt x="0" y="306192"/>
                  </a:cubicBezTo>
                  <a:lnTo>
                    <a:pt x="0" y="306198"/>
                  </a:lnTo>
                  <a:close/>
                </a:path>
                <a:path w="10909881" h="1837155" stroke="0" extrusionOk="0">
                  <a:moveTo>
                    <a:pt x="0" y="306198"/>
                  </a:moveTo>
                  <a:cubicBezTo>
                    <a:pt x="22515" y="92630"/>
                    <a:pt x="35033" y="-21293"/>
                    <a:pt x="151786" y="0"/>
                  </a:cubicBezTo>
                  <a:cubicBezTo>
                    <a:pt x="479416" y="52343"/>
                    <a:pt x="736364" y="30908"/>
                    <a:pt x="968383" y="0"/>
                  </a:cubicBezTo>
                  <a:cubicBezTo>
                    <a:pt x="1268860" y="9458"/>
                    <a:pt x="1358295" y="26970"/>
                    <a:pt x="1818312" y="0"/>
                  </a:cubicBezTo>
                  <a:lnTo>
                    <a:pt x="1818312" y="0"/>
                  </a:lnTo>
                  <a:cubicBezTo>
                    <a:pt x="2161807" y="-42146"/>
                    <a:pt x="2375463" y="38133"/>
                    <a:pt x="2672919" y="0"/>
                  </a:cubicBezTo>
                  <a:cubicBezTo>
                    <a:pt x="3055934" y="-26760"/>
                    <a:pt x="3161966" y="95886"/>
                    <a:pt x="3609350" y="0"/>
                  </a:cubicBezTo>
                  <a:cubicBezTo>
                    <a:pt x="3990215" y="-127145"/>
                    <a:pt x="4271765" y="125029"/>
                    <a:pt x="4545782" y="0"/>
                  </a:cubicBezTo>
                  <a:cubicBezTo>
                    <a:pt x="4544772" y="-178127"/>
                    <a:pt x="4947749" y="-37560"/>
                    <a:pt x="5371131" y="0"/>
                  </a:cubicBezTo>
                  <a:cubicBezTo>
                    <a:pt x="5607816" y="-106503"/>
                    <a:pt x="5940118" y="-55582"/>
                    <a:pt x="6258604" y="0"/>
                  </a:cubicBezTo>
                  <a:cubicBezTo>
                    <a:pt x="6418321" y="-35769"/>
                    <a:pt x="6883327" y="67332"/>
                    <a:pt x="7021831" y="0"/>
                  </a:cubicBezTo>
                  <a:cubicBezTo>
                    <a:pt x="7181945" y="-3665"/>
                    <a:pt x="7478555" y="-8430"/>
                    <a:pt x="7785058" y="0"/>
                  </a:cubicBezTo>
                  <a:cubicBezTo>
                    <a:pt x="8039727" y="115537"/>
                    <a:pt x="8153163" y="-13883"/>
                    <a:pt x="8486161" y="0"/>
                  </a:cubicBezTo>
                  <a:cubicBezTo>
                    <a:pt x="8771194" y="6791"/>
                    <a:pt x="8894305" y="-54684"/>
                    <a:pt x="9187266" y="0"/>
                  </a:cubicBezTo>
                  <a:cubicBezTo>
                    <a:pt x="9419779" y="-24317"/>
                    <a:pt x="9548218" y="-69937"/>
                    <a:pt x="9950491" y="0"/>
                  </a:cubicBezTo>
                  <a:cubicBezTo>
                    <a:pt x="10346672" y="-28448"/>
                    <a:pt x="10415038" y="-92984"/>
                    <a:pt x="10758092" y="0"/>
                  </a:cubicBezTo>
                  <a:cubicBezTo>
                    <a:pt x="10878459" y="33345"/>
                    <a:pt x="10868518" y="92483"/>
                    <a:pt x="10909881" y="306198"/>
                  </a:cubicBezTo>
                  <a:lnTo>
                    <a:pt x="10909881" y="306192"/>
                  </a:lnTo>
                  <a:lnTo>
                    <a:pt x="10909881" y="306192"/>
                  </a:lnTo>
                  <a:cubicBezTo>
                    <a:pt x="10932672" y="503450"/>
                    <a:pt x="10940826" y="548200"/>
                    <a:pt x="10909881" y="765479"/>
                  </a:cubicBezTo>
                  <a:cubicBezTo>
                    <a:pt x="11020190" y="890102"/>
                    <a:pt x="10975645" y="1259849"/>
                    <a:pt x="10909881" y="1530953"/>
                  </a:cubicBezTo>
                  <a:cubicBezTo>
                    <a:pt x="10905144" y="1701670"/>
                    <a:pt x="10823740" y="1796680"/>
                    <a:pt x="10758092" y="1837155"/>
                  </a:cubicBezTo>
                  <a:cubicBezTo>
                    <a:pt x="10311330" y="1798410"/>
                    <a:pt x="10105373" y="1837235"/>
                    <a:pt x="9870619" y="1837155"/>
                  </a:cubicBezTo>
                  <a:cubicBezTo>
                    <a:pt x="9587583" y="1798136"/>
                    <a:pt x="9300565" y="1854575"/>
                    <a:pt x="9169516" y="1837155"/>
                  </a:cubicBezTo>
                  <a:cubicBezTo>
                    <a:pt x="9125321" y="2012699"/>
                    <a:pt x="8581441" y="1832794"/>
                    <a:pt x="8344167" y="1837155"/>
                  </a:cubicBezTo>
                  <a:cubicBezTo>
                    <a:pt x="8089221" y="1904085"/>
                    <a:pt x="7802438" y="1862730"/>
                    <a:pt x="7332447" y="1837155"/>
                  </a:cubicBezTo>
                  <a:cubicBezTo>
                    <a:pt x="7045059" y="1926842"/>
                    <a:pt x="6509958" y="2013522"/>
                    <a:pt x="6320727" y="1837155"/>
                  </a:cubicBezTo>
                  <a:cubicBezTo>
                    <a:pt x="6117290" y="1884056"/>
                    <a:pt x="5686896" y="2117724"/>
                    <a:pt x="5433255" y="1837155"/>
                  </a:cubicBezTo>
                  <a:cubicBezTo>
                    <a:pt x="5212521" y="1808518"/>
                    <a:pt x="4794819" y="1662219"/>
                    <a:pt x="4545782" y="1837155"/>
                  </a:cubicBezTo>
                  <a:cubicBezTo>
                    <a:pt x="4248742" y="1915414"/>
                    <a:pt x="3825754" y="1861290"/>
                    <a:pt x="3718449" y="1837155"/>
                  </a:cubicBezTo>
                  <a:cubicBezTo>
                    <a:pt x="3505432" y="1966208"/>
                    <a:pt x="2982720" y="1929823"/>
                    <a:pt x="2836568" y="1837155"/>
                  </a:cubicBezTo>
                  <a:cubicBezTo>
                    <a:pt x="2678181" y="1878030"/>
                    <a:pt x="2321941" y="1870494"/>
                    <a:pt x="1818312" y="1837155"/>
                  </a:cubicBezTo>
                  <a:lnTo>
                    <a:pt x="1818312" y="1837155"/>
                  </a:lnTo>
                  <a:cubicBezTo>
                    <a:pt x="1420283" y="1840724"/>
                    <a:pt x="1292523" y="1857811"/>
                    <a:pt x="1018379" y="1837155"/>
                  </a:cubicBezTo>
                  <a:cubicBezTo>
                    <a:pt x="767343" y="1900635"/>
                    <a:pt x="477345" y="1800515"/>
                    <a:pt x="151786" y="1837155"/>
                  </a:cubicBezTo>
                  <a:cubicBezTo>
                    <a:pt x="79618" y="1778662"/>
                    <a:pt x="-17513" y="1687223"/>
                    <a:pt x="0" y="1530953"/>
                  </a:cubicBezTo>
                  <a:cubicBezTo>
                    <a:pt x="55337" y="1176703"/>
                    <a:pt x="44380" y="1014279"/>
                    <a:pt x="0" y="765479"/>
                  </a:cubicBezTo>
                  <a:cubicBezTo>
                    <a:pt x="7746" y="667596"/>
                    <a:pt x="9321" y="629363"/>
                    <a:pt x="0" y="593251"/>
                  </a:cubicBezTo>
                  <a:cubicBezTo>
                    <a:pt x="15250" y="463024"/>
                    <a:pt x="-25060" y="418699"/>
                    <a:pt x="0" y="306192"/>
                  </a:cubicBezTo>
                  <a:lnTo>
                    <a:pt x="0" y="306198"/>
                  </a:lnTo>
                  <a:close/>
                </a:path>
                <a:path w="10909881" h="1837155" fill="none" stroke="0" extrusionOk="0">
                  <a:moveTo>
                    <a:pt x="0" y="306198"/>
                  </a:moveTo>
                  <a:cubicBezTo>
                    <a:pt x="-9324" y="96219"/>
                    <a:pt x="83059" y="-64403"/>
                    <a:pt x="151786" y="0"/>
                  </a:cubicBezTo>
                  <a:cubicBezTo>
                    <a:pt x="267906" y="-7323"/>
                    <a:pt x="765861" y="101055"/>
                    <a:pt x="1018379" y="0"/>
                  </a:cubicBezTo>
                  <a:cubicBezTo>
                    <a:pt x="1231823" y="-34930"/>
                    <a:pt x="1708069" y="94442"/>
                    <a:pt x="1818312" y="0"/>
                  </a:cubicBezTo>
                  <a:lnTo>
                    <a:pt x="1818312" y="0"/>
                  </a:lnTo>
                  <a:cubicBezTo>
                    <a:pt x="2126107" y="-153878"/>
                    <a:pt x="2430184" y="-36106"/>
                    <a:pt x="2645644" y="0"/>
                  </a:cubicBezTo>
                  <a:cubicBezTo>
                    <a:pt x="2896051" y="116990"/>
                    <a:pt x="3122682" y="67980"/>
                    <a:pt x="3500251" y="0"/>
                  </a:cubicBezTo>
                  <a:cubicBezTo>
                    <a:pt x="3803816" y="-31850"/>
                    <a:pt x="4058119" y="-207930"/>
                    <a:pt x="4545782" y="0"/>
                  </a:cubicBezTo>
                  <a:cubicBezTo>
                    <a:pt x="4768620" y="-27173"/>
                    <a:pt x="5093317" y="10642"/>
                    <a:pt x="5246885" y="0"/>
                  </a:cubicBezTo>
                  <a:cubicBezTo>
                    <a:pt x="5308706" y="-52095"/>
                    <a:pt x="5750667" y="-83524"/>
                    <a:pt x="6258604" y="0"/>
                  </a:cubicBezTo>
                  <a:cubicBezTo>
                    <a:pt x="6574839" y="-31767"/>
                    <a:pt x="6790181" y="-45224"/>
                    <a:pt x="7083954" y="0"/>
                  </a:cubicBezTo>
                  <a:cubicBezTo>
                    <a:pt x="7263940" y="-95753"/>
                    <a:pt x="7642297" y="-13562"/>
                    <a:pt x="7909305" y="0"/>
                  </a:cubicBezTo>
                  <a:cubicBezTo>
                    <a:pt x="8322630" y="42776"/>
                    <a:pt x="8558552" y="-1960"/>
                    <a:pt x="8921023" y="0"/>
                  </a:cubicBezTo>
                  <a:cubicBezTo>
                    <a:pt x="9245163" y="-91286"/>
                    <a:pt x="9388549" y="-41408"/>
                    <a:pt x="9622128" y="0"/>
                  </a:cubicBezTo>
                  <a:cubicBezTo>
                    <a:pt x="9840330" y="84558"/>
                    <a:pt x="10221881" y="118538"/>
                    <a:pt x="10758092" y="0"/>
                  </a:cubicBezTo>
                  <a:cubicBezTo>
                    <a:pt x="10835204" y="-36512"/>
                    <a:pt x="10928723" y="84651"/>
                    <a:pt x="10909881" y="306198"/>
                  </a:cubicBezTo>
                  <a:lnTo>
                    <a:pt x="10909881" y="306192"/>
                  </a:lnTo>
                  <a:lnTo>
                    <a:pt x="10909881" y="306192"/>
                  </a:lnTo>
                  <a:cubicBezTo>
                    <a:pt x="10867065" y="516804"/>
                    <a:pt x="10921769" y="666802"/>
                    <a:pt x="10909881" y="765479"/>
                  </a:cubicBezTo>
                  <a:cubicBezTo>
                    <a:pt x="10957197" y="1115022"/>
                    <a:pt x="10895835" y="1237483"/>
                    <a:pt x="10909881" y="1530953"/>
                  </a:cubicBezTo>
                  <a:cubicBezTo>
                    <a:pt x="10887007" y="1697334"/>
                    <a:pt x="10812211" y="1825515"/>
                    <a:pt x="10758092" y="1837155"/>
                  </a:cubicBezTo>
                  <a:cubicBezTo>
                    <a:pt x="10300460" y="1970939"/>
                    <a:pt x="9990231" y="1774118"/>
                    <a:pt x="9746373" y="1837155"/>
                  </a:cubicBezTo>
                  <a:cubicBezTo>
                    <a:pt x="9505533" y="1891919"/>
                    <a:pt x="9017405" y="1812618"/>
                    <a:pt x="8734654" y="1837155"/>
                  </a:cubicBezTo>
                  <a:cubicBezTo>
                    <a:pt x="8470866" y="1920235"/>
                    <a:pt x="8164721" y="2060589"/>
                    <a:pt x="7847181" y="1837155"/>
                  </a:cubicBezTo>
                  <a:cubicBezTo>
                    <a:pt x="7500365" y="1783002"/>
                    <a:pt x="7091513" y="1948946"/>
                    <a:pt x="6897585" y="1837155"/>
                  </a:cubicBezTo>
                  <a:cubicBezTo>
                    <a:pt x="6789449" y="1620517"/>
                    <a:pt x="6171434" y="1794961"/>
                    <a:pt x="5885865" y="1837155"/>
                  </a:cubicBezTo>
                  <a:cubicBezTo>
                    <a:pt x="5526043" y="1751946"/>
                    <a:pt x="5051557" y="1802179"/>
                    <a:pt x="4545782" y="1837155"/>
                  </a:cubicBezTo>
                  <a:cubicBezTo>
                    <a:pt x="4132887" y="1889721"/>
                    <a:pt x="4043915" y="1919993"/>
                    <a:pt x="3582075" y="1837155"/>
                  </a:cubicBezTo>
                  <a:cubicBezTo>
                    <a:pt x="3190464" y="1810701"/>
                    <a:pt x="2953398" y="1886975"/>
                    <a:pt x="2618369" y="1837155"/>
                  </a:cubicBezTo>
                  <a:cubicBezTo>
                    <a:pt x="2219040" y="1707941"/>
                    <a:pt x="2131333" y="1873204"/>
                    <a:pt x="1818312" y="1837155"/>
                  </a:cubicBezTo>
                  <a:lnTo>
                    <a:pt x="1818312" y="1837155"/>
                  </a:lnTo>
                  <a:cubicBezTo>
                    <a:pt x="1677375" y="2004478"/>
                    <a:pt x="1453284" y="1696683"/>
                    <a:pt x="1035044" y="1837155"/>
                  </a:cubicBezTo>
                  <a:cubicBezTo>
                    <a:pt x="664599" y="1855065"/>
                    <a:pt x="481030" y="1919388"/>
                    <a:pt x="151786" y="1837155"/>
                  </a:cubicBezTo>
                  <a:cubicBezTo>
                    <a:pt x="17036" y="1833776"/>
                    <a:pt x="3808" y="1712180"/>
                    <a:pt x="0" y="1530953"/>
                  </a:cubicBezTo>
                  <a:cubicBezTo>
                    <a:pt x="45298" y="1251709"/>
                    <a:pt x="-36448" y="891862"/>
                    <a:pt x="0" y="765479"/>
                  </a:cubicBezTo>
                  <a:cubicBezTo>
                    <a:pt x="13959" y="746137"/>
                    <a:pt x="15208" y="635435"/>
                    <a:pt x="0" y="593251"/>
                  </a:cubicBezTo>
                  <a:cubicBezTo>
                    <a:pt x="-107" y="544696"/>
                    <a:pt x="-28048" y="461401"/>
                    <a:pt x="0" y="306192"/>
                  </a:cubicBezTo>
                  <a:lnTo>
                    <a:pt x="0" y="306198"/>
                  </a:lnTo>
                  <a:close/>
                </a:path>
                <a:path w="10909881" h="1837155" fill="none" stroke="0" extrusionOk="0">
                  <a:moveTo>
                    <a:pt x="0" y="306198"/>
                  </a:moveTo>
                  <a:cubicBezTo>
                    <a:pt x="15387" y="148943"/>
                    <a:pt x="61548" y="-20634"/>
                    <a:pt x="151786" y="0"/>
                  </a:cubicBezTo>
                  <a:cubicBezTo>
                    <a:pt x="296356" y="-117056"/>
                    <a:pt x="730934" y="82654"/>
                    <a:pt x="1018379" y="0"/>
                  </a:cubicBezTo>
                  <a:cubicBezTo>
                    <a:pt x="1283523" y="-59463"/>
                    <a:pt x="1684244" y="35422"/>
                    <a:pt x="1818312" y="0"/>
                  </a:cubicBezTo>
                  <a:lnTo>
                    <a:pt x="1818312" y="0"/>
                  </a:lnTo>
                  <a:cubicBezTo>
                    <a:pt x="2114023" y="-84386"/>
                    <a:pt x="2445494" y="-55029"/>
                    <a:pt x="2645644" y="0"/>
                  </a:cubicBezTo>
                  <a:cubicBezTo>
                    <a:pt x="2928411" y="138362"/>
                    <a:pt x="3159329" y="16490"/>
                    <a:pt x="3500251" y="0"/>
                  </a:cubicBezTo>
                  <a:cubicBezTo>
                    <a:pt x="3841942" y="-245763"/>
                    <a:pt x="4155291" y="-127208"/>
                    <a:pt x="4545782" y="0"/>
                  </a:cubicBezTo>
                  <a:cubicBezTo>
                    <a:pt x="4830674" y="-89986"/>
                    <a:pt x="5104897" y="-66332"/>
                    <a:pt x="5246885" y="0"/>
                  </a:cubicBezTo>
                  <a:cubicBezTo>
                    <a:pt x="5464599" y="-12125"/>
                    <a:pt x="5934492" y="2199"/>
                    <a:pt x="6258604" y="0"/>
                  </a:cubicBezTo>
                  <a:cubicBezTo>
                    <a:pt x="6596400" y="15545"/>
                    <a:pt x="6846082" y="-58539"/>
                    <a:pt x="7083954" y="0"/>
                  </a:cubicBezTo>
                  <a:cubicBezTo>
                    <a:pt x="7256325" y="-65936"/>
                    <a:pt x="7644807" y="28849"/>
                    <a:pt x="7909305" y="0"/>
                  </a:cubicBezTo>
                  <a:cubicBezTo>
                    <a:pt x="8150285" y="-83008"/>
                    <a:pt x="8638138" y="101672"/>
                    <a:pt x="8921023" y="0"/>
                  </a:cubicBezTo>
                  <a:cubicBezTo>
                    <a:pt x="9254188" y="-73028"/>
                    <a:pt x="9364661" y="-76801"/>
                    <a:pt x="9622128" y="0"/>
                  </a:cubicBezTo>
                  <a:cubicBezTo>
                    <a:pt x="9864041" y="-17486"/>
                    <a:pt x="10229003" y="48177"/>
                    <a:pt x="10758092" y="0"/>
                  </a:cubicBezTo>
                  <a:cubicBezTo>
                    <a:pt x="10814085" y="28280"/>
                    <a:pt x="10955875" y="165674"/>
                    <a:pt x="10909881" y="306198"/>
                  </a:cubicBezTo>
                  <a:lnTo>
                    <a:pt x="10909881" y="306192"/>
                  </a:lnTo>
                  <a:lnTo>
                    <a:pt x="10909881" y="306192"/>
                  </a:lnTo>
                  <a:cubicBezTo>
                    <a:pt x="10855161" y="504777"/>
                    <a:pt x="10899080" y="624517"/>
                    <a:pt x="10909881" y="765479"/>
                  </a:cubicBezTo>
                  <a:cubicBezTo>
                    <a:pt x="10909052" y="1135118"/>
                    <a:pt x="10898893" y="1246711"/>
                    <a:pt x="10909881" y="1530953"/>
                  </a:cubicBezTo>
                  <a:cubicBezTo>
                    <a:pt x="10920461" y="1685221"/>
                    <a:pt x="10846471" y="1818093"/>
                    <a:pt x="10758092" y="1837155"/>
                  </a:cubicBezTo>
                  <a:cubicBezTo>
                    <a:pt x="10375355" y="1921751"/>
                    <a:pt x="9980096" y="1832445"/>
                    <a:pt x="9746373" y="1837155"/>
                  </a:cubicBezTo>
                  <a:cubicBezTo>
                    <a:pt x="9407962" y="1867267"/>
                    <a:pt x="9057875" y="1724033"/>
                    <a:pt x="8734654" y="1837155"/>
                  </a:cubicBezTo>
                  <a:cubicBezTo>
                    <a:pt x="8617629" y="1917913"/>
                    <a:pt x="8246367" y="1937094"/>
                    <a:pt x="7847181" y="1837155"/>
                  </a:cubicBezTo>
                  <a:cubicBezTo>
                    <a:pt x="7531464" y="1740171"/>
                    <a:pt x="7132977" y="1898619"/>
                    <a:pt x="6897585" y="1837155"/>
                  </a:cubicBezTo>
                  <a:cubicBezTo>
                    <a:pt x="6642825" y="1827456"/>
                    <a:pt x="6185678" y="1941052"/>
                    <a:pt x="5885865" y="1837155"/>
                  </a:cubicBezTo>
                  <a:cubicBezTo>
                    <a:pt x="5507810" y="1719727"/>
                    <a:pt x="4899038" y="1854712"/>
                    <a:pt x="4545782" y="1837155"/>
                  </a:cubicBezTo>
                  <a:cubicBezTo>
                    <a:pt x="4236636" y="1816077"/>
                    <a:pt x="4074985" y="1898497"/>
                    <a:pt x="3582075" y="1837155"/>
                  </a:cubicBezTo>
                  <a:cubicBezTo>
                    <a:pt x="3170266" y="1749324"/>
                    <a:pt x="3005812" y="1953075"/>
                    <a:pt x="2618369" y="1837155"/>
                  </a:cubicBezTo>
                  <a:cubicBezTo>
                    <a:pt x="2262997" y="1734374"/>
                    <a:pt x="2196834" y="1909829"/>
                    <a:pt x="1818312" y="1837155"/>
                  </a:cubicBezTo>
                  <a:lnTo>
                    <a:pt x="1818312" y="1837155"/>
                  </a:lnTo>
                  <a:cubicBezTo>
                    <a:pt x="1605766" y="1956525"/>
                    <a:pt x="1422309" y="1803055"/>
                    <a:pt x="1035044" y="1837155"/>
                  </a:cubicBezTo>
                  <a:cubicBezTo>
                    <a:pt x="714329" y="1823282"/>
                    <a:pt x="372480" y="1864219"/>
                    <a:pt x="151786" y="1837155"/>
                  </a:cubicBezTo>
                  <a:cubicBezTo>
                    <a:pt x="43231" y="1805808"/>
                    <a:pt x="-43596" y="1681480"/>
                    <a:pt x="0" y="1530953"/>
                  </a:cubicBezTo>
                  <a:cubicBezTo>
                    <a:pt x="-26343" y="1204384"/>
                    <a:pt x="80364" y="981483"/>
                    <a:pt x="0" y="765479"/>
                  </a:cubicBezTo>
                  <a:cubicBezTo>
                    <a:pt x="9271" y="724558"/>
                    <a:pt x="-13385" y="649425"/>
                    <a:pt x="0" y="593251"/>
                  </a:cubicBezTo>
                  <a:cubicBezTo>
                    <a:pt x="22435" y="554925"/>
                    <a:pt x="-73" y="449679"/>
                    <a:pt x="0" y="306192"/>
                  </a:cubicBezTo>
                  <a:lnTo>
                    <a:pt x="0" y="306198"/>
                  </a:lnTo>
                  <a:close/>
                </a:path>
                <a:path w="10909881" h="1837155" fill="none" stroke="0" extrusionOk="0">
                  <a:moveTo>
                    <a:pt x="0" y="306198"/>
                  </a:moveTo>
                  <a:cubicBezTo>
                    <a:pt x="47249" y="123663"/>
                    <a:pt x="49352" y="-27898"/>
                    <a:pt x="151786" y="0"/>
                  </a:cubicBezTo>
                  <a:cubicBezTo>
                    <a:pt x="271710" y="-166230"/>
                    <a:pt x="710679" y="159796"/>
                    <a:pt x="1018379" y="0"/>
                  </a:cubicBezTo>
                  <a:cubicBezTo>
                    <a:pt x="1333434" y="-89163"/>
                    <a:pt x="1693651" y="9330"/>
                    <a:pt x="1818312" y="0"/>
                  </a:cubicBezTo>
                  <a:lnTo>
                    <a:pt x="1818312" y="0"/>
                  </a:lnTo>
                  <a:cubicBezTo>
                    <a:pt x="2086707" y="-6569"/>
                    <a:pt x="2436380" y="-94799"/>
                    <a:pt x="2645644" y="0"/>
                  </a:cubicBezTo>
                  <a:cubicBezTo>
                    <a:pt x="2925982" y="120845"/>
                    <a:pt x="3138656" y="-28350"/>
                    <a:pt x="3500251" y="0"/>
                  </a:cubicBezTo>
                  <a:cubicBezTo>
                    <a:pt x="3831288" y="-177143"/>
                    <a:pt x="4220427" y="-153963"/>
                    <a:pt x="4545782" y="0"/>
                  </a:cubicBezTo>
                  <a:cubicBezTo>
                    <a:pt x="4833968" y="-125988"/>
                    <a:pt x="5092400" y="-84706"/>
                    <a:pt x="5246885" y="0"/>
                  </a:cubicBezTo>
                  <a:cubicBezTo>
                    <a:pt x="5438912" y="-73488"/>
                    <a:pt x="6015032" y="-139665"/>
                    <a:pt x="6258604" y="0"/>
                  </a:cubicBezTo>
                  <a:cubicBezTo>
                    <a:pt x="6655857" y="-57492"/>
                    <a:pt x="6861760" y="-50810"/>
                    <a:pt x="7083954" y="0"/>
                  </a:cubicBezTo>
                  <a:cubicBezTo>
                    <a:pt x="7295017" y="67107"/>
                    <a:pt x="7623404" y="28467"/>
                    <a:pt x="7909305" y="0"/>
                  </a:cubicBezTo>
                  <a:cubicBezTo>
                    <a:pt x="8160868" y="-157081"/>
                    <a:pt x="8647019" y="110786"/>
                    <a:pt x="8921023" y="0"/>
                  </a:cubicBezTo>
                  <a:cubicBezTo>
                    <a:pt x="9221627" y="-63898"/>
                    <a:pt x="9386127" y="-78275"/>
                    <a:pt x="9622128" y="0"/>
                  </a:cubicBezTo>
                  <a:cubicBezTo>
                    <a:pt x="9976934" y="53389"/>
                    <a:pt x="10236191" y="128285"/>
                    <a:pt x="10758092" y="0"/>
                  </a:cubicBezTo>
                  <a:cubicBezTo>
                    <a:pt x="10824841" y="-16708"/>
                    <a:pt x="10972553" y="104038"/>
                    <a:pt x="10909881" y="306198"/>
                  </a:cubicBezTo>
                  <a:lnTo>
                    <a:pt x="10909881" y="306192"/>
                  </a:lnTo>
                  <a:lnTo>
                    <a:pt x="10909881" y="306192"/>
                  </a:lnTo>
                  <a:cubicBezTo>
                    <a:pt x="10857510" y="492724"/>
                    <a:pt x="10905775" y="636084"/>
                    <a:pt x="10909881" y="765479"/>
                  </a:cubicBezTo>
                  <a:cubicBezTo>
                    <a:pt x="10905220" y="1142223"/>
                    <a:pt x="10897369" y="1240651"/>
                    <a:pt x="10909881" y="1530953"/>
                  </a:cubicBezTo>
                  <a:cubicBezTo>
                    <a:pt x="10914005" y="1693101"/>
                    <a:pt x="10851710" y="1832450"/>
                    <a:pt x="10758092" y="1837155"/>
                  </a:cubicBezTo>
                  <a:cubicBezTo>
                    <a:pt x="10426273" y="1900052"/>
                    <a:pt x="10036224" y="1838691"/>
                    <a:pt x="9746373" y="1837155"/>
                  </a:cubicBezTo>
                  <a:cubicBezTo>
                    <a:pt x="9482281" y="1821180"/>
                    <a:pt x="9010288" y="1599171"/>
                    <a:pt x="8734654" y="1837155"/>
                  </a:cubicBezTo>
                  <a:cubicBezTo>
                    <a:pt x="8603028" y="1810361"/>
                    <a:pt x="8166688" y="1966477"/>
                    <a:pt x="7847181" y="1837155"/>
                  </a:cubicBezTo>
                  <a:cubicBezTo>
                    <a:pt x="7508136" y="1755729"/>
                    <a:pt x="7130741" y="1946717"/>
                    <a:pt x="6897585" y="1837155"/>
                  </a:cubicBezTo>
                  <a:cubicBezTo>
                    <a:pt x="6700178" y="1951977"/>
                    <a:pt x="6159185" y="1869989"/>
                    <a:pt x="5885865" y="1837155"/>
                  </a:cubicBezTo>
                  <a:cubicBezTo>
                    <a:pt x="5492719" y="1750014"/>
                    <a:pt x="4895352" y="1778924"/>
                    <a:pt x="4545782" y="1837155"/>
                  </a:cubicBezTo>
                  <a:cubicBezTo>
                    <a:pt x="4191983" y="1811938"/>
                    <a:pt x="4035633" y="1877876"/>
                    <a:pt x="3582075" y="1837155"/>
                  </a:cubicBezTo>
                  <a:cubicBezTo>
                    <a:pt x="3238462" y="1792109"/>
                    <a:pt x="3075144" y="1994683"/>
                    <a:pt x="2618369" y="1837155"/>
                  </a:cubicBezTo>
                  <a:cubicBezTo>
                    <a:pt x="2240984" y="1735320"/>
                    <a:pt x="2221050" y="1896610"/>
                    <a:pt x="1818312" y="1837155"/>
                  </a:cubicBezTo>
                  <a:lnTo>
                    <a:pt x="1818312" y="1837155"/>
                  </a:lnTo>
                  <a:cubicBezTo>
                    <a:pt x="1645067" y="1963670"/>
                    <a:pt x="1440203" y="1849882"/>
                    <a:pt x="1035044" y="1837155"/>
                  </a:cubicBezTo>
                  <a:cubicBezTo>
                    <a:pt x="671446" y="1764722"/>
                    <a:pt x="324004" y="1870048"/>
                    <a:pt x="151786" y="1837155"/>
                  </a:cubicBezTo>
                  <a:cubicBezTo>
                    <a:pt x="74083" y="1784795"/>
                    <a:pt x="-40805" y="1689134"/>
                    <a:pt x="0" y="1530953"/>
                  </a:cubicBezTo>
                  <a:cubicBezTo>
                    <a:pt x="-24691" y="1165625"/>
                    <a:pt x="59657" y="978627"/>
                    <a:pt x="0" y="765479"/>
                  </a:cubicBezTo>
                  <a:cubicBezTo>
                    <a:pt x="16030" y="712808"/>
                    <a:pt x="-14648" y="661135"/>
                    <a:pt x="0" y="593251"/>
                  </a:cubicBezTo>
                  <a:cubicBezTo>
                    <a:pt x="25764" y="583340"/>
                    <a:pt x="14240" y="422916"/>
                    <a:pt x="0" y="306192"/>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 name="connsiteX0" fmla="*/ 0 w 10494375"/>
                        <a:gd name="connsiteY0" fmla="*/ 212743 h 1276433"/>
                        <a:gd name="connsiteX1" fmla="*/ 146006 w 10494375"/>
                        <a:gd name="connsiteY1" fmla="*/ 0 h 1276433"/>
                        <a:gd name="connsiteX2" fmla="*/ 931502 w 10494375"/>
                        <a:gd name="connsiteY2" fmla="*/ 0 h 1276433"/>
                        <a:gd name="connsiteX3" fmla="*/ 1749062 w 10494375"/>
                        <a:gd name="connsiteY3" fmla="*/ 0 h 1276433"/>
                        <a:gd name="connsiteX4" fmla="*/ 1749062 w 10494375"/>
                        <a:gd name="connsiteY4" fmla="*/ 0 h 1276433"/>
                        <a:gd name="connsiteX5" fmla="*/ 2571121 w 10494375"/>
                        <a:gd name="connsiteY5" fmla="*/ 0 h 1276433"/>
                        <a:gd name="connsiteX6" fmla="*/ 3471887 w 10494375"/>
                        <a:gd name="connsiteY6" fmla="*/ 0 h 1276433"/>
                        <a:gd name="connsiteX7" fmla="*/ 4372655 w 10494375"/>
                        <a:gd name="connsiteY7" fmla="*/ 0 h 1276433"/>
                        <a:gd name="connsiteX8" fmla="*/ 5166570 w 10494375"/>
                        <a:gd name="connsiteY8" fmla="*/ 0 h 1276433"/>
                        <a:gd name="connsiteX9" fmla="*/ 6020244 w 10494375"/>
                        <a:gd name="connsiteY9" fmla="*/ 0 h 1276433"/>
                        <a:gd name="connsiteX10" fmla="*/ 6754403 w 10494375"/>
                        <a:gd name="connsiteY10" fmla="*/ 0 h 1276433"/>
                        <a:gd name="connsiteX11" fmla="*/ 7488562 w 10494375"/>
                        <a:gd name="connsiteY11" fmla="*/ 0 h 1276433"/>
                        <a:gd name="connsiteX12" fmla="*/ 8162964 w 10494375"/>
                        <a:gd name="connsiteY12" fmla="*/ 0 h 1276433"/>
                        <a:gd name="connsiteX13" fmla="*/ 8837367 w 10494375"/>
                        <a:gd name="connsiteY13" fmla="*/ 0 h 1276433"/>
                        <a:gd name="connsiteX14" fmla="*/ 9571524 w 10494375"/>
                        <a:gd name="connsiteY14" fmla="*/ 0 h 1276433"/>
                        <a:gd name="connsiteX15" fmla="*/ 10348367 w 10494375"/>
                        <a:gd name="connsiteY15" fmla="*/ 0 h 1276433"/>
                        <a:gd name="connsiteX16" fmla="*/ 10494375 w 10494375"/>
                        <a:gd name="connsiteY16" fmla="*/ 212743 h 1276433"/>
                        <a:gd name="connsiteX17" fmla="*/ 10494375 w 10494375"/>
                        <a:gd name="connsiteY17" fmla="*/ 212739 h 1276433"/>
                        <a:gd name="connsiteX18" fmla="*/ 10494375 w 10494375"/>
                        <a:gd name="connsiteY18" fmla="*/ 212739 h 1276433"/>
                        <a:gd name="connsiteX19" fmla="*/ 10494375 w 10494375"/>
                        <a:gd name="connsiteY19" fmla="*/ 531846 h 1276433"/>
                        <a:gd name="connsiteX20" fmla="*/ 10494375 w 10494375"/>
                        <a:gd name="connsiteY20" fmla="*/ 1063688 h 1276433"/>
                        <a:gd name="connsiteX21" fmla="*/ 10348367 w 10494375"/>
                        <a:gd name="connsiteY21" fmla="*/ 1276433 h 1276433"/>
                        <a:gd name="connsiteX22" fmla="*/ 9494694 w 10494375"/>
                        <a:gd name="connsiteY22" fmla="*/ 1276433 h 1276433"/>
                        <a:gd name="connsiteX23" fmla="*/ 8820293 w 10494375"/>
                        <a:gd name="connsiteY23" fmla="*/ 1276433 h 1276433"/>
                        <a:gd name="connsiteX24" fmla="*/ 8026377 w 10494375"/>
                        <a:gd name="connsiteY24" fmla="*/ 1276433 h 1276433"/>
                        <a:gd name="connsiteX25" fmla="*/ 7053189 w 10494375"/>
                        <a:gd name="connsiteY25" fmla="*/ 1276433 h 1276433"/>
                        <a:gd name="connsiteX26" fmla="*/ 6080001 w 10494375"/>
                        <a:gd name="connsiteY26" fmla="*/ 1276433 h 1276433"/>
                        <a:gd name="connsiteX27" fmla="*/ 5226328 w 10494375"/>
                        <a:gd name="connsiteY27" fmla="*/ 1276433 h 1276433"/>
                        <a:gd name="connsiteX28" fmla="*/ 4372655 w 10494375"/>
                        <a:gd name="connsiteY28" fmla="*/ 1276433 h 1276433"/>
                        <a:gd name="connsiteX29" fmla="*/ 3576831 w 10494375"/>
                        <a:gd name="connsiteY29" fmla="*/ 1276433 h 1276433"/>
                        <a:gd name="connsiteX30" fmla="*/ 2728537 w 10494375"/>
                        <a:gd name="connsiteY30" fmla="*/ 1276433 h 1276433"/>
                        <a:gd name="connsiteX31" fmla="*/ 1749062 w 10494375"/>
                        <a:gd name="connsiteY31" fmla="*/ 1276433 h 1276433"/>
                        <a:gd name="connsiteX32" fmla="*/ 1749062 w 10494375"/>
                        <a:gd name="connsiteY32" fmla="*/ 1276433 h 1276433"/>
                        <a:gd name="connsiteX33" fmla="*/ 979594 w 10494375"/>
                        <a:gd name="connsiteY33" fmla="*/ 1276433 h 1276433"/>
                        <a:gd name="connsiteX34" fmla="*/ 146006 w 10494375"/>
                        <a:gd name="connsiteY34" fmla="*/ 1276433 h 1276433"/>
                        <a:gd name="connsiteX35" fmla="*/ 0 w 10494375"/>
                        <a:gd name="connsiteY35" fmla="*/ 1063688 h 1276433"/>
                        <a:gd name="connsiteX36" fmla="*/ 0 w 10494375"/>
                        <a:gd name="connsiteY36" fmla="*/ 531846 h 1276433"/>
                        <a:gd name="connsiteX37" fmla="*/ 0 w 10494375"/>
                        <a:gd name="connsiteY37" fmla="*/ 412184 h 1276433"/>
                        <a:gd name="connsiteX38" fmla="*/ 0 w 10494375"/>
                        <a:gd name="connsiteY38" fmla="*/ 212739 h 1276433"/>
                        <a:gd name="connsiteX39" fmla="*/ 0 w 10494375"/>
                        <a:gd name="connsiteY39" fmla="*/ 212743 h 1276433"/>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276433" fill="none" extrusionOk="0">
                          <a:moveTo>
                            <a:pt x="0" y="212743"/>
                          </a:moveTo>
                          <a:cubicBezTo>
                            <a:pt x="38899" y="97988"/>
                            <a:pt x="36286" y="-6514"/>
                            <a:pt x="146006" y="0"/>
                          </a:cubicBezTo>
                          <a:cubicBezTo>
                            <a:pt x="308191" y="-113936"/>
                            <a:pt x="640101" y="112869"/>
                            <a:pt x="979594" y="0"/>
                          </a:cubicBezTo>
                          <a:cubicBezTo>
                            <a:pt x="1284540" y="-74606"/>
                            <a:pt x="1632111" y="-5131"/>
                            <a:pt x="1749062" y="0"/>
                          </a:cubicBezTo>
                          <a:lnTo>
                            <a:pt x="1749062" y="0"/>
                          </a:lnTo>
                          <a:cubicBezTo>
                            <a:pt x="1987566" y="12002"/>
                            <a:pt x="2315344" y="-84138"/>
                            <a:pt x="2544884" y="0"/>
                          </a:cubicBezTo>
                          <a:cubicBezTo>
                            <a:pt x="2800893" y="69113"/>
                            <a:pt x="2993836" y="-11609"/>
                            <a:pt x="3366943" y="0"/>
                          </a:cubicBezTo>
                          <a:cubicBezTo>
                            <a:pt x="3686810" y="-110725"/>
                            <a:pt x="4004187" y="-72116"/>
                            <a:pt x="4372655" y="0"/>
                          </a:cubicBezTo>
                          <a:cubicBezTo>
                            <a:pt x="4623368" y="-77949"/>
                            <a:pt x="4886398" y="-41401"/>
                            <a:pt x="5047056" y="0"/>
                          </a:cubicBezTo>
                          <a:cubicBezTo>
                            <a:pt x="5229842" y="-39777"/>
                            <a:pt x="5782702" y="-69260"/>
                            <a:pt x="6020244" y="0"/>
                          </a:cubicBezTo>
                          <a:cubicBezTo>
                            <a:pt x="6435926" y="-38228"/>
                            <a:pt x="6607278" y="-29485"/>
                            <a:pt x="6814160" y="0"/>
                          </a:cubicBezTo>
                          <a:cubicBezTo>
                            <a:pt x="7029014" y="58541"/>
                            <a:pt x="7287489" y="45845"/>
                            <a:pt x="7608077" y="0"/>
                          </a:cubicBezTo>
                          <a:cubicBezTo>
                            <a:pt x="7848931" y="-131772"/>
                            <a:pt x="8336734" y="93970"/>
                            <a:pt x="8581264" y="0"/>
                          </a:cubicBezTo>
                          <a:cubicBezTo>
                            <a:pt x="8896896" y="-48447"/>
                            <a:pt x="9005419" y="-48941"/>
                            <a:pt x="9255667" y="0"/>
                          </a:cubicBezTo>
                          <a:cubicBezTo>
                            <a:pt x="9615541" y="55014"/>
                            <a:pt x="9868404" y="81648"/>
                            <a:pt x="10348367" y="0"/>
                          </a:cubicBezTo>
                          <a:cubicBezTo>
                            <a:pt x="10412899" y="-15024"/>
                            <a:pt x="10527527" y="82477"/>
                            <a:pt x="10494375" y="212743"/>
                          </a:cubicBezTo>
                          <a:lnTo>
                            <a:pt x="10494375" y="212739"/>
                          </a:lnTo>
                          <a:lnTo>
                            <a:pt x="10494375" y="212739"/>
                          </a:lnTo>
                          <a:cubicBezTo>
                            <a:pt x="10447020" y="343231"/>
                            <a:pt x="10484389" y="433976"/>
                            <a:pt x="10494375" y="531846"/>
                          </a:cubicBezTo>
                          <a:cubicBezTo>
                            <a:pt x="10478679" y="800825"/>
                            <a:pt x="10490359" y="851355"/>
                            <a:pt x="10494375" y="1063688"/>
                          </a:cubicBezTo>
                          <a:cubicBezTo>
                            <a:pt x="10496274" y="1183399"/>
                            <a:pt x="10450017" y="1278211"/>
                            <a:pt x="10348367" y="1276433"/>
                          </a:cubicBezTo>
                          <a:cubicBezTo>
                            <a:pt x="9996120" y="1356646"/>
                            <a:pt x="9670473" y="1285168"/>
                            <a:pt x="9375180" y="1276433"/>
                          </a:cubicBezTo>
                          <a:cubicBezTo>
                            <a:pt x="9171924" y="1262757"/>
                            <a:pt x="8670403" y="1166141"/>
                            <a:pt x="8401993" y="1276433"/>
                          </a:cubicBezTo>
                          <a:cubicBezTo>
                            <a:pt x="8298719" y="1298640"/>
                            <a:pt x="7879556" y="1316243"/>
                            <a:pt x="7548319" y="1276433"/>
                          </a:cubicBezTo>
                          <a:cubicBezTo>
                            <a:pt x="7208156" y="1218302"/>
                            <a:pt x="6831121" y="1341396"/>
                            <a:pt x="6634889" y="1276433"/>
                          </a:cubicBezTo>
                          <a:cubicBezTo>
                            <a:pt x="6436942" y="1376105"/>
                            <a:pt x="5939148" y="1261682"/>
                            <a:pt x="5661701" y="1276433"/>
                          </a:cubicBezTo>
                          <a:cubicBezTo>
                            <a:pt x="5337591" y="1169928"/>
                            <a:pt x="4757471" y="1238091"/>
                            <a:pt x="4372655" y="1276433"/>
                          </a:cubicBezTo>
                          <a:cubicBezTo>
                            <a:pt x="4037720" y="1274838"/>
                            <a:pt x="3894405" y="1309186"/>
                            <a:pt x="3445651" y="1276433"/>
                          </a:cubicBezTo>
                          <a:cubicBezTo>
                            <a:pt x="3080598" y="1240589"/>
                            <a:pt x="2929738" y="1370451"/>
                            <a:pt x="2518648" y="1276433"/>
                          </a:cubicBezTo>
                          <a:cubicBezTo>
                            <a:pt x="2153703" y="1218274"/>
                            <a:pt x="2114388" y="1335699"/>
                            <a:pt x="1749062" y="1276433"/>
                          </a:cubicBezTo>
                          <a:lnTo>
                            <a:pt x="1749062" y="1276433"/>
                          </a:lnTo>
                          <a:cubicBezTo>
                            <a:pt x="1589335" y="1341050"/>
                            <a:pt x="1390427" y="1290813"/>
                            <a:pt x="995625" y="1276433"/>
                          </a:cubicBezTo>
                          <a:cubicBezTo>
                            <a:pt x="607336" y="1214330"/>
                            <a:pt x="332426" y="1309887"/>
                            <a:pt x="146006" y="1276433"/>
                          </a:cubicBezTo>
                          <a:cubicBezTo>
                            <a:pt x="73386" y="1234110"/>
                            <a:pt x="-26375" y="1164392"/>
                            <a:pt x="0" y="1063688"/>
                          </a:cubicBezTo>
                          <a:cubicBezTo>
                            <a:pt x="-43906" y="822316"/>
                            <a:pt x="46800" y="695574"/>
                            <a:pt x="0" y="531846"/>
                          </a:cubicBezTo>
                          <a:cubicBezTo>
                            <a:pt x="7656" y="490453"/>
                            <a:pt x="-7132" y="453796"/>
                            <a:pt x="0" y="412184"/>
                          </a:cubicBezTo>
                          <a:cubicBezTo>
                            <a:pt x="9319" y="395787"/>
                            <a:pt x="22290" y="292705"/>
                            <a:pt x="0" y="212739"/>
                          </a:cubicBezTo>
                          <a:lnTo>
                            <a:pt x="0" y="212743"/>
                          </a:lnTo>
                          <a:close/>
                        </a:path>
                        <a:path w="10494375" h="1276433" stroke="0" extrusionOk="0">
                          <a:moveTo>
                            <a:pt x="0" y="212743"/>
                          </a:moveTo>
                          <a:cubicBezTo>
                            <a:pt x="18195" y="67696"/>
                            <a:pt x="52377" y="-14519"/>
                            <a:pt x="146006" y="0"/>
                          </a:cubicBezTo>
                          <a:cubicBezTo>
                            <a:pt x="420663" y="28492"/>
                            <a:pt x="686619" y="-7579"/>
                            <a:pt x="931502" y="0"/>
                          </a:cubicBezTo>
                          <a:cubicBezTo>
                            <a:pt x="1217482" y="12913"/>
                            <a:pt x="1332034" y="24860"/>
                            <a:pt x="1749062" y="0"/>
                          </a:cubicBezTo>
                          <a:lnTo>
                            <a:pt x="1749062" y="0"/>
                          </a:lnTo>
                          <a:cubicBezTo>
                            <a:pt x="2090301" y="-29876"/>
                            <a:pt x="2276077" y="19670"/>
                            <a:pt x="2571121" y="0"/>
                          </a:cubicBezTo>
                          <a:cubicBezTo>
                            <a:pt x="2926282" y="-8629"/>
                            <a:pt x="3039344" y="60580"/>
                            <a:pt x="3471887" y="0"/>
                          </a:cubicBezTo>
                          <a:cubicBezTo>
                            <a:pt x="3865881" y="-68909"/>
                            <a:pt x="4099112" y="54170"/>
                            <a:pt x="4372655" y="0"/>
                          </a:cubicBezTo>
                          <a:cubicBezTo>
                            <a:pt x="4419672" y="-99364"/>
                            <a:pt x="4799099" y="8170"/>
                            <a:pt x="5166570" y="0"/>
                          </a:cubicBezTo>
                          <a:cubicBezTo>
                            <a:pt x="5429249" y="-65221"/>
                            <a:pt x="5752579" y="-40930"/>
                            <a:pt x="6020244" y="0"/>
                          </a:cubicBezTo>
                          <a:cubicBezTo>
                            <a:pt x="6185833" y="1351"/>
                            <a:pt x="6599141" y="43053"/>
                            <a:pt x="6754403" y="0"/>
                          </a:cubicBezTo>
                          <a:cubicBezTo>
                            <a:pt x="6911997" y="-7309"/>
                            <a:pt x="7248428" y="-14069"/>
                            <a:pt x="7488562" y="0"/>
                          </a:cubicBezTo>
                          <a:cubicBezTo>
                            <a:pt x="7707816" y="61484"/>
                            <a:pt x="7841816" y="-17828"/>
                            <a:pt x="8162964" y="0"/>
                          </a:cubicBezTo>
                          <a:cubicBezTo>
                            <a:pt x="8452651" y="17231"/>
                            <a:pt x="8590577" y="-38073"/>
                            <a:pt x="8837367" y="0"/>
                          </a:cubicBezTo>
                          <a:cubicBezTo>
                            <a:pt x="9062862" y="-2357"/>
                            <a:pt x="9191660" y="-38821"/>
                            <a:pt x="9571524" y="0"/>
                          </a:cubicBezTo>
                          <a:cubicBezTo>
                            <a:pt x="9942920" y="-9542"/>
                            <a:pt x="10025678" y="-51059"/>
                            <a:pt x="10348367" y="0"/>
                          </a:cubicBezTo>
                          <a:cubicBezTo>
                            <a:pt x="10452408" y="11917"/>
                            <a:pt x="10462790" y="73058"/>
                            <a:pt x="10494375" y="212743"/>
                          </a:cubicBezTo>
                          <a:lnTo>
                            <a:pt x="10494375" y="212739"/>
                          </a:lnTo>
                          <a:lnTo>
                            <a:pt x="10494375" y="212739"/>
                          </a:lnTo>
                          <a:cubicBezTo>
                            <a:pt x="10513338" y="348728"/>
                            <a:pt x="10517860" y="379696"/>
                            <a:pt x="10494375" y="531846"/>
                          </a:cubicBezTo>
                          <a:cubicBezTo>
                            <a:pt x="10540775" y="628787"/>
                            <a:pt x="10533298" y="879586"/>
                            <a:pt x="10494375" y="1063688"/>
                          </a:cubicBezTo>
                          <a:cubicBezTo>
                            <a:pt x="10502386" y="1182682"/>
                            <a:pt x="10417833" y="1255641"/>
                            <a:pt x="10348367" y="1276433"/>
                          </a:cubicBezTo>
                          <a:cubicBezTo>
                            <a:pt x="9940939" y="1249763"/>
                            <a:pt x="9758259" y="1279371"/>
                            <a:pt x="9494694" y="1276433"/>
                          </a:cubicBezTo>
                          <a:cubicBezTo>
                            <a:pt x="9213722" y="1254026"/>
                            <a:pt x="8950682" y="1273041"/>
                            <a:pt x="8820293" y="1276433"/>
                          </a:cubicBezTo>
                          <a:cubicBezTo>
                            <a:pt x="8764691" y="1389242"/>
                            <a:pt x="8287104" y="1270142"/>
                            <a:pt x="8026377" y="1276433"/>
                          </a:cubicBezTo>
                          <a:cubicBezTo>
                            <a:pt x="7731687" y="1312467"/>
                            <a:pt x="7499483" y="1290457"/>
                            <a:pt x="7053189" y="1276433"/>
                          </a:cubicBezTo>
                          <a:cubicBezTo>
                            <a:pt x="6719451" y="1317891"/>
                            <a:pt x="6297638" y="1379385"/>
                            <a:pt x="6080001" y="1276433"/>
                          </a:cubicBezTo>
                          <a:cubicBezTo>
                            <a:pt x="5831785" y="1266427"/>
                            <a:pt x="5485428" y="1418226"/>
                            <a:pt x="5226328" y="1276433"/>
                          </a:cubicBezTo>
                          <a:cubicBezTo>
                            <a:pt x="4984600" y="1240131"/>
                            <a:pt x="4628089" y="1178735"/>
                            <a:pt x="4372655" y="1276433"/>
                          </a:cubicBezTo>
                          <a:cubicBezTo>
                            <a:pt x="4084235" y="1322248"/>
                            <a:pt x="3714201" y="1293054"/>
                            <a:pt x="3576831" y="1276433"/>
                          </a:cubicBezTo>
                          <a:cubicBezTo>
                            <a:pt x="3373464" y="1341320"/>
                            <a:pt x="2906402" y="1335264"/>
                            <a:pt x="2728537" y="1276433"/>
                          </a:cubicBezTo>
                          <a:cubicBezTo>
                            <a:pt x="2536995" y="1278488"/>
                            <a:pt x="2228764" y="1294388"/>
                            <a:pt x="1749062" y="1276433"/>
                          </a:cubicBezTo>
                          <a:lnTo>
                            <a:pt x="1749062" y="1276433"/>
                          </a:lnTo>
                          <a:cubicBezTo>
                            <a:pt x="1381095" y="1293551"/>
                            <a:pt x="1266675" y="1279509"/>
                            <a:pt x="979594" y="1276433"/>
                          </a:cubicBezTo>
                          <a:cubicBezTo>
                            <a:pt x="715406" y="1310114"/>
                            <a:pt x="452533" y="1251421"/>
                            <a:pt x="146006" y="1276433"/>
                          </a:cubicBezTo>
                          <a:cubicBezTo>
                            <a:pt x="74579" y="1243324"/>
                            <a:pt x="-4604" y="1170205"/>
                            <a:pt x="0" y="1063688"/>
                          </a:cubicBezTo>
                          <a:cubicBezTo>
                            <a:pt x="22951" y="808528"/>
                            <a:pt x="32631" y="700302"/>
                            <a:pt x="0" y="531846"/>
                          </a:cubicBezTo>
                          <a:cubicBezTo>
                            <a:pt x="6671" y="464789"/>
                            <a:pt x="7596" y="438698"/>
                            <a:pt x="0" y="412184"/>
                          </a:cubicBezTo>
                          <a:cubicBezTo>
                            <a:pt x="9344" y="324632"/>
                            <a:pt x="-19877" y="292148"/>
                            <a:pt x="0" y="212739"/>
                          </a:cubicBezTo>
                          <a:lnTo>
                            <a:pt x="0" y="212743"/>
                          </a:lnTo>
                          <a:close/>
                        </a:path>
                        <a:path w="10494375" h="1276433" fill="none" stroke="0" extrusionOk="0">
                          <a:moveTo>
                            <a:pt x="0" y="212743"/>
                          </a:moveTo>
                          <a:cubicBezTo>
                            <a:pt x="-2686" y="72013"/>
                            <a:pt x="73588" y="-31154"/>
                            <a:pt x="146006" y="0"/>
                          </a:cubicBezTo>
                          <a:cubicBezTo>
                            <a:pt x="269262" y="-32594"/>
                            <a:pt x="760988" y="56997"/>
                            <a:pt x="979594" y="0"/>
                          </a:cubicBezTo>
                          <a:cubicBezTo>
                            <a:pt x="1216261" y="-24859"/>
                            <a:pt x="1606884" y="59771"/>
                            <a:pt x="1749062" y="0"/>
                          </a:cubicBezTo>
                          <a:lnTo>
                            <a:pt x="1749062" y="0"/>
                          </a:lnTo>
                          <a:cubicBezTo>
                            <a:pt x="2053892" y="-78994"/>
                            <a:pt x="2344106" y="-16623"/>
                            <a:pt x="2544884" y="0"/>
                          </a:cubicBezTo>
                          <a:cubicBezTo>
                            <a:pt x="2793285" y="54713"/>
                            <a:pt x="3062309" y="33076"/>
                            <a:pt x="3366943" y="0"/>
                          </a:cubicBezTo>
                          <a:cubicBezTo>
                            <a:pt x="3662669" y="-28034"/>
                            <a:pt x="3961732" y="-118468"/>
                            <a:pt x="4372655" y="0"/>
                          </a:cubicBezTo>
                          <a:cubicBezTo>
                            <a:pt x="4612201" y="-30293"/>
                            <a:pt x="4903964" y="-5899"/>
                            <a:pt x="5047056" y="0"/>
                          </a:cubicBezTo>
                          <a:cubicBezTo>
                            <a:pt x="5151431" y="-19643"/>
                            <a:pt x="5577311" y="-56473"/>
                            <a:pt x="6020244" y="0"/>
                          </a:cubicBezTo>
                          <a:cubicBezTo>
                            <a:pt x="6347777" y="-502"/>
                            <a:pt x="6540529" y="-26600"/>
                            <a:pt x="6814160" y="0"/>
                          </a:cubicBezTo>
                          <a:cubicBezTo>
                            <a:pt x="7003955" y="-52310"/>
                            <a:pt x="7329660" y="6402"/>
                            <a:pt x="7608077" y="0"/>
                          </a:cubicBezTo>
                          <a:cubicBezTo>
                            <a:pt x="7960120" y="9725"/>
                            <a:pt x="8221768" y="21112"/>
                            <a:pt x="8581264" y="0"/>
                          </a:cubicBezTo>
                          <a:cubicBezTo>
                            <a:pt x="8895538" y="-61088"/>
                            <a:pt x="9017760" y="-35178"/>
                            <a:pt x="9255667" y="0"/>
                          </a:cubicBezTo>
                          <a:cubicBezTo>
                            <a:pt x="9477779" y="25619"/>
                            <a:pt x="9813127" y="31510"/>
                            <a:pt x="10348367" y="0"/>
                          </a:cubicBezTo>
                          <a:cubicBezTo>
                            <a:pt x="10436604" y="-6640"/>
                            <a:pt x="10523728" y="70571"/>
                            <a:pt x="10494375" y="212743"/>
                          </a:cubicBezTo>
                          <a:lnTo>
                            <a:pt x="10494375" y="212739"/>
                          </a:lnTo>
                          <a:lnTo>
                            <a:pt x="10494375" y="212739"/>
                          </a:lnTo>
                          <a:cubicBezTo>
                            <a:pt x="10456707" y="345125"/>
                            <a:pt x="10499825" y="444634"/>
                            <a:pt x="10494375" y="531846"/>
                          </a:cubicBezTo>
                          <a:cubicBezTo>
                            <a:pt x="10517540" y="784076"/>
                            <a:pt x="10495128" y="876753"/>
                            <a:pt x="10494375" y="1063688"/>
                          </a:cubicBezTo>
                          <a:cubicBezTo>
                            <a:pt x="10474915" y="1180590"/>
                            <a:pt x="10410600" y="1267048"/>
                            <a:pt x="10348367" y="1276433"/>
                          </a:cubicBezTo>
                          <a:cubicBezTo>
                            <a:pt x="9908535" y="1363381"/>
                            <a:pt x="9604149" y="1248787"/>
                            <a:pt x="9375180" y="1276433"/>
                          </a:cubicBezTo>
                          <a:cubicBezTo>
                            <a:pt x="9128871" y="1305154"/>
                            <a:pt x="8645919" y="1235711"/>
                            <a:pt x="8401993" y="1276433"/>
                          </a:cubicBezTo>
                          <a:cubicBezTo>
                            <a:pt x="8151527" y="1311007"/>
                            <a:pt x="7841505" y="1376941"/>
                            <a:pt x="7548319" y="1276433"/>
                          </a:cubicBezTo>
                          <a:cubicBezTo>
                            <a:pt x="7229851" y="1238127"/>
                            <a:pt x="6831991" y="1335825"/>
                            <a:pt x="6634889" y="1276433"/>
                          </a:cubicBezTo>
                          <a:cubicBezTo>
                            <a:pt x="6499367" y="1160970"/>
                            <a:pt x="5955591" y="1272108"/>
                            <a:pt x="5661701" y="1276433"/>
                          </a:cubicBezTo>
                          <a:cubicBezTo>
                            <a:pt x="5314194" y="1237631"/>
                            <a:pt x="4879844" y="1253474"/>
                            <a:pt x="4372655" y="1276433"/>
                          </a:cubicBezTo>
                          <a:cubicBezTo>
                            <a:pt x="4006287" y="1311691"/>
                            <a:pt x="3862018" y="1330010"/>
                            <a:pt x="3445651" y="1276433"/>
                          </a:cubicBezTo>
                          <a:cubicBezTo>
                            <a:pt x="3066750" y="1250112"/>
                            <a:pt x="2864414" y="1324031"/>
                            <a:pt x="2518648" y="1276433"/>
                          </a:cubicBezTo>
                          <a:cubicBezTo>
                            <a:pt x="2140001" y="1187562"/>
                            <a:pt x="2068155" y="1306185"/>
                            <a:pt x="1749062" y="1276433"/>
                          </a:cubicBezTo>
                          <a:lnTo>
                            <a:pt x="1749062" y="1276433"/>
                          </a:lnTo>
                          <a:cubicBezTo>
                            <a:pt x="1590586" y="1359972"/>
                            <a:pt x="1367923" y="1205040"/>
                            <a:pt x="995625" y="1276433"/>
                          </a:cubicBezTo>
                          <a:cubicBezTo>
                            <a:pt x="654176" y="1291042"/>
                            <a:pt x="404229" y="1321975"/>
                            <a:pt x="146006" y="1276433"/>
                          </a:cubicBezTo>
                          <a:cubicBezTo>
                            <a:pt x="39133" y="1285311"/>
                            <a:pt x="3384" y="1179084"/>
                            <a:pt x="0" y="1063688"/>
                          </a:cubicBezTo>
                          <a:cubicBezTo>
                            <a:pt x="31593" y="859941"/>
                            <a:pt x="-12092" y="638493"/>
                            <a:pt x="0" y="531846"/>
                          </a:cubicBezTo>
                          <a:cubicBezTo>
                            <a:pt x="12713" y="510597"/>
                            <a:pt x="7993" y="444274"/>
                            <a:pt x="0" y="412184"/>
                          </a:cubicBezTo>
                          <a:cubicBezTo>
                            <a:pt x="10700" y="380494"/>
                            <a:pt x="-14868" y="303733"/>
                            <a:pt x="0" y="212739"/>
                          </a:cubicBezTo>
                          <a:lnTo>
                            <a:pt x="0" y="212743"/>
                          </a:lnTo>
                          <a:close/>
                        </a:path>
                        <a:path w="10494375" h="1276433" fill="none" stroke="0" extrusionOk="0">
                          <a:moveTo>
                            <a:pt x="0" y="212743"/>
                          </a:moveTo>
                          <a:cubicBezTo>
                            <a:pt x="24138" y="91511"/>
                            <a:pt x="58862" y="-10545"/>
                            <a:pt x="146006" y="0"/>
                          </a:cubicBezTo>
                          <a:cubicBezTo>
                            <a:pt x="286090" y="-70641"/>
                            <a:pt x="734988" y="65148"/>
                            <a:pt x="979594" y="0"/>
                          </a:cubicBezTo>
                          <a:cubicBezTo>
                            <a:pt x="1259245" y="-20768"/>
                            <a:pt x="1594816" y="41144"/>
                            <a:pt x="1749062" y="0"/>
                          </a:cubicBezTo>
                          <a:lnTo>
                            <a:pt x="1749062" y="0"/>
                          </a:lnTo>
                          <a:cubicBezTo>
                            <a:pt x="2057730" y="-64610"/>
                            <a:pt x="2336789" y="-44296"/>
                            <a:pt x="2544884" y="0"/>
                          </a:cubicBezTo>
                          <a:cubicBezTo>
                            <a:pt x="2828018" y="108187"/>
                            <a:pt x="3040132" y="16227"/>
                            <a:pt x="3366943" y="0"/>
                          </a:cubicBezTo>
                          <a:cubicBezTo>
                            <a:pt x="3682336" y="-117676"/>
                            <a:pt x="4029093" y="-94628"/>
                            <a:pt x="4372655" y="0"/>
                          </a:cubicBezTo>
                          <a:cubicBezTo>
                            <a:pt x="4622586" y="-52448"/>
                            <a:pt x="4896159" y="-29768"/>
                            <a:pt x="5047056" y="0"/>
                          </a:cubicBezTo>
                          <a:cubicBezTo>
                            <a:pt x="5220816" y="-54679"/>
                            <a:pt x="5718475" y="-41354"/>
                            <a:pt x="6020244" y="0"/>
                          </a:cubicBezTo>
                          <a:cubicBezTo>
                            <a:pt x="6361725" y="-11299"/>
                            <a:pt x="6586095" y="-44909"/>
                            <a:pt x="6814160" y="0"/>
                          </a:cubicBezTo>
                          <a:cubicBezTo>
                            <a:pt x="7007577" y="-32725"/>
                            <a:pt x="7317258" y="15826"/>
                            <a:pt x="7608077" y="0"/>
                          </a:cubicBezTo>
                          <a:cubicBezTo>
                            <a:pt x="7891905" y="-75117"/>
                            <a:pt x="8294845" y="61042"/>
                            <a:pt x="8581264" y="0"/>
                          </a:cubicBezTo>
                          <a:cubicBezTo>
                            <a:pt x="8901335" y="-46112"/>
                            <a:pt x="9004411" y="-47688"/>
                            <a:pt x="9255667" y="0"/>
                          </a:cubicBezTo>
                          <a:cubicBezTo>
                            <a:pt x="9540586" y="18228"/>
                            <a:pt x="9849566" y="27287"/>
                            <a:pt x="10348367" y="0"/>
                          </a:cubicBezTo>
                          <a:cubicBezTo>
                            <a:pt x="10414901" y="-5828"/>
                            <a:pt x="10523826" y="88887"/>
                            <a:pt x="10494375" y="212743"/>
                          </a:cubicBezTo>
                          <a:lnTo>
                            <a:pt x="10494375" y="212739"/>
                          </a:lnTo>
                          <a:lnTo>
                            <a:pt x="10494375" y="212739"/>
                          </a:lnTo>
                          <a:cubicBezTo>
                            <a:pt x="10456230" y="338642"/>
                            <a:pt x="10492498" y="436992"/>
                            <a:pt x="10494375" y="531846"/>
                          </a:cubicBezTo>
                          <a:cubicBezTo>
                            <a:pt x="10497543" y="791446"/>
                            <a:pt x="10494499" y="862873"/>
                            <a:pt x="10494375" y="1063688"/>
                          </a:cubicBezTo>
                          <a:cubicBezTo>
                            <a:pt x="10496052" y="1166597"/>
                            <a:pt x="10429273" y="1268654"/>
                            <a:pt x="10348367" y="1276433"/>
                          </a:cubicBezTo>
                          <a:cubicBezTo>
                            <a:pt x="9971942" y="1325721"/>
                            <a:pt x="9616861" y="1253003"/>
                            <a:pt x="9375180" y="1276433"/>
                          </a:cubicBezTo>
                          <a:cubicBezTo>
                            <a:pt x="9109037" y="1269952"/>
                            <a:pt x="8658057" y="1168922"/>
                            <a:pt x="8401993" y="1276433"/>
                          </a:cubicBezTo>
                          <a:cubicBezTo>
                            <a:pt x="8226057" y="1304836"/>
                            <a:pt x="7864290" y="1341784"/>
                            <a:pt x="7548319" y="1276433"/>
                          </a:cubicBezTo>
                          <a:cubicBezTo>
                            <a:pt x="7250884" y="1227622"/>
                            <a:pt x="6848020" y="1316394"/>
                            <a:pt x="6634889" y="1276433"/>
                          </a:cubicBezTo>
                          <a:cubicBezTo>
                            <a:pt x="6459691" y="1246659"/>
                            <a:pt x="5973061" y="1336569"/>
                            <a:pt x="5661701" y="1276433"/>
                          </a:cubicBezTo>
                          <a:cubicBezTo>
                            <a:pt x="5288904" y="1251859"/>
                            <a:pt x="4797448" y="1247408"/>
                            <a:pt x="4372655" y="1276433"/>
                          </a:cubicBezTo>
                          <a:cubicBezTo>
                            <a:pt x="4037820" y="1267425"/>
                            <a:pt x="3880465" y="1312278"/>
                            <a:pt x="3445651" y="1276433"/>
                          </a:cubicBezTo>
                          <a:cubicBezTo>
                            <a:pt x="3099208" y="1236911"/>
                            <a:pt x="2935741" y="1374282"/>
                            <a:pt x="2518648" y="1276433"/>
                          </a:cubicBezTo>
                          <a:cubicBezTo>
                            <a:pt x="2159037" y="1197315"/>
                            <a:pt x="2110105" y="1324867"/>
                            <a:pt x="1749062" y="1276433"/>
                          </a:cubicBezTo>
                          <a:lnTo>
                            <a:pt x="1749062" y="1276433"/>
                          </a:lnTo>
                          <a:cubicBezTo>
                            <a:pt x="1577493" y="1363491"/>
                            <a:pt x="1320989" y="1223172"/>
                            <a:pt x="995625" y="1276433"/>
                          </a:cubicBezTo>
                          <a:cubicBezTo>
                            <a:pt x="674889" y="1273069"/>
                            <a:pt x="350027" y="1301031"/>
                            <a:pt x="146006" y="1276433"/>
                          </a:cubicBezTo>
                          <a:cubicBezTo>
                            <a:pt x="64478" y="1269111"/>
                            <a:pt x="-18483" y="1167034"/>
                            <a:pt x="0" y="1063688"/>
                          </a:cubicBezTo>
                          <a:cubicBezTo>
                            <a:pt x="-18737" y="826220"/>
                            <a:pt x="31297" y="680616"/>
                            <a:pt x="0" y="531846"/>
                          </a:cubicBezTo>
                          <a:cubicBezTo>
                            <a:pt x="11510" y="497277"/>
                            <a:pt x="-8581" y="456220"/>
                            <a:pt x="0" y="412184"/>
                          </a:cubicBezTo>
                          <a:cubicBezTo>
                            <a:pt x="9370" y="386118"/>
                            <a:pt x="11010" y="294968"/>
                            <a:pt x="0" y="212739"/>
                          </a:cubicBezTo>
                          <a:lnTo>
                            <a:pt x="0" y="2127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101059" y="336929"/>
              <a:ext cx="10320089" cy="15504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Lễ Khao lề thế lính Hoàng Sa thường được tổ chức trên đảo Lý Sơn vào tháng 2, tháng 3 (âm lịch) hằng năm.</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098" name="Picture 2" descr="Tổ chức lễ khao lề thế lính Hoàng Sa tại đảo Lý Sơn">
            <a:extLst>
              <a:ext uri="{FF2B5EF4-FFF2-40B4-BE49-F238E27FC236}">
                <a16:creationId xmlns:a16="http://schemas.microsoft.com/office/drawing/2014/main" id="{0C78E863-CDAF-027B-3408-AC78455C0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280" y="1711236"/>
            <a:ext cx="7101840" cy="473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559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343E24FE-D578-9CD6-BEB0-B53C80DC30C9}"/>
              </a:ext>
            </a:extLst>
          </p:cNvPr>
          <p:cNvGrpSpPr/>
          <p:nvPr/>
        </p:nvGrpSpPr>
        <p:grpSpPr>
          <a:xfrm>
            <a:off x="1964325" y="222167"/>
            <a:ext cx="8784955" cy="763353"/>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4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49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5 w 10909881"/>
                <a:gd name="connsiteY13" fmla="*/ 0 h 1837155"/>
                <a:gd name="connsiteX14" fmla="*/ 9950490 w 10909881"/>
                <a:gd name="connsiteY14" fmla="*/ 0 h 1837155"/>
                <a:gd name="connsiteX15" fmla="*/ 10758091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79 h 1837155"/>
                <a:gd name="connsiteX20" fmla="*/ 10909881 w 10909881"/>
                <a:gd name="connsiteY20" fmla="*/ 1530954 h 1837155"/>
                <a:gd name="connsiteX21" fmla="*/ 10758091 w 10909881"/>
                <a:gd name="connsiteY21" fmla="*/ 1837155 h 1837155"/>
                <a:gd name="connsiteX22" fmla="*/ 9870619 w 10909881"/>
                <a:gd name="connsiteY22" fmla="*/ 1837155 h 1837155"/>
                <a:gd name="connsiteX23" fmla="*/ 9169516 w 10909881"/>
                <a:gd name="connsiteY23" fmla="*/ 1837155 h 1837155"/>
                <a:gd name="connsiteX24" fmla="*/ 8344166 w 10909881"/>
                <a:gd name="connsiteY24" fmla="*/ 1837155 h 1837155"/>
                <a:gd name="connsiteX25" fmla="*/ 7332447 w 10909881"/>
                <a:gd name="connsiteY25" fmla="*/ 1837155 h 1837155"/>
                <a:gd name="connsiteX26" fmla="*/ 6320726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79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4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4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1322" y="142383"/>
                    <a:pt x="17222" y="-14685"/>
                    <a:pt x="151786" y="0"/>
                  </a:cubicBezTo>
                  <a:cubicBezTo>
                    <a:pt x="311441" y="-211132"/>
                    <a:pt x="608896" y="254385"/>
                    <a:pt x="1018379" y="0"/>
                  </a:cubicBezTo>
                  <a:cubicBezTo>
                    <a:pt x="1344196" y="-113530"/>
                    <a:pt x="1694007" y="-7053"/>
                    <a:pt x="1818312" y="0"/>
                  </a:cubicBezTo>
                  <a:lnTo>
                    <a:pt x="1818312" y="0"/>
                  </a:lnTo>
                  <a:cubicBezTo>
                    <a:pt x="2060818" y="29323"/>
                    <a:pt x="2408220" y="-161830"/>
                    <a:pt x="2645644" y="0"/>
                  </a:cubicBezTo>
                  <a:cubicBezTo>
                    <a:pt x="2935057" y="193644"/>
                    <a:pt x="3131191" y="8060"/>
                    <a:pt x="3500251" y="0"/>
                  </a:cubicBezTo>
                  <a:cubicBezTo>
                    <a:pt x="3834651" y="-228566"/>
                    <a:pt x="4254672" y="-197565"/>
                    <a:pt x="4545782" y="0"/>
                  </a:cubicBezTo>
                  <a:cubicBezTo>
                    <a:pt x="4813385" y="-139043"/>
                    <a:pt x="5060607" y="-121876"/>
                    <a:pt x="5246884" y="0"/>
                  </a:cubicBezTo>
                  <a:cubicBezTo>
                    <a:pt x="5447207" y="-97721"/>
                    <a:pt x="6053045" y="-145454"/>
                    <a:pt x="6258604" y="0"/>
                  </a:cubicBezTo>
                  <a:cubicBezTo>
                    <a:pt x="6704067" y="-84902"/>
                    <a:pt x="6895549" y="-151489"/>
                    <a:pt x="7083954" y="0"/>
                  </a:cubicBezTo>
                  <a:cubicBezTo>
                    <a:pt x="7298238" y="171042"/>
                    <a:pt x="7644828" y="74904"/>
                    <a:pt x="7909305" y="0"/>
                  </a:cubicBezTo>
                  <a:cubicBezTo>
                    <a:pt x="8113233" y="-270938"/>
                    <a:pt x="8700543" y="175178"/>
                    <a:pt x="8921023" y="0"/>
                  </a:cubicBezTo>
                  <a:cubicBezTo>
                    <a:pt x="9253702" y="-69787"/>
                    <a:pt x="9387677" y="-85302"/>
                    <a:pt x="9622128" y="0"/>
                  </a:cubicBezTo>
                  <a:cubicBezTo>
                    <a:pt x="9989292" y="77302"/>
                    <a:pt x="10254704" y="153712"/>
                    <a:pt x="10758091" y="0"/>
                  </a:cubicBezTo>
                  <a:cubicBezTo>
                    <a:pt x="10769647" y="-54266"/>
                    <a:pt x="10982478" y="69393"/>
                    <a:pt x="10909881" y="306198"/>
                  </a:cubicBezTo>
                  <a:lnTo>
                    <a:pt x="10909881" y="306191"/>
                  </a:lnTo>
                  <a:lnTo>
                    <a:pt x="10909881" y="306191"/>
                  </a:lnTo>
                  <a:cubicBezTo>
                    <a:pt x="10844757" y="493979"/>
                    <a:pt x="10879757" y="655750"/>
                    <a:pt x="10909881" y="765479"/>
                  </a:cubicBezTo>
                  <a:cubicBezTo>
                    <a:pt x="10885185" y="1154560"/>
                    <a:pt x="10905925" y="1227576"/>
                    <a:pt x="10909881" y="1530954"/>
                  </a:cubicBezTo>
                  <a:cubicBezTo>
                    <a:pt x="10927051" y="1697518"/>
                    <a:pt x="10857758" y="1835935"/>
                    <a:pt x="10758091" y="1837155"/>
                  </a:cubicBezTo>
                  <a:cubicBezTo>
                    <a:pt x="10397205" y="1955098"/>
                    <a:pt x="10165582" y="1900353"/>
                    <a:pt x="9746373" y="1837155"/>
                  </a:cubicBezTo>
                  <a:cubicBezTo>
                    <a:pt x="9610618" y="1788872"/>
                    <a:pt x="9036998" y="1631844"/>
                    <a:pt x="8734654" y="1837155"/>
                  </a:cubicBezTo>
                  <a:cubicBezTo>
                    <a:pt x="8684520" y="1848038"/>
                    <a:pt x="8257227" y="1862831"/>
                    <a:pt x="7847181" y="1837155"/>
                  </a:cubicBezTo>
                  <a:cubicBezTo>
                    <a:pt x="7444389" y="1713151"/>
                    <a:pt x="7103612" y="1937585"/>
                    <a:pt x="6897584" y="1837155"/>
                  </a:cubicBezTo>
                  <a:cubicBezTo>
                    <a:pt x="6690887" y="2024102"/>
                    <a:pt x="6170326" y="1787596"/>
                    <a:pt x="5885865" y="1837155"/>
                  </a:cubicBezTo>
                  <a:cubicBezTo>
                    <a:pt x="5552458" y="1554561"/>
                    <a:pt x="4885405" y="1770459"/>
                    <a:pt x="4545782" y="1837155"/>
                  </a:cubicBezTo>
                  <a:cubicBezTo>
                    <a:pt x="4194747" y="1828667"/>
                    <a:pt x="4077777" y="1828104"/>
                    <a:pt x="3582075" y="1837155"/>
                  </a:cubicBezTo>
                  <a:cubicBezTo>
                    <a:pt x="3225274" y="1809834"/>
                    <a:pt x="3098701" y="2030650"/>
                    <a:pt x="2618369" y="1837155"/>
                  </a:cubicBezTo>
                  <a:cubicBezTo>
                    <a:pt x="2198395" y="1768066"/>
                    <a:pt x="2217839" y="1948250"/>
                    <a:pt x="1818312" y="1837155"/>
                  </a:cubicBezTo>
                  <a:lnTo>
                    <a:pt x="1818312" y="1837155"/>
                  </a:lnTo>
                  <a:cubicBezTo>
                    <a:pt x="1653533" y="2033482"/>
                    <a:pt x="1460137" y="1882337"/>
                    <a:pt x="1035045" y="1837155"/>
                  </a:cubicBezTo>
                  <a:cubicBezTo>
                    <a:pt x="615866" y="1689056"/>
                    <a:pt x="339407" y="1874953"/>
                    <a:pt x="151786" y="1837155"/>
                  </a:cubicBezTo>
                  <a:cubicBezTo>
                    <a:pt x="77444" y="1767035"/>
                    <a:pt x="-41367" y="1676690"/>
                    <a:pt x="0" y="1530954"/>
                  </a:cubicBezTo>
                  <a:cubicBezTo>
                    <a:pt x="-72747" y="1164142"/>
                    <a:pt x="78749" y="1007382"/>
                    <a:pt x="0" y="765479"/>
                  </a:cubicBezTo>
                  <a:cubicBezTo>
                    <a:pt x="14359" y="693364"/>
                    <a:pt x="-8737" y="653624"/>
                    <a:pt x="0" y="593251"/>
                  </a:cubicBezTo>
                  <a:cubicBezTo>
                    <a:pt x="16445" y="600769"/>
                    <a:pt x="37125" y="416248"/>
                    <a:pt x="0" y="306191"/>
                  </a:cubicBezTo>
                  <a:lnTo>
                    <a:pt x="0" y="306198"/>
                  </a:lnTo>
                  <a:close/>
                </a:path>
                <a:path w="10909881" h="1837155" stroke="0" extrusionOk="0">
                  <a:moveTo>
                    <a:pt x="0" y="306198"/>
                  </a:moveTo>
                  <a:cubicBezTo>
                    <a:pt x="19929" y="93925"/>
                    <a:pt x="43006" y="-21228"/>
                    <a:pt x="151786" y="0"/>
                  </a:cubicBezTo>
                  <a:cubicBezTo>
                    <a:pt x="493153" y="61957"/>
                    <a:pt x="721387" y="17534"/>
                    <a:pt x="968383" y="0"/>
                  </a:cubicBezTo>
                  <a:cubicBezTo>
                    <a:pt x="1266752" y="16821"/>
                    <a:pt x="1371036" y="28378"/>
                    <a:pt x="1818312" y="0"/>
                  </a:cubicBezTo>
                  <a:lnTo>
                    <a:pt x="1818312" y="0"/>
                  </a:lnTo>
                  <a:cubicBezTo>
                    <a:pt x="2127333" y="-37864"/>
                    <a:pt x="2377113" y="43036"/>
                    <a:pt x="2672919" y="0"/>
                  </a:cubicBezTo>
                  <a:cubicBezTo>
                    <a:pt x="3064424" y="-37699"/>
                    <a:pt x="3162819" y="112007"/>
                    <a:pt x="3609349" y="0"/>
                  </a:cubicBezTo>
                  <a:cubicBezTo>
                    <a:pt x="4022350" y="-93943"/>
                    <a:pt x="4281763" y="205865"/>
                    <a:pt x="4545782" y="0"/>
                  </a:cubicBezTo>
                  <a:cubicBezTo>
                    <a:pt x="4590071" y="-148194"/>
                    <a:pt x="4914042" y="-104630"/>
                    <a:pt x="5371131" y="0"/>
                  </a:cubicBezTo>
                  <a:cubicBezTo>
                    <a:pt x="5625436" y="-103788"/>
                    <a:pt x="6008550" y="-62236"/>
                    <a:pt x="6258604" y="0"/>
                  </a:cubicBezTo>
                  <a:cubicBezTo>
                    <a:pt x="6424895" y="-31660"/>
                    <a:pt x="6859875" y="62232"/>
                    <a:pt x="7021831" y="0"/>
                  </a:cubicBezTo>
                  <a:cubicBezTo>
                    <a:pt x="7159308" y="57660"/>
                    <a:pt x="7487713" y="-5150"/>
                    <a:pt x="7785058" y="0"/>
                  </a:cubicBezTo>
                  <a:cubicBezTo>
                    <a:pt x="8031661" y="124404"/>
                    <a:pt x="8153803" y="-5305"/>
                    <a:pt x="8486161" y="0"/>
                  </a:cubicBezTo>
                  <a:cubicBezTo>
                    <a:pt x="8751779" y="-30243"/>
                    <a:pt x="8914051" y="-54736"/>
                    <a:pt x="9187265" y="0"/>
                  </a:cubicBezTo>
                  <a:cubicBezTo>
                    <a:pt x="9419374" y="-49617"/>
                    <a:pt x="9549780" y="-76067"/>
                    <a:pt x="9950490" y="0"/>
                  </a:cubicBezTo>
                  <a:cubicBezTo>
                    <a:pt x="10345371" y="-30034"/>
                    <a:pt x="10415991" y="-108090"/>
                    <a:pt x="10758091" y="0"/>
                  </a:cubicBezTo>
                  <a:cubicBezTo>
                    <a:pt x="10868921" y="25258"/>
                    <a:pt x="10878828" y="106683"/>
                    <a:pt x="10909881" y="306198"/>
                  </a:cubicBezTo>
                  <a:lnTo>
                    <a:pt x="10909881" y="306191"/>
                  </a:lnTo>
                  <a:lnTo>
                    <a:pt x="10909881" y="306191"/>
                  </a:lnTo>
                  <a:cubicBezTo>
                    <a:pt x="10929749" y="502553"/>
                    <a:pt x="10937398" y="548014"/>
                    <a:pt x="10909881" y="765479"/>
                  </a:cubicBezTo>
                  <a:cubicBezTo>
                    <a:pt x="10973871" y="897779"/>
                    <a:pt x="10952181" y="1265299"/>
                    <a:pt x="10909881" y="1530954"/>
                  </a:cubicBezTo>
                  <a:cubicBezTo>
                    <a:pt x="10892657" y="1700526"/>
                    <a:pt x="10833746" y="1815453"/>
                    <a:pt x="10758091" y="1837155"/>
                  </a:cubicBezTo>
                  <a:cubicBezTo>
                    <a:pt x="10311374" y="1798291"/>
                    <a:pt x="10124569" y="1837602"/>
                    <a:pt x="9870619" y="1837155"/>
                  </a:cubicBezTo>
                  <a:cubicBezTo>
                    <a:pt x="9606015" y="1779606"/>
                    <a:pt x="9299415" y="1877306"/>
                    <a:pt x="9169516" y="1837155"/>
                  </a:cubicBezTo>
                  <a:cubicBezTo>
                    <a:pt x="9123643" y="2020439"/>
                    <a:pt x="8588478" y="1835275"/>
                    <a:pt x="8344166" y="1837155"/>
                  </a:cubicBezTo>
                  <a:cubicBezTo>
                    <a:pt x="8028512" y="1885999"/>
                    <a:pt x="7807661" y="1867893"/>
                    <a:pt x="7332447" y="1837155"/>
                  </a:cubicBezTo>
                  <a:cubicBezTo>
                    <a:pt x="7027010" y="1934179"/>
                    <a:pt x="6532962" y="2000079"/>
                    <a:pt x="6320726" y="1837155"/>
                  </a:cubicBezTo>
                  <a:cubicBezTo>
                    <a:pt x="6092004" y="1879059"/>
                    <a:pt x="5695768" y="2076271"/>
                    <a:pt x="5433255" y="1837155"/>
                  </a:cubicBezTo>
                  <a:cubicBezTo>
                    <a:pt x="5198256" y="1796944"/>
                    <a:pt x="4809527" y="1694058"/>
                    <a:pt x="4545782" y="1837155"/>
                  </a:cubicBezTo>
                  <a:cubicBezTo>
                    <a:pt x="4248374" y="1914054"/>
                    <a:pt x="3854630" y="1861255"/>
                    <a:pt x="3718449" y="1837155"/>
                  </a:cubicBezTo>
                  <a:cubicBezTo>
                    <a:pt x="3506426" y="1947143"/>
                    <a:pt x="2982810" y="1936285"/>
                    <a:pt x="2836568" y="1837155"/>
                  </a:cubicBezTo>
                  <a:cubicBezTo>
                    <a:pt x="2708645" y="1933712"/>
                    <a:pt x="2361495" y="1949699"/>
                    <a:pt x="1818312" y="1837155"/>
                  </a:cubicBezTo>
                  <a:lnTo>
                    <a:pt x="1818312" y="1837155"/>
                  </a:lnTo>
                  <a:cubicBezTo>
                    <a:pt x="1433354" y="1856998"/>
                    <a:pt x="1311886" y="1843470"/>
                    <a:pt x="1018379" y="1837155"/>
                  </a:cubicBezTo>
                  <a:cubicBezTo>
                    <a:pt x="825267" y="1962704"/>
                    <a:pt x="464298" y="1800714"/>
                    <a:pt x="151786" y="1837155"/>
                  </a:cubicBezTo>
                  <a:cubicBezTo>
                    <a:pt x="80068" y="1763837"/>
                    <a:pt x="-16291" y="1688167"/>
                    <a:pt x="0" y="1530954"/>
                  </a:cubicBezTo>
                  <a:cubicBezTo>
                    <a:pt x="26157" y="1163202"/>
                    <a:pt x="63720" y="1030047"/>
                    <a:pt x="0" y="765479"/>
                  </a:cubicBezTo>
                  <a:cubicBezTo>
                    <a:pt x="7804" y="666890"/>
                    <a:pt x="13962" y="619167"/>
                    <a:pt x="0" y="593251"/>
                  </a:cubicBezTo>
                  <a:cubicBezTo>
                    <a:pt x="21118" y="455080"/>
                    <a:pt x="-29515" y="415153"/>
                    <a:pt x="0" y="306191"/>
                  </a:cubicBezTo>
                  <a:lnTo>
                    <a:pt x="0" y="306198"/>
                  </a:lnTo>
                  <a:close/>
                </a:path>
                <a:path w="10909881" h="1837155" fill="none" stroke="0" extrusionOk="0">
                  <a:moveTo>
                    <a:pt x="0" y="306198"/>
                  </a:moveTo>
                  <a:cubicBezTo>
                    <a:pt x="-5572" y="97836"/>
                    <a:pt x="77698" y="-49321"/>
                    <a:pt x="151786" y="0"/>
                  </a:cubicBezTo>
                  <a:cubicBezTo>
                    <a:pt x="273237" y="-25481"/>
                    <a:pt x="751865" y="118700"/>
                    <a:pt x="1018379" y="0"/>
                  </a:cubicBezTo>
                  <a:cubicBezTo>
                    <a:pt x="1261891" y="-35654"/>
                    <a:pt x="1640933" y="76743"/>
                    <a:pt x="1818312" y="0"/>
                  </a:cubicBezTo>
                  <a:lnTo>
                    <a:pt x="1818312" y="0"/>
                  </a:lnTo>
                  <a:cubicBezTo>
                    <a:pt x="2127831" y="-158507"/>
                    <a:pt x="2411776" y="-81941"/>
                    <a:pt x="2645644" y="0"/>
                  </a:cubicBezTo>
                  <a:cubicBezTo>
                    <a:pt x="2895911" y="133462"/>
                    <a:pt x="3114038" y="79820"/>
                    <a:pt x="3500251" y="0"/>
                  </a:cubicBezTo>
                  <a:cubicBezTo>
                    <a:pt x="3787533" y="46929"/>
                    <a:pt x="4094887" y="-205980"/>
                    <a:pt x="4545782" y="0"/>
                  </a:cubicBezTo>
                  <a:cubicBezTo>
                    <a:pt x="4770777" y="-21664"/>
                    <a:pt x="5091119" y="38756"/>
                    <a:pt x="5246884" y="0"/>
                  </a:cubicBezTo>
                  <a:cubicBezTo>
                    <a:pt x="5248066" y="-107184"/>
                    <a:pt x="5775049" y="-84574"/>
                    <a:pt x="6258604" y="0"/>
                  </a:cubicBezTo>
                  <a:cubicBezTo>
                    <a:pt x="6403293" y="8089"/>
                    <a:pt x="6689563" y="-8950"/>
                    <a:pt x="7083954" y="0"/>
                  </a:cubicBezTo>
                  <a:cubicBezTo>
                    <a:pt x="7333933" y="-105278"/>
                    <a:pt x="7623273" y="40280"/>
                    <a:pt x="7909305" y="0"/>
                  </a:cubicBezTo>
                  <a:cubicBezTo>
                    <a:pt x="8328322" y="89813"/>
                    <a:pt x="8510382" y="126597"/>
                    <a:pt x="8921023" y="0"/>
                  </a:cubicBezTo>
                  <a:cubicBezTo>
                    <a:pt x="9263997" y="-56099"/>
                    <a:pt x="9363228" y="-43749"/>
                    <a:pt x="9622128" y="0"/>
                  </a:cubicBezTo>
                  <a:cubicBezTo>
                    <a:pt x="9854869" y="61655"/>
                    <a:pt x="10166227" y="141607"/>
                    <a:pt x="10758091" y="0"/>
                  </a:cubicBezTo>
                  <a:cubicBezTo>
                    <a:pt x="10852245" y="-8539"/>
                    <a:pt x="10953306" y="139692"/>
                    <a:pt x="10909881" y="306198"/>
                  </a:cubicBezTo>
                  <a:lnTo>
                    <a:pt x="10909881" y="306191"/>
                  </a:lnTo>
                  <a:lnTo>
                    <a:pt x="10909881" y="306191"/>
                  </a:lnTo>
                  <a:cubicBezTo>
                    <a:pt x="10874763" y="493582"/>
                    <a:pt x="10911268" y="644389"/>
                    <a:pt x="10909881" y="765479"/>
                  </a:cubicBezTo>
                  <a:cubicBezTo>
                    <a:pt x="10931775" y="1131784"/>
                    <a:pt x="10910520" y="1263070"/>
                    <a:pt x="10909881" y="1530954"/>
                  </a:cubicBezTo>
                  <a:cubicBezTo>
                    <a:pt x="10892244" y="1731134"/>
                    <a:pt x="10813358" y="1813427"/>
                    <a:pt x="10758091" y="1837155"/>
                  </a:cubicBezTo>
                  <a:cubicBezTo>
                    <a:pt x="10250820" y="1969787"/>
                    <a:pt x="9980626" y="1821978"/>
                    <a:pt x="9746373" y="1837155"/>
                  </a:cubicBezTo>
                  <a:cubicBezTo>
                    <a:pt x="9453786" y="1901845"/>
                    <a:pt x="8971038" y="1882401"/>
                    <a:pt x="8734654" y="1837155"/>
                  </a:cubicBezTo>
                  <a:cubicBezTo>
                    <a:pt x="8488345" y="1946674"/>
                    <a:pt x="8112232" y="2048119"/>
                    <a:pt x="7847181" y="1837155"/>
                  </a:cubicBezTo>
                  <a:cubicBezTo>
                    <a:pt x="7571882" y="1768905"/>
                    <a:pt x="7083421" y="1961537"/>
                    <a:pt x="6897584" y="1837155"/>
                  </a:cubicBezTo>
                  <a:cubicBezTo>
                    <a:pt x="6700989" y="1645716"/>
                    <a:pt x="6235114" y="1912063"/>
                    <a:pt x="5885865" y="1837155"/>
                  </a:cubicBezTo>
                  <a:cubicBezTo>
                    <a:pt x="5621143" y="1788762"/>
                    <a:pt x="5001188" y="1754540"/>
                    <a:pt x="4545782" y="1837155"/>
                  </a:cubicBezTo>
                  <a:cubicBezTo>
                    <a:pt x="4196072" y="1993609"/>
                    <a:pt x="4023193" y="2004969"/>
                    <a:pt x="3582075" y="1837155"/>
                  </a:cubicBezTo>
                  <a:cubicBezTo>
                    <a:pt x="3228773" y="1813291"/>
                    <a:pt x="2980372" y="1969819"/>
                    <a:pt x="2618369" y="1837155"/>
                  </a:cubicBezTo>
                  <a:cubicBezTo>
                    <a:pt x="2236490" y="1711518"/>
                    <a:pt x="2137032" y="1836127"/>
                    <a:pt x="1818312" y="1837155"/>
                  </a:cubicBezTo>
                  <a:lnTo>
                    <a:pt x="1818312" y="1837155"/>
                  </a:lnTo>
                  <a:cubicBezTo>
                    <a:pt x="1659160" y="1981999"/>
                    <a:pt x="1394707" y="1672193"/>
                    <a:pt x="1035045" y="1837155"/>
                  </a:cubicBezTo>
                  <a:cubicBezTo>
                    <a:pt x="628047" y="1827558"/>
                    <a:pt x="368485" y="1869332"/>
                    <a:pt x="151786" y="1837155"/>
                  </a:cubicBezTo>
                  <a:cubicBezTo>
                    <a:pt x="62495" y="1889775"/>
                    <a:pt x="-4522" y="1677327"/>
                    <a:pt x="0" y="1530954"/>
                  </a:cubicBezTo>
                  <a:cubicBezTo>
                    <a:pt x="44067" y="1246050"/>
                    <a:pt x="3877" y="926145"/>
                    <a:pt x="0" y="765479"/>
                  </a:cubicBezTo>
                  <a:cubicBezTo>
                    <a:pt x="9270" y="722423"/>
                    <a:pt x="9694" y="633848"/>
                    <a:pt x="0" y="593251"/>
                  </a:cubicBezTo>
                  <a:cubicBezTo>
                    <a:pt x="-9490" y="553438"/>
                    <a:pt x="-7873" y="419387"/>
                    <a:pt x="0" y="306191"/>
                  </a:cubicBezTo>
                  <a:lnTo>
                    <a:pt x="0" y="306198"/>
                  </a:lnTo>
                  <a:close/>
                </a:path>
                <a:path w="10909881" h="1837155" fill="none" stroke="0" extrusionOk="0">
                  <a:moveTo>
                    <a:pt x="0" y="306198"/>
                  </a:moveTo>
                  <a:cubicBezTo>
                    <a:pt x="17150" y="132387"/>
                    <a:pt x="59695" y="-31843"/>
                    <a:pt x="151786" y="0"/>
                  </a:cubicBezTo>
                  <a:cubicBezTo>
                    <a:pt x="306016" y="-109636"/>
                    <a:pt x="722769" y="79763"/>
                    <a:pt x="1018379" y="0"/>
                  </a:cubicBezTo>
                  <a:cubicBezTo>
                    <a:pt x="1300439" y="-59175"/>
                    <a:pt x="1673483" y="46247"/>
                    <a:pt x="1818312" y="0"/>
                  </a:cubicBezTo>
                  <a:lnTo>
                    <a:pt x="1818312" y="0"/>
                  </a:lnTo>
                  <a:cubicBezTo>
                    <a:pt x="2111650" y="-104379"/>
                    <a:pt x="2453681" y="-36097"/>
                    <a:pt x="2645644" y="0"/>
                  </a:cubicBezTo>
                  <a:cubicBezTo>
                    <a:pt x="2899588" y="107320"/>
                    <a:pt x="3178885" y="-17780"/>
                    <a:pt x="3500251" y="0"/>
                  </a:cubicBezTo>
                  <a:cubicBezTo>
                    <a:pt x="3836848" y="-231218"/>
                    <a:pt x="4095855" y="-106194"/>
                    <a:pt x="4545782" y="0"/>
                  </a:cubicBezTo>
                  <a:cubicBezTo>
                    <a:pt x="4825914" y="-91546"/>
                    <a:pt x="5115302" y="-101743"/>
                    <a:pt x="5246884" y="0"/>
                  </a:cubicBezTo>
                  <a:cubicBezTo>
                    <a:pt x="5452053" y="13506"/>
                    <a:pt x="5946465" y="-152100"/>
                    <a:pt x="6258604" y="0"/>
                  </a:cubicBezTo>
                  <a:cubicBezTo>
                    <a:pt x="6610846" y="10842"/>
                    <a:pt x="6852991" y="-4462"/>
                    <a:pt x="7083954" y="0"/>
                  </a:cubicBezTo>
                  <a:cubicBezTo>
                    <a:pt x="7246770" y="-66308"/>
                    <a:pt x="7634475" y="45977"/>
                    <a:pt x="7909305" y="0"/>
                  </a:cubicBezTo>
                  <a:cubicBezTo>
                    <a:pt x="8191023" y="-74647"/>
                    <a:pt x="8651074" y="68302"/>
                    <a:pt x="8921023" y="0"/>
                  </a:cubicBezTo>
                  <a:cubicBezTo>
                    <a:pt x="9260700" y="-78183"/>
                    <a:pt x="9375522" y="-93132"/>
                    <a:pt x="9622128" y="0"/>
                  </a:cubicBezTo>
                  <a:cubicBezTo>
                    <a:pt x="9908247" y="22444"/>
                    <a:pt x="10182622" y="97013"/>
                    <a:pt x="10758091" y="0"/>
                  </a:cubicBezTo>
                  <a:cubicBezTo>
                    <a:pt x="10816791" y="48821"/>
                    <a:pt x="10952237" y="142176"/>
                    <a:pt x="10909881" y="306198"/>
                  </a:cubicBezTo>
                  <a:lnTo>
                    <a:pt x="10909881" y="306191"/>
                  </a:lnTo>
                  <a:lnTo>
                    <a:pt x="10909881" y="306191"/>
                  </a:lnTo>
                  <a:cubicBezTo>
                    <a:pt x="10867452" y="502713"/>
                    <a:pt x="10903780" y="631449"/>
                    <a:pt x="10909881" y="765479"/>
                  </a:cubicBezTo>
                  <a:cubicBezTo>
                    <a:pt x="10904198" y="1141982"/>
                    <a:pt x="10890898" y="1248417"/>
                    <a:pt x="10909881" y="1530954"/>
                  </a:cubicBezTo>
                  <a:cubicBezTo>
                    <a:pt x="10922197" y="1704547"/>
                    <a:pt x="10844334" y="1816436"/>
                    <a:pt x="10758091" y="1837155"/>
                  </a:cubicBezTo>
                  <a:cubicBezTo>
                    <a:pt x="10393895" y="1831685"/>
                    <a:pt x="10008084" y="1818686"/>
                    <a:pt x="9746373" y="1837155"/>
                  </a:cubicBezTo>
                  <a:cubicBezTo>
                    <a:pt x="9454779" y="1835286"/>
                    <a:pt x="9036046" y="1715963"/>
                    <a:pt x="8734654" y="1837155"/>
                  </a:cubicBezTo>
                  <a:cubicBezTo>
                    <a:pt x="8614676" y="1914021"/>
                    <a:pt x="8229382" y="1972131"/>
                    <a:pt x="7847181" y="1837155"/>
                  </a:cubicBezTo>
                  <a:cubicBezTo>
                    <a:pt x="7521339" y="1755414"/>
                    <a:pt x="7134866" y="1905478"/>
                    <a:pt x="6897584" y="1837155"/>
                  </a:cubicBezTo>
                  <a:cubicBezTo>
                    <a:pt x="6658121" y="1769055"/>
                    <a:pt x="6150760" y="1954762"/>
                    <a:pt x="5885865" y="1837155"/>
                  </a:cubicBezTo>
                  <a:cubicBezTo>
                    <a:pt x="5474329" y="1854133"/>
                    <a:pt x="5024359" y="1808075"/>
                    <a:pt x="4545782" y="1837155"/>
                  </a:cubicBezTo>
                  <a:cubicBezTo>
                    <a:pt x="4208028" y="1841745"/>
                    <a:pt x="4057155" y="1892371"/>
                    <a:pt x="3582075" y="1837155"/>
                  </a:cubicBezTo>
                  <a:cubicBezTo>
                    <a:pt x="3197796" y="1772966"/>
                    <a:pt x="3040527" y="1978213"/>
                    <a:pt x="2618369" y="1837155"/>
                  </a:cubicBezTo>
                  <a:cubicBezTo>
                    <a:pt x="2273127" y="1758083"/>
                    <a:pt x="2205555" y="1917309"/>
                    <a:pt x="1818312" y="1837155"/>
                  </a:cubicBezTo>
                  <a:lnTo>
                    <a:pt x="1818312" y="1837155"/>
                  </a:lnTo>
                  <a:cubicBezTo>
                    <a:pt x="1622788" y="1937115"/>
                    <a:pt x="1444103" y="1830069"/>
                    <a:pt x="1035045" y="1837155"/>
                  </a:cubicBezTo>
                  <a:cubicBezTo>
                    <a:pt x="705262" y="1780716"/>
                    <a:pt x="386673" y="1839929"/>
                    <a:pt x="151786" y="1837155"/>
                  </a:cubicBezTo>
                  <a:cubicBezTo>
                    <a:pt x="38019" y="1803534"/>
                    <a:pt x="-33639" y="1692283"/>
                    <a:pt x="0" y="1530954"/>
                  </a:cubicBezTo>
                  <a:cubicBezTo>
                    <a:pt x="-17582" y="1187645"/>
                    <a:pt x="61630" y="952925"/>
                    <a:pt x="0" y="765479"/>
                  </a:cubicBezTo>
                  <a:cubicBezTo>
                    <a:pt x="6476" y="718496"/>
                    <a:pt x="-11081" y="641269"/>
                    <a:pt x="0" y="593251"/>
                  </a:cubicBezTo>
                  <a:cubicBezTo>
                    <a:pt x="30303" y="558783"/>
                    <a:pt x="-330" y="449288"/>
                    <a:pt x="0" y="306191"/>
                  </a:cubicBezTo>
                  <a:lnTo>
                    <a:pt x="0" y="306198"/>
                  </a:lnTo>
                  <a:close/>
                </a:path>
                <a:path w="10909881" h="1837155" fill="none" stroke="0" extrusionOk="0">
                  <a:moveTo>
                    <a:pt x="0" y="306198"/>
                  </a:moveTo>
                  <a:cubicBezTo>
                    <a:pt x="40812" y="130751"/>
                    <a:pt x="55611" y="-29819"/>
                    <a:pt x="151786" y="0"/>
                  </a:cubicBezTo>
                  <a:cubicBezTo>
                    <a:pt x="261738" y="-151456"/>
                    <a:pt x="717757" y="199226"/>
                    <a:pt x="1018379" y="0"/>
                  </a:cubicBezTo>
                  <a:cubicBezTo>
                    <a:pt x="1319800" y="-84635"/>
                    <a:pt x="1674339" y="28191"/>
                    <a:pt x="1818312" y="0"/>
                  </a:cubicBezTo>
                  <a:lnTo>
                    <a:pt x="1818312" y="0"/>
                  </a:lnTo>
                  <a:cubicBezTo>
                    <a:pt x="2094869" y="-7363"/>
                    <a:pt x="2433123" y="-104506"/>
                    <a:pt x="2645644" y="0"/>
                  </a:cubicBezTo>
                  <a:cubicBezTo>
                    <a:pt x="2947491" y="209751"/>
                    <a:pt x="3158565" y="9392"/>
                    <a:pt x="3500251" y="0"/>
                  </a:cubicBezTo>
                  <a:cubicBezTo>
                    <a:pt x="3826552" y="-215675"/>
                    <a:pt x="4197057" y="-153380"/>
                    <a:pt x="4545782" y="0"/>
                  </a:cubicBezTo>
                  <a:cubicBezTo>
                    <a:pt x="4835759" y="-125487"/>
                    <a:pt x="5093514" y="-127652"/>
                    <a:pt x="5246884" y="0"/>
                  </a:cubicBezTo>
                  <a:cubicBezTo>
                    <a:pt x="5447377" y="-129017"/>
                    <a:pt x="6014620" y="-172951"/>
                    <a:pt x="6258604" y="0"/>
                  </a:cubicBezTo>
                  <a:cubicBezTo>
                    <a:pt x="6678465" y="-74136"/>
                    <a:pt x="6869461" y="-136393"/>
                    <a:pt x="7083954" y="0"/>
                  </a:cubicBezTo>
                  <a:cubicBezTo>
                    <a:pt x="7297220" y="99473"/>
                    <a:pt x="7664582" y="46497"/>
                    <a:pt x="7909305" y="0"/>
                  </a:cubicBezTo>
                  <a:cubicBezTo>
                    <a:pt x="8157826" y="-183271"/>
                    <a:pt x="8671187" y="148838"/>
                    <a:pt x="8921023" y="0"/>
                  </a:cubicBezTo>
                  <a:cubicBezTo>
                    <a:pt x="9235558" y="-65235"/>
                    <a:pt x="9369195" y="-77553"/>
                    <a:pt x="9622128" y="0"/>
                  </a:cubicBezTo>
                  <a:cubicBezTo>
                    <a:pt x="9930188" y="38344"/>
                    <a:pt x="10246277" y="88063"/>
                    <a:pt x="10758091" y="0"/>
                  </a:cubicBezTo>
                  <a:cubicBezTo>
                    <a:pt x="10808537" y="-7199"/>
                    <a:pt x="10964262" y="96775"/>
                    <a:pt x="10909881" y="306198"/>
                  </a:cubicBezTo>
                  <a:lnTo>
                    <a:pt x="10909881" y="306191"/>
                  </a:lnTo>
                  <a:lnTo>
                    <a:pt x="10909881" y="306191"/>
                  </a:lnTo>
                  <a:cubicBezTo>
                    <a:pt x="10842640" y="484239"/>
                    <a:pt x="10906403" y="650847"/>
                    <a:pt x="10909881" y="765479"/>
                  </a:cubicBezTo>
                  <a:cubicBezTo>
                    <a:pt x="10914453" y="1139049"/>
                    <a:pt x="10905568" y="1245398"/>
                    <a:pt x="10909881" y="1530954"/>
                  </a:cubicBezTo>
                  <a:cubicBezTo>
                    <a:pt x="10917043" y="1688608"/>
                    <a:pt x="10842243" y="1827875"/>
                    <a:pt x="10758091" y="1837155"/>
                  </a:cubicBezTo>
                  <a:cubicBezTo>
                    <a:pt x="10410323" y="1905442"/>
                    <a:pt x="10078985" y="1865430"/>
                    <a:pt x="9746373" y="1837155"/>
                  </a:cubicBezTo>
                  <a:cubicBezTo>
                    <a:pt x="9512917" y="1815176"/>
                    <a:pt x="9007132" y="1657257"/>
                    <a:pt x="8734654" y="1837155"/>
                  </a:cubicBezTo>
                  <a:cubicBezTo>
                    <a:pt x="8588718" y="1818668"/>
                    <a:pt x="8202278" y="1902290"/>
                    <a:pt x="7847181" y="1837155"/>
                  </a:cubicBezTo>
                  <a:cubicBezTo>
                    <a:pt x="7492096" y="1740131"/>
                    <a:pt x="7139849" y="1921690"/>
                    <a:pt x="6897584" y="1837155"/>
                  </a:cubicBezTo>
                  <a:cubicBezTo>
                    <a:pt x="6706161" y="1955763"/>
                    <a:pt x="6170877" y="1833113"/>
                    <a:pt x="5885865" y="1837155"/>
                  </a:cubicBezTo>
                  <a:cubicBezTo>
                    <a:pt x="5503705" y="1653925"/>
                    <a:pt x="4928998" y="1779052"/>
                    <a:pt x="4545782" y="1837155"/>
                  </a:cubicBezTo>
                  <a:cubicBezTo>
                    <a:pt x="4198962" y="1836804"/>
                    <a:pt x="4038954" y="1838903"/>
                    <a:pt x="3582075" y="1837155"/>
                  </a:cubicBezTo>
                  <a:cubicBezTo>
                    <a:pt x="3261728" y="1813159"/>
                    <a:pt x="3078473" y="2013218"/>
                    <a:pt x="2618369" y="1837155"/>
                  </a:cubicBezTo>
                  <a:cubicBezTo>
                    <a:pt x="2241790" y="1718374"/>
                    <a:pt x="2236703" y="1910817"/>
                    <a:pt x="1818312" y="1837155"/>
                  </a:cubicBezTo>
                  <a:lnTo>
                    <a:pt x="1818312" y="1837155"/>
                  </a:lnTo>
                  <a:cubicBezTo>
                    <a:pt x="1650042" y="1992641"/>
                    <a:pt x="1419838" y="1831211"/>
                    <a:pt x="1035045" y="1837155"/>
                  </a:cubicBezTo>
                  <a:cubicBezTo>
                    <a:pt x="646006" y="1727610"/>
                    <a:pt x="317321" y="1854852"/>
                    <a:pt x="151786" y="1837155"/>
                  </a:cubicBezTo>
                  <a:cubicBezTo>
                    <a:pt x="71850" y="1788997"/>
                    <a:pt x="-23036" y="1678896"/>
                    <a:pt x="0" y="1530954"/>
                  </a:cubicBezTo>
                  <a:cubicBezTo>
                    <a:pt x="-7223" y="1159499"/>
                    <a:pt x="48280" y="991458"/>
                    <a:pt x="0" y="765479"/>
                  </a:cubicBezTo>
                  <a:cubicBezTo>
                    <a:pt x="10755" y="704409"/>
                    <a:pt x="-6903" y="652627"/>
                    <a:pt x="0" y="593251"/>
                  </a:cubicBezTo>
                  <a:cubicBezTo>
                    <a:pt x="16584" y="584133"/>
                    <a:pt x="22444" y="419254"/>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8784955"/>
                        <a:gd name="connsiteY0" fmla="*/ 127228 h 763353"/>
                        <a:gd name="connsiteX1" fmla="*/ 122223 w 8784955"/>
                        <a:gd name="connsiteY1" fmla="*/ 0 h 763353"/>
                        <a:gd name="connsiteX2" fmla="*/ 820029 w 8784955"/>
                        <a:gd name="connsiteY2" fmla="*/ 0 h 763353"/>
                        <a:gd name="connsiteX3" fmla="*/ 1464158 w 8784955"/>
                        <a:gd name="connsiteY3" fmla="*/ 0 h 763353"/>
                        <a:gd name="connsiteX4" fmla="*/ 1464158 w 8784955"/>
                        <a:gd name="connsiteY4" fmla="*/ 0 h 763353"/>
                        <a:gd name="connsiteX5" fmla="*/ 2130350 w 8784955"/>
                        <a:gd name="connsiteY5" fmla="*/ 0 h 763353"/>
                        <a:gd name="connsiteX6" fmla="*/ 2818505 w 8784955"/>
                        <a:gd name="connsiteY6" fmla="*/ 0 h 763353"/>
                        <a:gd name="connsiteX7" fmla="*/ 3660397 w 8784955"/>
                        <a:gd name="connsiteY7" fmla="*/ 0 h 763353"/>
                        <a:gd name="connsiteX8" fmla="*/ 4224945 w 8784955"/>
                        <a:gd name="connsiteY8" fmla="*/ 0 h 763353"/>
                        <a:gd name="connsiteX9" fmla="*/ 5039611 w 8784955"/>
                        <a:gd name="connsiteY9" fmla="*/ 0 h 763353"/>
                        <a:gd name="connsiteX10" fmla="*/ 5704207 w 8784955"/>
                        <a:gd name="connsiteY10" fmla="*/ 0 h 763353"/>
                        <a:gd name="connsiteX11" fmla="*/ 6368804 w 8784955"/>
                        <a:gd name="connsiteY11" fmla="*/ 0 h 763353"/>
                        <a:gd name="connsiteX12" fmla="*/ 7183469 w 8784955"/>
                        <a:gd name="connsiteY12" fmla="*/ 0 h 763353"/>
                        <a:gd name="connsiteX13" fmla="*/ 7748019 w 8784955"/>
                        <a:gd name="connsiteY13" fmla="*/ 0 h 763353"/>
                        <a:gd name="connsiteX14" fmla="*/ 8662730 w 8784955"/>
                        <a:gd name="connsiteY14" fmla="*/ 0 h 763353"/>
                        <a:gd name="connsiteX15" fmla="*/ 8784955 w 8784955"/>
                        <a:gd name="connsiteY15" fmla="*/ 127228 h 763353"/>
                        <a:gd name="connsiteX16" fmla="*/ 8784955 w 8784955"/>
                        <a:gd name="connsiteY16" fmla="*/ 127225 h 763353"/>
                        <a:gd name="connsiteX17" fmla="*/ 8784955 w 8784955"/>
                        <a:gd name="connsiteY17" fmla="*/ 127225 h 763353"/>
                        <a:gd name="connsiteX18" fmla="*/ 8784955 w 8784955"/>
                        <a:gd name="connsiteY18" fmla="*/ 318063 h 763353"/>
                        <a:gd name="connsiteX19" fmla="*/ 8784955 w 8784955"/>
                        <a:gd name="connsiteY19" fmla="*/ 636124 h 763353"/>
                        <a:gd name="connsiteX20" fmla="*/ 8662730 w 8784955"/>
                        <a:gd name="connsiteY20" fmla="*/ 763353 h 763353"/>
                        <a:gd name="connsiteX21" fmla="*/ 7848065 w 8784955"/>
                        <a:gd name="connsiteY21" fmla="*/ 763353 h 763353"/>
                        <a:gd name="connsiteX22" fmla="*/ 7033399 w 8784955"/>
                        <a:gd name="connsiteY22" fmla="*/ 763353 h 763353"/>
                        <a:gd name="connsiteX23" fmla="*/ 6318780 w 8784955"/>
                        <a:gd name="connsiteY23" fmla="*/ 763353 h 763353"/>
                        <a:gd name="connsiteX24" fmla="*/ 5554137 w 8784955"/>
                        <a:gd name="connsiteY24" fmla="*/ 763353 h 763353"/>
                        <a:gd name="connsiteX25" fmla="*/ 4739471 w 8784955"/>
                        <a:gd name="connsiteY25" fmla="*/ 763353 h 763353"/>
                        <a:gd name="connsiteX26" fmla="*/ 3660397 w 8784955"/>
                        <a:gd name="connsiteY26" fmla="*/ 763353 h 763353"/>
                        <a:gd name="connsiteX27" fmla="*/ 2884392 w 8784955"/>
                        <a:gd name="connsiteY27" fmla="*/ 763353 h 763353"/>
                        <a:gd name="connsiteX28" fmla="*/ 2108388 w 8784955"/>
                        <a:gd name="connsiteY28" fmla="*/ 763353 h 763353"/>
                        <a:gd name="connsiteX29" fmla="*/ 1464158 w 8784955"/>
                        <a:gd name="connsiteY29" fmla="*/ 763353 h 763353"/>
                        <a:gd name="connsiteX30" fmla="*/ 1464158 w 8784955"/>
                        <a:gd name="connsiteY30" fmla="*/ 763353 h 763353"/>
                        <a:gd name="connsiteX31" fmla="*/ 833449 w 8784955"/>
                        <a:gd name="connsiteY31" fmla="*/ 763353 h 763353"/>
                        <a:gd name="connsiteX32" fmla="*/ 122223 w 8784955"/>
                        <a:gd name="connsiteY32" fmla="*/ 763353 h 763353"/>
                        <a:gd name="connsiteX33" fmla="*/ 0 w 8784955"/>
                        <a:gd name="connsiteY33" fmla="*/ 636124 h 763353"/>
                        <a:gd name="connsiteX34" fmla="*/ 0 w 8784955"/>
                        <a:gd name="connsiteY34" fmla="*/ 318063 h 763353"/>
                        <a:gd name="connsiteX35" fmla="*/ 0 w 8784955"/>
                        <a:gd name="connsiteY35" fmla="*/ 246501 h 763353"/>
                        <a:gd name="connsiteX36" fmla="*/ 0 w 8784955"/>
                        <a:gd name="connsiteY36" fmla="*/ 127225 h 763353"/>
                        <a:gd name="connsiteX37" fmla="*/ 0 w 8784955"/>
                        <a:gd name="connsiteY37" fmla="*/ 127228 h 763353"/>
                        <a:gd name="connsiteX0" fmla="*/ 0 w 8784955"/>
                        <a:gd name="connsiteY0" fmla="*/ 127228 h 763353"/>
                        <a:gd name="connsiteX1" fmla="*/ 122223 w 8784955"/>
                        <a:gd name="connsiteY1" fmla="*/ 0 h 763353"/>
                        <a:gd name="connsiteX2" fmla="*/ 779771 w 8784955"/>
                        <a:gd name="connsiteY2" fmla="*/ 0 h 763353"/>
                        <a:gd name="connsiteX3" fmla="*/ 1464158 w 8784955"/>
                        <a:gd name="connsiteY3" fmla="*/ 0 h 763353"/>
                        <a:gd name="connsiteX4" fmla="*/ 1464158 w 8784955"/>
                        <a:gd name="connsiteY4" fmla="*/ 0 h 763353"/>
                        <a:gd name="connsiteX5" fmla="*/ 2152313 w 8784955"/>
                        <a:gd name="connsiteY5" fmla="*/ 0 h 763353"/>
                        <a:gd name="connsiteX6" fmla="*/ 2906354 w 8784955"/>
                        <a:gd name="connsiteY6" fmla="*/ 0 h 763353"/>
                        <a:gd name="connsiteX7" fmla="*/ 3660397 w 8784955"/>
                        <a:gd name="connsiteY7" fmla="*/ 0 h 763353"/>
                        <a:gd name="connsiteX8" fmla="*/ 4324992 w 8784955"/>
                        <a:gd name="connsiteY8" fmla="*/ 0 h 763353"/>
                        <a:gd name="connsiteX9" fmla="*/ 5039611 w 8784955"/>
                        <a:gd name="connsiteY9" fmla="*/ 0 h 763353"/>
                        <a:gd name="connsiteX10" fmla="*/ 5654184 w 8784955"/>
                        <a:gd name="connsiteY10" fmla="*/ 0 h 763353"/>
                        <a:gd name="connsiteX11" fmla="*/ 6268757 w 8784955"/>
                        <a:gd name="connsiteY11" fmla="*/ 0 h 763353"/>
                        <a:gd name="connsiteX12" fmla="*/ 6833305 w 8784955"/>
                        <a:gd name="connsiteY12" fmla="*/ 0 h 763353"/>
                        <a:gd name="connsiteX13" fmla="*/ 7397855 w 8784955"/>
                        <a:gd name="connsiteY13" fmla="*/ 0 h 763353"/>
                        <a:gd name="connsiteX14" fmla="*/ 8012426 w 8784955"/>
                        <a:gd name="connsiteY14" fmla="*/ 0 h 763353"/>
                        <a:gd name="connsiteX15" fmla="*/ 8662730 w 8784955"/>
                        <a:gd name="connsiteY15" fmla="*/ 0 h 763353"/>
                        <a:gd name="connsiteX16" fmla="*/ 8784955 w 8784955"/>
                        <a:gd name="connsiteY16" fmla="*/ 127228 h 763353"/>
                        <a:gd name="connsiteX17" fmla="*/ 8784955 w 8784955"/>
                        <a:gd name="connsiteY17" fmla="*/ 127225 h 763353"/>
                        <a:gd name="connsiteX18" fmla="*/ 8784955 w 8784955"/>
                        <a:gd name="connsiteY18" fmla="*/ 127225 h 763353"/>
                        <a:gd name="connsiteX19" fmla="*/ 8784955 w 8784955"/>
                        <a:gd name="connsiteY19" fmla="*/ 318063 h 763353"/>
                        <a:gd name="connsiteX20" fmla="*/ 8784955 w 8784955"/>
                        <a:gd name="connsiteY20" fmla="*/ 636124 h 763353"/>
                        <a:gd name="connsiteX21" fmla="*/ 8662730 w 8784955"/>
                        <a:gd name="connsiteY21" fmla="*/ 763353 h 763353"/>
                        <a:gd name="connsiteX22" fmla="*/ 7948111 w 8784955"/>
                        <a:gd name="connsiteY22" fmla="*/ 763353 h 763353"/>
                        <a:gd name="connsiteX23" fmla="*/ 7383563 w 8784955"/>
                        <a:gd name="connsiteY23" fmla="*/ 763353 h 763353"/>
                        <a:gd name="connsiteX24" fmla="*/ 6718967 w 8784955"/>
                        <a:gd name="connsiteY24" fmla="*/ 763353 h 763353"/>
                        <a:gd name="connsiteX25" fmla="*/ 5904301 w 8784955"/>
                        <a:gd name="connsiteY25" fmla="*/ 763353 h 763353"/>
                        <a:gd name="connsiteX26" fmla="*/ 5089634 w 8784955"/>
                        <a:gd name="connsiteY26" fmla="*/ 763353 h 763353"/>
                        <a:gd name="connsiteX27" fmla="*/ 4375016 w 8784955"/>
                        <a:gd name="connsiteY27" fmla="*/ 763353 h 763353"/>
                        <a:gd name="connsiteX28" fmla="*/ 3660397 w 8784955"/>
                        <a:gd name="connsiteY28" fmla="*/ 763353 h 763353"/>
                        <a:gd name="connsiteX29" fmla="*/ 2994204 w 8784955"/>
                        <a:gd name="connsiteY29" fmla="*/ 763353 h 763353"/>
                        <a:gd name="connsiteX30" fmla="*/ 2284088 w 8784955"/>
                        <a:gd name="connsiteY30" fmla="*/ 763353 h 763353"/>
                        <a:gd name="connsiteX31" fmla="*/ 1464158 w 8784955"/>
                        <a:gd name="connsiteY31" fmla="*/ 763353 h 763353"/>
                        <a:gd name="connsiteX32" fmla="*/ 1464158 w 8784955"/>
                        <a:gd name="connsiteY32" fmla="*/ 763353 h 763353"/>
                        <a:gd name="connsiteX33" fmla="*/ 820029 w 8784955"/>
                        <a:gd name="connsiteY33" fmla="*/ 763353 h 763353"/>
                        <a:gd name="connsiteX34" fmla="*/ 122223 w 8784955"/>
                        <a:gd name="connsiteY34" fmla="*/ 763353 h 763353"/>
                        <a:gd name="connsiteX35" fmla="*/ 0 w 8784955"/>
                        <a:gd name="connsiteY35" fmla="*/ 636124 h 763353"/>
                        <a:gd name="connsiteX36" fmla="*/ 0 w 8784955"/>
                        <a:gd name="connsiteY36" fmla="*/ 318063 h 763353"/>
                        <a:gd name="connsiteX37" fmla="*/ 0 w 8784955"/>
                        <a:gd name="connsiteY37" fmla="*/ 246501 h 763353"/>
                        <a:gd name="connsiteX38" fmla="*/ 0 w 8784955"/>
                        <a:gd name="connsiteY38" fmla="*/ 127225 h 763353"/>
                        <a:gd name="connsiteX39" fmla="*/ 0 w 8784955"/>
                        <a:gd name="connsiteY39" fmla="*/ 127228 h 763353"/>
                        <a:gd name="connsiteX0" fmla="*/ 0 w 8784955"/>
                        <a:gd name="connsiteY0" fmla="*/ 127228 h 763353"/>
                        <a:gd name="connsiteX1" fmla="*/ 122223 w 8784955"/>
                        <a:gd name="connsiteY1" fmla="*/ 0 h 763353"/>
                        <a:gd name="connsiteX2" fmla="*/ 820029 w 8784955"/>
                        <a:gd name="connsiteY2" fmla="*/ 0 h 763353"/>
                        <a:gd name="connsiteX3" fmla="*/ 1464158 w 8784955"/>
                        <a:gd name="connsiteY3" fmla="*/ 0 h 763353"/>
                        <a:gd name="connsiteX4" fmla="*/ 1464158 w 8784955"/>
                        <a:gd name="connsiteY4" fmla="*/ 0 h 763353"/>
                        <a:gd name="connsiteX5" fmla="*/ 2130350 w 8784955"/>
                        <a:gd name="connsiteY5" fmla="*/ 0 h 763353"/>
                        <a:gd name="connsiteX6" fmla="*/ 2818505 w 8784955"/>
                        <a:gd name="connsiteY6" fmla="*/ 0 h 763353"/>
                        <a:gd name="connsiteX7" fmla="*/ 3660397 w 8784955"/>
                        <a:gd name="connsiteY7" fmla="*/ 0 h 763353"/>
                        <a:gd name="connsiteX8" fmla="*/ 4224945 w 8784955"/>
                        <a:gd name="connsiteY8" fmla="*/ 0 h 763353"/>
                        <a:gd name="connsiteX9" fmla="*/ 5039611 w 8784955"/>
                        <a:gd name="connsiteY9" fmla="*/ 0 h 763353"/>
                        <a:gd name="connsiteX10" fmla="*/ 5704207 w 8784955"/>
                        <a:gd name="connsiteY10" fmla="*/ 0 h 763353"/>
                        <a:gd name="connsiteX11" fmla="*/ 6368804 w 8784955"/>
                        <a:gd name="connsiteY11" fmla="*/ 0 h 763353"/>
                        <a:gd name="connsiteX12" fmla="*/ 7183469 w 8784955"/>
                        <a:gd name="connsiteY12" fmla="*/ 0 h 763353"/>
                        <a:gd name="connsiteX13" fmla="*/ 7748019 w 8784955"/>
                        <a:gd name="connsiteY13" fmla="*/ 0 h 763353"/>
                        <a:gd name="connsiteX14" fmla="*/ 8662730 w 8784955"/>
                        <a:gd name="connsiteY14" fmla="*/ 0 h 763353"/>
                        <a:gd name="connsiteX15" fmla="*/ 8784955 w 8784955"/>
                        <a:gd name="connsiteY15" fmla="*/ 127228 h 763353"/>
                        <a:gd name="connsiteX16" fmla="*/ 8784955 w 8784955"/>
                        <a:gd name="connsiteY16" fmla="*/ 127225 h 763353"/>
                        <a:gd name="connsiteX17" fmla="*/ 8784955 w 8784955"/>
                        <a:gd name="connsiteY17" fmla="*/ 127225 h 763353"/>
                        <a:gd name="connsiteX18" fmla="*/ 8784955 w 8784955"/>
                        <a:gd name="connsiteY18" fmla="*/ 318063 h 763353"/>
                        <a:gd name="connsiteX19" fmla="*/ 8784955 w 8784955"/>
                        <a:gd name="connsiteY19" fmla="*/ 636124 h 763353"/>
                        <a:gd name="connsiteX20" fmla="*/ 8662730 w 8784955"/>
                        <a:gd name="connsiteY20" fmla="*/ 763353 h 763353"/>
                        <a:gd name="connsiteX21" fmla="*/ 7848065 w 8784955"/>
                        <a:gd name="connsiteY21" fmla="*/ 763353 h 763353"/>
                        <a:gd name="connsiteX22" fmla="*/ 7033399 w 8784955"/>
                        <a:gd name="connsiteY22" fmla="*/ 763353 h 763353"/>
                        <a:gd name="connsiteX23" fmla="*/ 6318780 w 8784955"/>
                        <a:gd name="connsiteY23" fmla="*/ 763353 h 763353"/>
                        <a:gd name="connsiteX24" fmla="*/ 5554137 w 8784955"/>
                        <a:gd name="connsiteY24" fmla="*/ 763353 h 763353"/>
                        <a:gd name="connsiteX25" fmla="*/ 4739471 w 8784955"/>
                        <a:gd name="connsiteY25" fmla="*/ 763353 h 763353"/>
                        <a:gd name="connsiteX26" fmla="*/ 3660397 w 8784955"/>
                        <a:gd name="connsiteY26" fmla="*/ 763353 h 763353"/>
                        <a:gd name="connsiteX27" fmla="*/ 2884392 w 8784955"/>
                        <a:gd name="connsiteY27" fmla="*/ 763353 h 763353"/>
                        <a:gd name="connsiteX28" fmla="*/ 2108388 w 8784955"/>
                        <a:gd name="connsiteY28" fmla="*/ 763353 h 763353"/>
                        <a:gd name="connsiteX29" fmla="*/ 1464158 w 8784955"/>
                        <a:gd name="connsiteY29" fmla="*/ 763353 h 763353"/>
                        <a:gd name="connsiteX30" fmla="*/ 1464158 w 8784955"/>
                        <a:gd name="connsiteY30" fmla="*/ 763353 h 763353"/>
                        <a:gd name="connsiteX31" fmla="*/ 833449 w 8784955"/>
                        <a:gd name="connsiteY31" fmla="*/ 763353 h 763353"/>
                        <a:gd name="connsiteX32" fmla="*/ 122223 w 8784955"/>
                        <a:gd name="connsiteY32" fmla="*/ 763353 h 763353"/>
                        <a:gd name="connsiteX33" fmla="*/ 0 w 8784955"/>
                        <a:gd name="connsiteY33" fmla="*/ 636124 h 763353"/>
                        <a:gd name="connsiteX34" fmla="*/ 0 w 8784955"/>
                        <a:gd name="connsiteY34" fmla="*/ 318063 h 763353"/>
                        <a:gd name="connsiteX35" fmla="*/ 0 w 8784955"/>
                        <a:gd name="connsiteY35" fmla="*/ 246501 h 763353"/>
                        <a:gd name="connsiteX36" fmla="*/ 0 w 8784955"/>
                        <a:gd name="connsiteY36" fmla="*/ 127225 h 763353"/>
                        <a:gd name="connsiteX37" fmla="*/ 0 w 8784955"/>
                        <a:gd name="connsiteY37" fmla="*/ 127228 h 7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84955" h="763353" fill="none" extrusionOk="0">
                          <a:moveTo>
                            <a:pt x="0" y="127228"/>
                          </a:moveTo>
                          <a:cubicBezTo>
                            <a:pt x="29557" y="58680"/>
                            <a:pt x="34480" y="-3925"/>
                            <a:pt x="122223" y="0"/>
                          </a:cubicBezTo>
                          <a:cubicBezTo>
                            <a:pt x="261698" y="-61720"/>
                            <a:pt x="530051" y="84231"/>
                            <a:pt x="820029" y="0"/>
                          </a:cubicBezTo>
                          <a:cubicBezTo>
                            <a:pt x="1063577" y="-39160"/>
                            <a:pt x="1352286" y="345"/>
                            <a:pt x="1464158" y="0"/>
                          </a:cubicBezTo>
                          <a:lnTo>
                            <a:pt x="1464158" y="0"/>
                          </a:lnTo>
                          <a:cubicBezTo>
                            <a:pt x="1677053" y="2836"/>
                            <a:pt x="1938126" y="-53173"/>
                            <a:pt x="2130350" y="0"/>
                          </a:cubicBezTo>
                          <a:cubicBezTo>
                            <a:pt x="2360317" y="76983"/>
                            <a:pt x="2529024" y="7181"/>
                            <a:pt x="2818505" y="0"/>
                          </a:cubicBezTo>
                          <a:cubicBezTo>
                            <a:pt x="3085885" y="-61164"/>
                            <a:pt x="3370907" y="-59834"/>
                            <a:pt x="3660397" y="0"/>
                          </a:cubicBezTo>
                          <a:cubicBezTo>
                            <a:pt x="3867141" y="-45227"/>
                            <a:pt x="4086447" y="-37530"/>
                            <a:pt x="4224945" y="0"/>
                          </a:cubicBezTo>
                          <a:cubicBezTo>
                            <a:pt x="4382475" y="-37249"/>
                            <a:pt x="4839556" y="-49907"/>
                            <a:pt x="5039611" y="0"/>
                          </a:cubicBezTo>
                          <a:cubicBezTo>
                            <a:pt x="5388045" y="-30426"/>
                            <a:pt x="5542763" y="-49834"/>
                            <a:pt x="5704207" y="0"/>
                          </a:cubicBezTo>
                          <a:cubicBezTo>
                            <a:pt x="5884044" y="47167"/>
                            <a:pt x="6143941" y="30681"/>
                            <a:pt x="6368804" y="0"/>
                          </a:cubicBezTo>
                          <a:cubicBezTo>
                            <a:pt x="6567751" y="-92914"/>
                            <a:pt x="6993544" y="69019"/>
                            <a:pt x="7183469" y="0"/>
                          </a:cubicBezTo>
                          <a:cubicBezTo>
                            <a:pt x="7454391" y="-29035"/>
                            <a:pt x="7542268" y="-31875"/>
                            <a:pt x="7748019" y="0"/>
                          </a:cubicBezTo>
                          <a:cubicBezTo>
                            <a:pt x="8016960" y="30319"/>
                            <a:pt x="8265017" y="33098"/>
                            <a:pt x="8662730" y="0"/>
                          </a:cubicBezTo>
                          <a:cubicBezTo>
                            <a:pt x="8704915" y="-14724"/>
                            <a:pt x="8816143" y="43593"/>
                            <a:pt x="8784955" y="127228"/>
                          </a:cubicBezTo>
                          <a:lnTo>
                            <a:pt x="8784955" y="127225"/>
                          </a:lnTo>
                          <a:lnTo>
                            <a:pt x="8784955" y="127225"/>
                          </a:lnTo>
                          <a:cubicBezTo>
                            <a:pt x="8750047" y="205264"/>
                            <a:pt x="8774576" y="263286"/>
                            <a:pt x="8784955" y="318063"/>
                          </a:cubicBezTo>
                          <a:cubicBezTo>
                            <a:pt x="8778879" y="477775"/>
                            <a:pt x="8786637" y="512590"/>
                            <a:pt x="8784955" y="636124"/>
                          </a:cubicBezTo>
                          <a:cubicBezTo>
                            <a:pt x="8788579" y="706851"/>
                            <a:pt x="8737264" y="761603"/>
                            <a:pt x="8662730" y="763353"/>
                          </a:cubicBezTo>
                          <a:cubicBezTo>
                            <a:pt x="8357907" y="811283"/>
                            <a:pt x="8135238" y="781531"/>
                            <a:pt x="7848065" y="763353"/>
                          </a:cubicBezTo>
                          <a:cubicBezTo>
                            <a:pt x="7680439" y="753483"/>
                            <a:pt x="7253779" y="700292"/>
                            <a:pt x="7033399" y="763353"/>
                          </a:cubicBezTo>
                          <a:cubicBezTo>
                            <a:pt x="6932325" y="776212"/>
                            <a:pt x="6610918" y="781137"/>
                            <a:pt x="6318780" y="763353"/>
                          </a:cubicBezTo>
                          <a:cubicBezTo>
                            <a:pt x="6026034" y="722498"/>
                            <a:pt x="5714413" y="788584"/>
                            <a:pt x="5554137" y="763353"/>
                          </a:cubicBezTo>
                          <a:cubicBezTo>
                            <a:pt x="5388982" y="832065"/>
                            <a:pt x="4976358" y="748037"/>
                            <a:pt x="4739471" y="763353"/>
                          </a:cubicBezTo>
                          <a:cubicBezTo>
                            <a:pt x="4469435" y="664329"/>
                            <a:pt x="4008078" y="740428"/>
                            <a:pt x="3660397" y="763353"/>
                          </a:cubicBezTo>
                          <a:cubicBezTo>
                            <a:pt x="3383831" y="768916"/>
                            <a:pt x="3269921" y="768587"/>
                            <a:pt x="2884392" y="763353"/>
                          </a:cubicBezTo>
                          <a:cubicBezTo>
                            <a:pt x="2589122" y="749872"/>
                            <a:pt x="2462281" y="830042"/>
                            <a:pt x="2108388" y="763353"/>
                          </a:cubicBezTo>
                          <a:cubicBezTo>
                            <a:pt x="1801900" y="729155"/>
                            <a:pt x="1778879" y="806851"/>
                            <a:pt x="1464158" y="763353"/>
                          </a:cubicBezTo>
                          <a:lnTo>
                            <a:pt x="1464158" y="763353"/>
                          </a:lnTo>
                          <a:cubicBezTo>
                            <a:pt x="1330702" y="823057"/>
                            <a:pt x="1167241" y="779551"/>
                            <a:pt x="833449" y="763353"/>
                          </a:cubicBezTo>
                          <a:cubicBezTo>
                            <a:pt x="507388" y="715043"/>
                            <a:pt x="282580" y="780578"/>
                            <a:pt x="122223" y="763353"/>
                          </a:cubicBezTo>
                          <a:cubicBezTo>
                            <a:pt x="60204" y="738648"/>
                            <a:pt x="-15658" y="696120"/>
                            <a:pt x="0" y="636124"/>
                          </a:cubicBezTo>
                          <a:cubicBezTo>
                            <a:pt x="-30974" y="492887"/>
                            <a:pt x="34940" y="416113"/>
                            <a:pt x="0" y="318063"/>
                          </a:cubicBezTo>
                          <a:cubicBezTo>
                            <a:pt x="6930" y="291924"/>
                            <a:pt x="-3661" y="270090"/>
                            <a:pt x="0" y="246501"/>
                          </a:cubicBezTo>
                          <a:cubicBezTo>
                            <a:pt x="7964" y="240344"/>
                            <a:pt x="23542" y="173689"/>
                            <a:pt x="0" y="127225"/>
                          </a:cubicBezTo>
                          <a:lnTo>
                            <a:pt x="0" y="127228"/>
                          </a:lnTo>
                          <a:close/>
                        </a:path>
                        <a:path w="8784955" h="763353" stroke="0" extrusionOk="0">
                          <a:moveTo>
                            <a:pt x="0" y="127228"/>
                          </a:moveTo>
                          <a:cubicBezTo>
                            <a:pt x="13932" y="40484"/>
                            <a:pt x="47870" y="-8681"/>
                            <a:pt x="122223" y="0"/>
                          </a:cubicBezTo>
                          <a:cubicBezTo>
                            <a:pt x="360986" y="20726"/>
                            <a:pt x="576396" y="2995"/>
                            <a:pt x="779771" y="0"/>
                          </a:cubicBezTo>
                          <a:cubicBezTo>
                            <a:pt x="1014218" y="15607"/>
                            <a:pt x="1110938" y="12983"/>
                            <a:pt x="1464158" y="0"/>
                          </a:cubicBezTo>
                          <a:lnTo>
                            <a:pt x="1464158" y="0"/>
                          </a:lnTo>
                          <a:cubicBezTo>
                            <a:pt x="1734772" y="-16587"/>
                            <a:pt x="1898955" y="9588"/>
                            <a:pt x="2152313" y="0"/>
                          </a:cubicBezTo>
                          <a:cubicBezTo>
                            <a:pt x="2448442" y="-5405"/>
                            <a:pt x="2545101" y="43215"/>
                            <a:pt x="2906354" y="0"/>
                          </a:cubicBezTo>
                          <a:cubicBezTo>
                            <a:pt x="3248075" y="-34432"/>
                            <a:pt x="3437305" y="60925"/>
                            <a:pt x="3660397" y="0"/>
                          </a:cubicBezTo>
                          <a:cubicBezTo>
                            <a:pt x="3727916" y="-50006"/>
                            <a:pt x="4001076" y="-16313"/>
                            <a:pt x="4324992" y="0"/>
                          </a:cubicBezTo>
                          <a:cubicBezTo>
                            <a:pt x="4549028" y="-39675"/>
                            <a:pt x="4850097" y="-26365"/>
                            <a:pt x="5039611" y="0"/>
                          </a:cubicBezTo>
                          <a:cubicBezTo>
                            <a:pt x="5178130" y="-5926"/>
                            <a:pt x="5517154" y="25058"/>
                            <a:pt x="5654184" y="0"/>
                          </a:cubicBezTo>
                          <a:cubicBezTo>
                            <a:pt x="5778905" y="10624"/>
                            <a:pt x="6064933" y="-5959"/>
                            <a:pt x="6268757" y="0"/>
                          </a:cubicBezTo>
                          <a:cubicBezTo>
                            <a:pt x="6460419" y="48084"/>
                            <a:pt x="6563767" y="-15655"/>
                            <a:pt x="6833305" y="0"/>
                          </a:cubicBezTo>
                          <a:cubicBezTo>
                            <a:pt x="7068464" y="-304"/>
                            <a:pt x="7194911" y="-22771"/>
                            <a:pt x="7397855" y="0"/>
                          </a:cubicBezTo>
                          <a:cubicBezTo>
                            <a:pt x="7585990" y="-13637"/>
                            <a:pt x="7692195" y="-29211"/>
                            <a:pt x="8012426" y="0"/>
                          </a:cubicBezTo>
                          <a:cubicBezTo>
                            <a:pt x="8323776" y="-7493"/>
                            <a:pt x="8388294" y="-43542"/>
                            <a:pt x="8662730" y="0"/>
                          </a:cubicBezTo>
                          <a:cubicBezTo>
                            <a:pt x="8745525" y="6081"/>
                            <a:pt x="8761870" y="45799"/>
                            <a:pt x="8784955" y="127228"/>
                          </a:cubicBezTo>
                          <a:lnTo>
                            <a:pt x="8784955" y="127225"/>
                          </a:lnTo>
                          <a:lnTo>
                            <a:pt x="8784955" y="127225"/>
                          </a:lnTo>
                          <a:cubicBezTo>
                            <a:pt x="8798370" y="208152"/>
                            <a:pt x="8804429" y="227342"/>
                            <a:pt x="8784955" y="318063"/>
                          </a:cubicBezTo>
                          <a:cubicBezTo>
                            <a:pt x="8823281" y="374670"/>
                            <a:pt x="8813812" y="526393"/>
                            <a:pt x="8784955" y="636124"/>
                          </a:cubicBezTo>
                          <a:cubicBezTo>
                            <a:pt x="8780582" y="706789"/>
                            <a:pt x="8727377" y="757425"/>
                            <a:pt x="8662730" y="763353"/>
                          </a:cubicBezTo>
                          <a:cubicBezTo>
                            <a:pt x="8332987" y="747444"/>
                            <a:pt x="8169358" y="764453"/>
                            <a:pt x="7948111" y="763353"/>
                          </a:cubicBezTo>
                          <a:cubicBezTo>
                            <a:pt x="7716492" y="746592"/>
                            <a:pt x="7492872" y="767998"/>
                            <a:pt x="7383563" y="763353"/>
                          </a:cubicBezTo>
                          <a:cubicBezTo>
                            <a:pt x="7317937" y="825172"/>
                            <a:pt x="6942582" y="760644"/>
                            <a:pt x="6718967" y="763353"/>
                          </a:cubicBezTo>
                          <a:cubicBezTo>
                            <a:pt x="6457701" y="782576"/>
                            <a:pt x="6273148" y="769752"/>
                            <a:pt x="5904301" y="763353"/>
                          </a:cubicBezTo>
                          <a:cubicBezTo>
                            <a:pt x="5629927" y="796275"/>
                            <a:pt x="5285504" y="821238"/>
                            <a:pt x="5089634" y="763353"/>
                          </a:cubicBezTo>
                          <a:cubicBezTo>
                            <a:pt x="4892060" y="773002"/>
                            <a:pt x="4594736" y="841772"/>
                            <a:pt x="4375016" y="763353"/>
                          </a:cubicBezTo>
                          <a:cubicBezTo>
                            <a:pt x="4161416" y="736930"/>
                            <a:pt x="3881915" y="713702"/>
                            <a:pt x="3660397" y="763353"/>
                          </a:cubicBezTo>
                          <a:cubicBezTo>
                            <a:pt x="3415152" y="782221"/>
                            <a:pt x="3108755" y="773352"/>
                            <a:pt x="2994204" y="763353"/>
                          </a:cubicBezTo>
                          <a:cubicBezTo>
                            <a:pt x="2824732" y="794606"/>
                            <a:pt x="2425764" y="801997"/>
                            <a:pt x="2284088" y="763353"/>
                          </a:cubicBezTo>
                          <a:cubicBezTo>
                            <a:pt x="2135927" y="781787"/>
                            <a:pt x="1864745" y="781260"/>
                            <a:pt x="1464158" y="763353"/>
                          </a:cubicBezTo>
                          <a:lnTo>
                            <a:pt x="1464158" y="763353"/>
                          </a:lnTo>
                          <a:cubicBezTo>
                            <a:pt x="1159923" y="775628"/>
                            <a:pt x="1069742" y="761369"/>
                            <a:pt x="820029" y="763353"/>
                          </a:cubicBezTo>
                          <a:cubicBezTo>
                            <a:pt x="626366" y="803006"/>
                            <a:pt x="366713" y="748554"/>
                            <a:pt x="122223" y="763353"/>
                          </a:cubicBezTo>
                          <a:cubicBezTo>
                            <a:pt x="63640" y="735122"/>
                            <a:pt x="-5891" y="700580"/>
                            <a:pt x="0" y="636124"/>
                          </a:cubicBezTo>
                          <a:cubicBezTo>
                            <a:pt x="7175" y="480361"/>
                            <a:pt x="29308" y="421108"/>
                            <a:pt x="0" y="318063"/>
                          </a:cubicBezTo>
                          <a:cubicBezTo>
                            <a:pt x="4723" y="278458"/>
                            <a:pt x="8084" y="259614"/>
                            <a:pt x="0" y="246501"/>
                          </a:cubicBezTo>
                          <a:cubicBezTo>
                            <a:pt x="9940" y="191865"/>
                            <a:pt x="-18739" y="173554"/>
                            <a:pt x="0" y="127225"/>
                          </a:cubicBezTo>
                          <a:lnTo>
                            <a:pt x="0" y="127228"/>
                          </a:lnTo>
                          <a:close/>
                        </a:path>
                        <a:path w="8784955" h="763353" fill="none" stroke="0" extrusionOk="0">
                          <a:moveTo>
                            <a:pt x="0" y="127228"/>
                          </a:moveTo>
                          <a:cubicBezTo>
                            <a:pt x="1211" y="43996"/>
                            <a:pt x="59144" y="-15226"/>
                            <a:pt x="122223" y="0"/>
                          </a:cubicBezTo>
                          <a:cubicBezTo>
                            <a:pt x="229139" y="-26092"/>
                            <a:pt x="633857" y="38272"/>
                            <a:pt x="820029" y="0"/>
                          </a:cubicBezTo>
                          <a:cubicBezTo>
                            <a:pt x="1033558" y="-15049"/>
                            <a:pt x="1313372" y="30968"/>
                            <a:pt x="1464158" y="0"/>
                          </a:cubicBezTo>
                          <a:lnTo>
                            <a:pt x="1464158" y="0"/>
                          </a:lnTo>
                          <a:cubicBezTo>
                            <a:pt x="1719742" y="-51400"/>
                            <a:pt x="1959367" y="-17863"/>
                            <a:pt x="2130350" y="0"/>
                          </a:cubicBezTo>
                          <a:cubicBezTo>
                            <a:pt x="2336114" y="44764"/>
                            <a:pt x="2561785" y="23793"/>
                            <a:pt x="2818505" y="0"/>
                          </a:cubicBezTo>
                          <a:cubicBezTo>
                            <a:pt x="3058122" y="10103"/>
                            <a:pt x="3316615" y="-79426"/>
                            <a:pt x="3660397" y="0"/>
                          </a:cubicBezTo>
                          <a:cubicBezTo>
                            <a:pt x="3860453" y="-15113"/>
                            <a:pt x="4103092" y="8768"/>
                            <a:pt x="4224945" y="0"/>
                          </a:cubicBezTo>
                          <a:cubicBezTo>
                            <a:pt x="4292997" y="-26868"/>
                            <a:pt x="4671274" y="-34628"/>
                            <a:pt x="5039611" y="0"/>
                          </a:cubicBezTo>
                          <a:cubicBezTo>
                            <a:pt x="5181849" y="20347"/>
                            <a:pt x="5419644" y="8979"/>
                            <a:pt x="5704207" y="0"/>
                          </a:cubicBezTo>
                          <a:cubicBezTo>
                            <a:pt x="5925415" y="-31604"/>
                            <a:pt x="6111025" y="31122"/>
                            <a:pt x="6368804" y="0"/>
                          </a:cubicBezTo>
                          <a:cubicBezTo>
                            <a:pt x="6693239" y="33250"/>
                            <a:pt x="6848141" y="59522"/>
                            <a:pt x="7183469" y="0"/>
                          </a:cubicBezTo>
                          <a:cubicBezTo>
                            <a:pt x="7463369" y="-20801"/>
                            <a:pt x="7528888" y="-21868"/>
                            <a:pt x="7748019" y="0"/>
                          </a:cubicBezTo>
                          <a:cubicBezTo>
                            <a:pt x="7938028" y="20584"/>
                            <a:pt x="8174510" y="37113"/>
                            <a:pt x="8662730" y="0"/>
                          </a:cubicBezTo>
                          <a:cubicBezTo>
                            <a:pt x="8747810" y="5268"/>
                            <a:pt x="8824672" y="61596"/>
                            <a:pt x="8784955" y="127228"/>
                          </a:cubicBezTo>
                          <a:lnTo>
                            <a:pt x="8784955" y="127225"/>
                          </a:lnTo>
                          <a:lnTo>
                            <a:pt x="8784955" y="127225"/>
                          </a:lnTo>
                          <a:cubicBezTo>
                            <a:pt x="8758111" y="201028"/>
                            <a:pt x="8783100" y="261133"/>
                            <a:pt x="8784955" y="318063"/>
                          </a:cubicBezTo>
                          <a:cubicBezTo>
                            <a:pt x="8798976" y="471347"/>
                            <a:pt x="8792911" y="531139"/>
                            <a:pt x="8784955" y="636124"/>
                          </a:cubicBezTo>
                          <a:cubicBezTo>
                            <a:pt x="8777862" y="721903"/>
                            <a:pt x="8711009" y="753150"/>
                            <a:pt x="8662730" y="763353"/>
                          </a:cubicBezTo>
                          <a:cubicBezTo>
                            <a:pt x="8255670" y="802156"/>
                            <a:pt x="8029313" y="772249"/>
                            <a:pt x="7848065" y="763353"/>
                          </a:cubicBezTo>
                          <a:cubicBezTo>
                            <a:pt x="7608899" y="788609"/>
                            <a:pt x="7209133" y="773346"/>
                            <a:pt x="7033399" y="763353"/>
                          </a:cubicBezTo>
                          <a:cubicBezTo>
                            <a:pt x="6840291" y="782473"/>
                            <a:pt x="6528322" y="838623"/>
                            <a:pt x="6318780" y="763353"/>
                          </a:cubicBezTo>
                          <a:cubicBezTo>
                            <a:pt x="6103806" y="734779"/>
                            <a:pt x="5710025" y="807310"/>
                            <a:pt x="5554137" y="763353"/>
                          </a:cubicBezTo>
                          <a:cubicBezTo>
                            <a:pt x="5361862" y="710812"/>
                            <a:pt x="5026895" y="800243"/>
                            <a:pt x="4739471" y="763353"/>
                          </a:cubicBezTo>
                          <a:cubicBezTo>
                            <a:pt x="4525307" y="753758"/>
                            <a:pt x="4120737" y="733366"/>
                            <a:pt x="3660397" y="763353"/>
                          </a:cubicBezTo>
                          <a:cubicBezTo>
                            <a:pt x="3385321" y="828170"/>
                            <a:pt x="3220791" y="831165"/>
                            <a:pt x="2884392" y="763353"/>
                          </a:cubicBezTo>
                          <a:cubicBezTo>
                            <a:pt x="2597105" y="746236"/>
                            <a:pt x="2426763" y="829088"/>
                            <a:pt x="2108388" y="763353"/>
                          </a:cubicBezTo>
                          <a:cubicBezTo>
                            <a:pt x="1816905" y="713043"/>
                            <a:pt x="1729739" y="764596"/>
                            <a:pt x="1464158" y="763353"/>
                          </a:cubicBezTo>
                          <a:lnTo>
                            <a:pt x="1464158" y="763353"/>
                          </a:lnTo>
                          <a:cubicBezTo>
                            <a:pt x="1330836" y="818263"/>
                            <a:pt x="1085376" y="718315"/>
                            <a:pt x="833449" y="763353"/>
                          </a:cubicBezTo>
                          <a:cubicBezTo>
                            <a:pt x="533976" y="762301"/>
                            <a:pt x="283628" y="774870"/>
                            <a:pt x="122223" y="763353"/>
                          </a:cubicBezTo>
                          <a:cubicBezTo>
                            <a:pt x="54423" y="786663"/>
                            <a:pt x="-3875" y="690648"/>
                            <a:pt x="0" y="636124"/>
                          </a:cubicBezTo>
                          <a:cubicBezTo>
                            <a:pt x="15038" y="505879"/>
                            <a:pt x="11557" y="389763"/>
                            <a:pt x="0" y="318063"/>
                          </a:cubicBezTo>
                          <a:cubicBezTo>
                            <a:pt x="7298" y="298869"/>
                            <a:pt x="2364" y="264999"/>
                            <a:pt x="0" y="246501"/>
                          </a:cubicBezTo>
                          <a:cubicBezTo>
                            <a:pt x="9346" y="232256"/>
                            <a:pt x="-4252" y="172185"/>
                            <a:pt x="0" y="127225"/>
                          </a:cubicBezTo>
                          <a:lnTo>
                            <a:pt x="0" y="127228"/>
                          </a:lnTo>
                          <a:close/>
                        </a:path>
                        <a:path w="8784955" h="763353" fill="none" stroke="0" extrusionOk="0">
                          <a:moveTo>
                            <a:pt x="0" y="127228"/>
                          </a:moveTo>
                          <a:cubicBezTo>
                            <a:pt x="22867" y="46710"/>
                            <a:pt x="46959" y="-4452"/>
                            <a:pt x="122223" y="0"/>
                          </a:cubicBezTo>
                          <a:cubicBezTo>
                            <a:pt x="246855" y="-42257"/>
                            <a:pt x="612386" y="38398"/>
                            <a:pt x="820029" y="0"/>
                          </a:cubicBezTo>
                          <a:cubicBezTo>
                            <a:pt x="1055816" y="-19419"/>
                            <a:pt x="1336347" y="24444"/>
                            <a:pt x="1464158" y="0"/>
                          </a:cubicBezTo>
                          <a:lnTo>
                            <a:pt x="1464158" y="0"/>
                          </a:lnTo>
                          <a:cubicBezTo>
                            <a:pt x="1722142" y="-47212"/>
                            <a:pt x="1958219" y="-19883"/>
                            <a:pt x="2130350" y="0"/>
                          </a:cubicBezTo>
                          <a:cubicBezTo>
                            <a:pt x="2359656" y="63789"/>
                            <a:pt x="2562406" y="698"/>
                            <a:pt x="2818505" y="0"/>
                          </a:cubicBezTo>
                          <a:cubicBezTo>
                            <a:pt x="3082811" y="-76859"/>
                            <a:pt x="3360045" y="-52746"/>
                            <a:pt x="3660397" y="0"/>
                          </a:cubicBezTo>
                          <a:cubicBezTo>
                            <a:pt x="3872423" y="-33995"/>
                            <a:pt x="4104311" y="-30321"/>
                            <a:pt x="4224945" y="0"/>
                          </a:cubicBezTo>
                          <a:cubicBezTo>
                            <a:pt x="4367161" y="-15692"/>
                            <a:pt x="4790647" y="-70490"/>
                            <a:pt x="5039611" y="0"/>
                          </a:cubicBezTo>
                          <a:cubicBezTo>
                            <a:pt x="5335078" y="-6781"/>
                            <a:pt x="5522910" y="-20797"/>
                            <a:pt x="5704207" y="0"/>
                          </a:cubicBezTo>
                          <a:cubicBezTo>
                            <a:pt x="5877708" y="-13196"/>
                            <a:pt x="6108373" y="15864"/>
                            <a:pt x="6368804" y="0"/>
                          </a:cubicBezTo>
                          <a:cubicBezTo>
                            <a:pt x="6606718" y="-33667"/>
                            <a:pt x="6923756" y="8087"/>
                            <a:pt x="7183469" y="0"/>
                          </a:cubicBezTo>
                          <a:cubicBezTo>
                            <a:pt x="7456435" y="-27984"/>
                            <a:pt x="7542493" y="-30861"/>
                            <a:pt x="7748019" y="0"/>
                          </a:cubicBezTo>
                          <a:cubicBezTo>
                            <a:pt x="7996261" y="16744"/>
                            <a:pt x="8217574" y="32363"/>
                            <a:pt x="8662730" y="0"/>
                          </a:cubicBezTo>
                          <a:cubicBezTo>
                            <a:pt x="8717683" y="9247"/>
                            <a:pt x="8812665" y="50974"/>
                            <a:pt x="8784955" y="127228"/>
                          </a:cubicBezTo>
                          <a:lnTo>
                            <a:pt x="8784955" y="127225"/>
                          </a:lnTo>
                          <a:lnTo>
                            <a:pt x="8784955" y="127225"/>
                          </a:lnTo>
                          <a:cubicBezTo>
                            <a:pt x="8759134" y="203916"/>
                            <a:pt x="8783394" y="263240"/>
                            <a:pt x="8784955" y="318063"/>
                          </a:cubicBezTo>
                          <a:cubicBezTo>
                            <a:pt x="8783111" y="475871"/>
                            <a:pt x="8786211" y="515050"/>
                            <a:pt x="8784955" y="636124"/>
                          </a:cubicBezTo>
                          <a:cubicBezTo>
                            <a:pt x="8784031" y="704359"/>
                            <a:pt x="8729380" y="757401"/>
                            <a:pt x="8662730" y="763353"/>
                          </a:cubicBezTo>
                          <a:cubicBezTo>
                            <a:pt x="8366223" y="758419"/>
                            <a:pt x="8064192" y="751075"/>
                            <a:pt x="7848065" y="763353"/>
                          </a:cubicBezTo>
                          <a:cubicBezTo>
                            <a:pt x="7618560" y="760831"/>
                            <a:pt x="7248092" y="702452"/>
                            <a:pt x="7033399" y="763353"/>
                          </a:cubicBezTo>
                          <a:cubicBezTo>
                            <a:pt x="6887049" y="779754"/>
                            <a:pt x="6579992" y="817439"/>
                            <a:pt x="6318780" y="763353"/>
                          </a:cubicBezTo>
                          <a:cubicBezTo>
                            <a:pt x="6058478" y="733791"/>
                            <a:pt x="5731361" y="789701"/>
                            <a:pt x="5554137" y="763353"/>
                          </a:cubicBezTo>
                          <a:cubicBezTo>
                            <a:pt x="5409660" y="723668"/>
                            <a:pt x="5003300" y="793279"/>
                            <a:pt x="4739471" y="763353"/>
                          </a:cubicBezTo>
                          <a:cubicBezTo>
                            <a:pt x="4403713" y="789913"/>
                            <a:pt x="4056682" y="747486"/>
                            <a:pt x="3660397" y="763353"/>
                          </a:cubicBezTo>
                          <a:cubicBezTo>
                            <a:pt x="3383546" y="765785"/>
                            <a:pt x="3248931" y="784079"/>
                            <a:pt x="2884392" y="763353"/>
                          </a:cubicBezTo>
                          <a:cubicBezTo>
                            <a:pt x="2584598" y="739662"/>
                            <a:pt x="2455806" y="824048"/>
                            <a:pt x="2108388" y="763353"/>
                          </a:cubicBezTo>
                          <a:cubicBezTo>
                            <a:pt x="1806057" y="722961"/>
                            <a:pt x="1765869" y="791801"/>
                            <a:pt x="1464158" y="763353"/>
                          </a:cubicBezTo>
                          <a:lnTo>
                            <a:pt x="1464158" y="763353"/>
                          </a:lnTo>
                          <a:cubicBezTo>
                            <a:pt x="1325142" y="806537"/>
                            <a:pt x="1118867" y="740711"/>
                            <a:pt x="833449" y="763353"/>
                          </a:cubicBezTo>
                          <a:cubicBezTo>
                            <a:pt x="532647" y="752818"/>
                            <a:pt x="294579" y="772907"/>
                            <a:pt x="122223" y="763353"/>
                          </a:cubicBezTo>
                          <a:cubicBezTo>
                            <a:pt x="54699" y="760249"/>
                            <a:pt x="-19671" y="702878"/>
                            <a:pt x="0" y="636124"/>
                          </a:cubicBezTo>
                          <a:cubicBezTo>
                            <a:pt x="-5996" y="484142"/>
                            <a:pt x="30474" y="395560"/>
                            <a:pt x="0" y="318063"/>
                          </a:cubicBezTo>
                          <a:cubicBezTo>
                            <a:pt x="6727" y="295982"/>
                            <a:pt x="-3983" y="270568"/>
                            <a:pt x="0" y="246501"/>
                          </a:cubicBezTo>
                          <a:cubicBezTo>
                            <a:pt x="9006" y="232686"/>
                            <a:pt x="8505" y="176807"/>
                            <a:pt x="0" y="127225"/>
                          </a:cubicBezTo>
                          <a:lnTo>
                            <a:pt x="0" y="127228"/>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101059" y="336929"/>
              <a:ext cx="10320089" cy="841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Bộ đội hải quân tuần tra bảo vệ biển, đảo</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122" name="Picture 2" descr="Bộ đội Hải quân - trọn lời thề giữ biển... | BAN THỜI SỰ - VOV1">
            <a:extLst>
              <a:ext uri="{FF2B5EF4-FFF2-40B4-BE49-F238E27FC236}">
                <a16:creationId xmlns:a16="http://schemas.microsoft.com/office/drawing/2014/main" id="{9C904F51-7625-84BD-04F8-887DB43B1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854" y="1179195"/>
            <a:ext cx="7677785" cy="5126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143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343E24FE-D578-9CD6-BEB0-B53C80DC30C9}"/>
              </a:ext>
            </a:extLst>
          </p:cNvPr>
          <p:cNvGrpSpPr/>
          <p:nvPr/>
        </p:nvGrpSpPr>
        <p:grpSpPr>
          <a:xfrm>
            <a:off x="1964325" y="222167"/>
            <a:ext cx="8784955" cy="763353"/>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4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49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5 w 10909881"/>
                <a:gd name="connsiteY13" fmla="*/ 0 h 1837155"/>
                <a:gd name="connsiteX14" fmla="*/ 9950490 w 10909881"/>
                <a:gd name="connsiteY14" fmla="*/ 0 h 1837155"/>
                <a:gd name="connsiteX15" fmla="*/ 10758091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79 h 1837155"/>
                <a:gd name="connsiteX20" fmla="*/ 10909881 w 10909881"/>
                <a:gd name="connsiteY20" fmla="*/ 1530954 h 1837155"/>
                <a:gd name="connsiteX21" fmla="*/ 10758091 w 10909881"/>
                <a:gd name="connsiteY21" fmla="*/ 1837155 h 1837155"/>
                <a:gd name="connsiteX22" fmla="*/ 9870619 w 10909881"/>
                <a:gd name="connsiteY22" fmla="*/ 1837155 h 1837155"/>
                <a:gd name="connsiteX23" fmla="*/ 9169516 w 10909881"/>
                <a:gd name="connsiteY23" fmla="*/ 1837155 h 1837155"/>
                <a:gd name="connsiteX24" fmla="*/ 8344166 w 10909881"/>
                <a:gd name="connsiteY24" fmla="*/ 1837155 h 1837155"/>
                <a:gd name="connsiteX25" fmla="*/ 7332447 w 10909881"/>
                <a:gd name="connsiteY25" fmla="*/ 1837155 h 1837155"/>
                <a:gd name="connsiteX26" fmla="*/ 6320726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79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4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4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1322" y="142383"/>
                    <a:pt x="17222" y="-14685"/>
                    <a:pt x="151786" y="0"/>
                  </a:cubicBezTo>
                  <a:cubicBezTo>
                    <a:pt x="311441" y="-211132"/>
                    <a:pt x="608896" y="254385"/>
                    <a:pt x="1018379" y="0"/>
                  </a:cubicBezTo>
                  <a:cubicBezTo>
                    <a:pt x="1344196" y="-113530"/>
                    <a:pt x="1694007" y="-7053"/>
                    <a:pt x="1818312" y="0"/>
                  </a:cubicBezTo>
                  <a:lnTo>
                    <a:pt x="1818312" y="0"/>
                  </a:lnTo>
                  <a:cubicBezTo>
                    <a:pt x="2060818" y="29323"/>
                    <a:pt x="2408220" y="-161830"/>
                    <a:pt x="2645644" y="0"/>
                  </a:cubicBezTo>
                  <a:cubicBezTo>
                    <a:pt x="2935057" y="193644"/>
                    <a:pt x="3131191" y="8060"/>
                    <a:pt x="3500251" y="0"/>
                  </a:cubicBezTo>
                  <a:cubicBezTo>
                    <a:pt x="3834651" y="-228566"/>
                    <a:pt x="4254672" y="-197565"/>
                    <a:pt x="4545782" y="0"/>
                  </a:cubicBezTo>
                  <a:cubicBezTo>
                    <a:pt x="4813385" y="-139043"/>
                    <a:pt x="5060607" y="-121876"/>
                    <a:pt x="5246884" y="0"/>
                  </a:cubicBezTo>
                  <a:cubicBezTo>
                    <a:pt x="5447207" y="-97721"/>
                    <a:pt x="6053045" y="-145454"/>
                    <a:pt x="6258604" y="0"/>
                  </a:cubicBezTo>
                  <a:cubicBezTo>
                    <a:pt x="6704067" y="-84902"/>
                    <a:pt x="6895549" y="-151489"/>
                    <a:pt x="7083954" y="0"/>
                  </a:cubicBezTo>
                  <a:cubicBezTo>
                    <a:pt x="7298238" y="171042"/>
                    <a:pt x="7644828" y="74904"/>
                    <a:pt x="7909305" y="0"/>
                  </a:cubicBezTo>
                  <a:cubicBezTo>
                    <a:pt x="8113233" y="-270938"/>
                    <a:pt x="8700543" y="175178"/>
                    <a:pt x="8921023" y="0"/>
                  </a:cubicBezTo>
                  <a:cubicBezTo>
                    <a:pt x="9253702" y="-69787"/>
                    <a:pt x="9387677" y="-85302"/>
                    <a:pt x="9622128" y="0"/>
                  </a:cubicBezTo>
                  <a:cubicBezTo>
                    <a:pt x="9989292" y="77302"/>
                    <a:pt x="10254704" y="153712"/>
                    <a:pt x="10758091" y="0"/>
                  </a:cubicBezTo>
                  <a:cubicBezTo>
                    <a:pt x="10769647" y="-54266"/>
                    <a:pt x="10982478" y="69393"/>
                    <a:pt x="10909881" y="306198"/>
                  </a:cubicBezTo>
                  <a:lnTo>
                    <a:pt x="10909881" y="306191"/>
                  </a:lnTo>
                  <a:lnTo>
                    <a:pt x="10909881" y="306191"/>
                  </a:lnTo>
                  <a:cubicBezTo>
                    <a:pt x="10844757" y="493979"/>
                    <a:pt x="10879757" y="655750"/>
                    <a:pt x="10909881" y="765479"/>
                  </a:cubicBezTo>
                  <a:cubicBezTo>
                    <a:pt x="10885185" y="1154560"/>
                    <a:pt x="10905925" y="1227576"/>
                    <a:pt x="10909881" y="1530954"/>
                  </a:cubicBezTo>
                  <a:cubicBezTo>
                    <a:pt x="10927051" y="1697518"/>
                    <a:pt x="10857758" y="1835935"/>
                    <a:pt x="10758091" y="1837155"/>
                  </a:cubicBezTo>
                  <a:cubicBezTo>
                    <a:pt x="10397205" y="1955098"/>
                    <a:pt x="10165582" y="1900353"/>
                    <a:pt x="9746373" y="1837155"/>
                  </a:cubicBezTo>
                  <a:cubicBezTo>
                    <a:pt x="9610618" y="1788872"/>
                    <a:pt x="9036998" y="1631844"/>
                    <a:pt x="8734654" y="1837155"/>
                  </a:cubicBezTo>
                  <a:cubicBezTo>
                    <a:pt x="8684520" y="1848038"/>
                    <a:pt x="8257227" y="1862831"/>
                    <a:pt x="7847181" y="1837155"/>
                  </a:cubicBezTo>
                  <a:cubicBezTo>
                    <a:pt x="7444389" y="1713151"/>
                    <a:pt x="7103612" y="1937585"/>
                    <a:pt x="6897584" y="1837155"/>
                  </a:cubicBezTo>
                  <a:cubicBezTo>
                    <a:pt x="6690887" y="2024102"/>
                    <a:pt x="6170326" y="1787596"/>
                    <a:pt x="5885865" y="1837155"/>
                  </a:cubicBezTo>
                  <a:cubicBezTo>
                    <a:pt x="5552458" y="1554561"/>
                    <a:pt x="4885405" y="1770459"/>
                    <a:pt x="4545782" y="1837155"/>
                  </a:cubicBezTo>
                  <a:cubicBezTo>
                    <a:pt x="4194747" y="1828667"/>
                    <a:pt x="4077777" y="1828104"/>
                    <a:pt x="3582075" y="1837155"/>
                  </a:cubicBezTo>
                  <a:cubicBezTo>
                    <a:pt x="3225274" y="1809834"/>
                    <a:pt x="3098701" y="2030650"/>
                    <a:pt x="2618369" y="1837155"/>
                  </a:cubicBezTo>
                  <a:cubicBezTo>
                    <a:pt x="2198395" y="1768066"/>
                    <a:pt x="2217839" y="1948250"/>
                    <a:pt x="1818312" y="1837155"/>
                  </a:cubicBezTo>
                  <a:lnTo>
                    <a:pt x="1818312" y="1837155"/>
                  </a:lnTo>
                  <a:cubicBezTo>
                    <a:pt x="1653533" y="2033482"/>
                    <a:pt x="1460137" y="1882337"/>
                    <a:pt x="1035045" y="1837155"/>
                  </a:cubicBezTo>
                  <a:cubicBezTo>
                    <a:pt x="615866" y="1689056"/>
                    <a:pt x="339407" y="1874953"/>
                    <a:pt x="151786" y="1837155"/>
                  </a:cubicBezTo>
                  <a:cubicBezTo>
                    <a:pt x="77444" y="1767035"/>
                    <a:pt x="-41367" y="1676690"/>
                    <a:pt x="0" y="1530954"/>
                  </a:cubicBezTo>
                  <a:cubicBezTo>
                    <a:pt x="-72747" y="1164142"/>
                    <a:pt x="78749" y="1007382"/>
                    <a:pt x="0" y="765479"/>
                  </a:cubicBezTo>
                  <a:cubicBezTo>
                    <a:pt x="14359" y="693364"/>
                    <a:pt x="-8737" y="653624"/>
                    <a:pt x="0" y="593251"/>
                  </a:cubicBezTo>
                  <a:cubicBezTo>
                    <a:pt x="16445" y="600769"/>
                    <a:pt x="37125" y="416248"/>
                    <a:pt x="0" y="306191"/>
                  </a:cubicBezTo>
                  <a:lnTo>
                    <a:pt x="0" y="306198"/>
                  </a:lnTo>
                  <a:close/>
                </a:path>
                <a:path w="10909881" h="1837155" stroke="0" extrusionOk="0">
                  <a:moveTo>
                    <a:pt x="0" y="306198"/>
                  </a:moveTo>
                  <a:cubicBezTo>
                    <a:pt x="19929" y="93925"/>
                    <a:pt x="43006" y="-21228"/>
                    <a:pt x="151786" y="0"/>
                  </a:cubicBezTo>
                  <a:cubicBezTo>
                    <a:pt x="493153" y="61957"/>
                    <a:pt x="721387" y="17534"/>
                    <a:pt x="968383" y="0"/>
                  </a:cubicBezTo>
                  <a:cubicBezTo>
                    <a:pt x="1266752" y="16821"/>
                    <a:pt x="1371036" y="28378"/>
                    <a:pt x="1818312" y="0"/>
                  </a:cubicBezTo>
                  <a:lnTo>
                    <a:pt x="1818312" y="0"/>
                  </a:lnTo>
                  <a:cubicBezTo>
                    <a:pt x="2127333" y="-37864"/>
                    <a:pt x="2377113" y="43036"/>
                    <a:pt x="2672919" y="0"/>
                  </a:cubicBezTo>
                  <a:cubicBezTo>
                    <a:pt x="3064424" y="-37699"/>
                    <a:pt x="3162819" y="112007"/>
                    <a:pt x="3609349" y="0"/>
                  </a:cubicBezTo>
                  <a:cubicBezTo>
                    <a:pt x="4022350" y="-93943"/>
                    <a:pt x="4281763" y="205865"/>
                    <a:pt x="4545782" y="0"/>
                  </a:cubicBezTo>
                  <a:cubicBezTo>
                    <a:pt x="4590071" y="-148194"/>
                    <a:pt x="4914042" y="-104630"/>
                    <a:pt x="5371131" y="0"/>
                  </a:cubicBezTo>
                  <a:cubicBezTo>
                    <a:pt x="5625436" y="-103788"/>
                    <a:pt x="6008550" y="-62236"/>
                    <a:pt x="6258604" y="0"/>
                  </a:cubicBezTo>
                  <a:cubicBezTo>
                    <a:pt x="6424895" y="-31660"/>
                    <a:pt x="6859875" y="62232"/>
                    <a:pt x="7021831" y="0"/>
                  </a:cubicBezTo>
                  <a:cubicBezTo>
                    <a:pt x="7159308" y="57660"/>
                    <a:pt x="7487713" y="-5150"/>
                    <a:pt x="7785058" y="0"/>
                  </a:cubicBezTo>
                  <a:cubicBezTo>
                    <a:pt x="8031661" y="124404"/>
                    <a:pt x="8153803" y="-5305"/>
                    <a:pt x="8486161" y="0"/>
                  </a:cubicBezTo>
                  <a:cubicBezTo>
                    <a:pt x="8751779" y="-30243"/>
                    <a:pt x="8914051" y="-54736"/>
                    <a:pt x="9187265" y="0"/>
                  </a:cubicBezTo>
                  <a:cubicBezTo>
                    <a:pt x="9419374" y="-49617"/>
                    <a:pt x="9549780" y="-76067"/>
                    <a:pt x="9950490" y="0"/>
                  </a:cubicBezTo>
                  <a:cubicBezTo>
                    <a:pt x="10345371" y="-30034"/>
                    <a:pt x="10415991" y="-108090"/>
                    <a:pt x="10758091" y="0"/>
                  </a:cubicBezTo>
                  <a:cubicBezTo>
                    <a:pt x="10868921" y="25258"/>
                    <a:pt x="10878828" y="106683"/>
                    <a:pt x="10909881" y="306198"/>
                  </a:cubicBezTo>
                  <a:lnTo>
                    <a:pt x="10909881" y="306191"/>
                  </a:lnTo>
                  <a:lnTo>
                    <a:pt x="10909881" y="306191"/>
                  </a:lnTo>
                  <a:cubicBezTo>
                    <a:pt x="10929749" y="502553"/>
                    <a:pt x="10937398" y="548014"/>
                    <a:pt x="10909881" y="765479"/>
                  </a:cubicBezTo>
                  <a:cubicBezTo>
                    <a:pt x="10973871" y="897779"/>
                    <a:pt x="10952181" y="1265299"/>
                    <a:pt x="10909881" y="1530954"/>
                  </a:cubicBezTo>
                  <a:cubicBezTo>
                    <a:pt x="10892657" y="1700526"/>
                    <a:pt x="10833746" y="1815453"/>
                    <a:pt x="10758091" y="1837155"/>
                  </a:cubicBezTo>
                  <a:cubicBezTo>
                    <a:pt x="10311374" y="1798291"/>
                    <a:pt x="10124569" y="1837602"/>
                    <a:pt x="9870619" y="1837155"/>
                  </a:cubicBezTo>
                  <a:cubicBezTo>
                    <a:pt x="9606015" y="1779606"/>
                    <a:pt x="9299415" y="1877306"/>
                    <a:pt x="9169516" y="1837155"/>
                  </a:cubicBezTo>
                  <a:cubicBezTo>
                    <a:pt x="9123643" y="2020439"/>
                    <a:pt x="8588478" y="1835275"/>
                    <a:pt x="8344166" y="1837155"/>
                  </a:cubicBezTo>
                  <a:cubicBezTo>
                    <a:pt x="8028512" y="1885999"/>
                    <a:pt x="7807661" y="1867893"/>
                    <a:pt x="7332447" y="1837155"/>
                  </a:cubicBezTo>
                  <a:cubicBezTo>
                    <a:pt x="7027010" y="1934179"/>
                    <a:pt x="6532962" y="2000079"/>
                    <a:pt x="6320726" y="1837155"/>
                  </a:cubicBezTo>
                  <a:cubicBezTo>
                    <a:pt x="6092004" y="1879059"/>
                    <a:pt x="5695768" y="2076271"/>
                    <a:pt x="5433255" y="1837155"/>
                  </a:cubicBezTo>
                  <a:cubicBezTo>
                    <a:pt x="5198256" y="1796944"/>
                    <a:pt x="4809527" y="1694058"/>
                    <a:pt x="4545782" y="1837155"/>
                  </a:cubicBezTo>
                  <a:cubicBezTo>
                    <a:pt x="4248374" y="1914054"/>
                    <a:pt x="3854630" y="1861255"/>
                    <a:pt x="3718449" y="1837155"/>
                  </a:cubicBezTo>
                  <a:cubicBezTo>
                    <a:pt x="3506426" y="1947143"/>
                    <a:pt x="2982810" y="1936285"/>
                    <a:pt x="2836568" y="1837155"/>
                  </a:cubicBezTo>
                  <a:cubicBezTo>
                    <a:pt x="2708645" y="1933712"/>
                    <a:pt x="2361495" y="1949699"/>
                    <a:pt x="1818312" y="1837155"/>
                  </a:cubicBezTo>
                  <a:lnTo>
                    <a:pt x="1818312" y="1837155"/>
                  </a:lnTo>
                  <a:cubicBezTo>
                    <a:pt x="1433354" y="1856998"/>
                    <a:pt x="1311886" y="1843470"/>
                    <a:pt x="1018379" y="1837155"/>
                  </a:cubicBezTo>
                  <a:cubicBezTo>
                    <a:pt x="825267" y="1962704"/>
                    <a:pt x="464298" y="1800714"/>
                    <a:pt x="151786" y="1837155"/>
                  </a:cubicBezTo>
                  <a:cubicBezTo>
                    <a:pt x="80068" y="1763837"/>
                    <a:pt x="-16291" y="1688167"/>
                    <a:pt x="0" y="1530954"/>
                  </a:cubicBezTo>
                  <a:cubicBezTo>
                    <a:pt x="26157" y="1163202"/>
                    <a:pt x="63720" y="1030047"/>
                    <a:pt x="0" y="765479"/>
                  </a:cubicBezTo>
                  <a:cubicBezTo>
                    <a:pt x="7804" y="666890"/>
                    <a:pt x="13962" y="619167"/>
                    <a:pt x="0" y="593251"/>
                  </a:cubicBezTo>
                  <a:cubicBezTo>
                    <a:pt x="21118" y="455080"/>
                    <a:pt x="-29515" y="415153"/>
                    <a:pt x="0" y="306191"/>
                  </a:cubicBezTo>
                  <a:lnTo>
                    <a:pt x="0" y="306198"/>
                  </a:lnTo>
                  <a:close/>
                </a:path>
                <a:path w="10909881" h="1837155" fill="none" stroke="0" extrusionOk="0">
                  <a:moveTo>
                    <a:pt x="0" y="306198"/>
                  </a:moveTo>
                  <a:cubicBezTo>
                    <a:pt x="-5572" y="97836"/>
                    <a:pt x="77698" y="-49321"/>
                    <a:pt x="151786" y="0"/>
                  </a:cubicBezTo>
                  <a:cubicBezTo>
                    <a:pt x="273237" y="-25481"/>
                    <a:pt x="751865" y="118700"/>
                    <a:pt x="1018379" y="0"/>
                  </a:cubicBezTo>
                  <a:cubicBezTo>
                    <a:pt x="1261891" y="-35654"/>
                    <a:pt x="1640933" y="76743"/>
                    <a:pt x="1818312" y="0"/>
                  </a:cubicBezTo>
                  <a:lnTo>
                    <a:pt x="1818312" y="0"/>
                  </a:lnTo>
                  <a:cubicBezTo>
                    <a:pt x="2127831" y="-158507"/>
                    <a:pt x="2411776" y="-81941"/>
                    <a:pt x="2645644" y="0"/>
                  </a:cubicBezTo>
                  <a:cubicBezTo>
                    <a:pt x="2895911" y="133462"/>
                    <a:pt x="3114038" y="79820"/>
                    <a:pt x="3500251" y="0"/>
                  </a:cubicBezTo>
                  <a:cubicBezTo>
                    <a:pt x="3787533" y="46929"/>
                    <a:pt x="4094887" y="-205980"/>
                    <a:pt x="4545782" y="0"/>
                  </a:cubicBezTo>
                  <a:cubicBezTo>
                    <a:pt x="4770777" y="-21664"/>
                    <a:pt x="5091119" y="38756"/>
                    <a:pt x="5246884" y="0"/>
                  </a:cubicBezTo>
                  <a:cubicBezTo>
                    <a:pt x="5248066" y="-107184"/>
                    <a:pt x="5775049" y="-84574"/>
                    <a:pt x="6258604" y="0"/>
                  </a:cubicBezTo>
                  <a:cubicBezTo>
                    <a:pt x="6403293" y="8089"/>
                    <a:pt x="6689563" y="-8950"/>
                    <a:pt x="7083954" y="0"/>
                  </a:cubicBezTo>
                  <a:cubicBezTo>
                    <a:pt x="7333933" y="-105278"/>
                    <a:pt x="7623273" y="40280"/>
                    <a:pt x="7909305" y="0"/>
                  </a:cubicBezTo>
                  <a:cubicBezTo>
                    <a:pt x="8328322" y="89813"/>
                    <a:pt x="8510382" y="126597"/>
                    <a:pt x="8921023" y="0"/>
                  </a:cubicBezTo>
                  <a:cubicBezTo>
                    <a:pt x="9263997" y="-56099"/>
                    <a:pt x="9363228" y="-43749"/>
                    <a:pt x="9622128" y="0"/>
                  </a:cubicBezTo>
                  <a:cubicBezTo>
                    <a:pt x="9854869" y="61655"/>
                    <a:pt x="10166227" y="141607"/>
                    <a:pt x="10758091" y="0"/>
                  </a:cubicBezTo>
                  <a:cubicBezTo>
                    <a:pt x="10852245" y="-8539"/>
                    <a:pt x="10953306" y="139692"/>
                    <a:pt x="10909881" y="306198"/>
                  </a:cubicBezTo>
                  <a:lnTo>
                    <a:pt x="10909881" y="306191"/>
                  </a:lnTo>
                  <a:lnTo>
                    <a:pt x="10909881" y="306191"/>
                  </a:lnTo>
                  <a:cubicBezTo>
                    <a:pt x="10874763" y="493582"/>
                    <a:pt x="10911268" y="644389"/>
                    <a:pt x="10909881" y="765479"/>
                  </a:cubicBezTo>
                  <a:cubicBezTo>
                    <a:pt x="10931775" y="1131784"/>
                    <a:pt x="10910520" y="1263070"/>
                    <a:pt x="10909881" y="1530954"/>
                  </a:cubicBezTo>
                  <a:cubicBezTo>
                    <a:pt x="10892244" y="1731134"/>
                    <a:pt x="10813358" y="1813427"/>
                    <a:pt x="10758091" y="1837155"/>
                  </a:cubicBezTo>
                  <a:cubicBezTo>
                    <a:pt x="10250820" y="1969787"/>
                    <a:pt x="9980626" y="1821978"/>
                    <a:pt x="9746373" y="1837155"/>
                  </a:cubicBezTo>
                  <a:cubicBezTo>
                    <a:pt x="9453786" y="1901845"/>
                    <a:pt x="8971038" y="1882401"/>
                    <a:pt x="8734654" y="1837155"/>
                  </a:cubicBezTo>
                  <a:cubicBezTo>
                    <a:pt x="8488345" y="1946674"/>
                    <a:pt x="8112232" y="2048119"/>
                    <a:pt x="7847181" y="1837155"/>
                  </a:cubicBezTo>
                  <a:cubicBezTo>
                    <a:pt x="7571882" y="1768905"/>
                    <a:pt x="7083421" y="1961537"/>
                    <a:pt x="6897584" y="1837155"/>
                  </a:cubicBezTo>
                  <a:cubicBezTo>
                    <a:pt x="6700989" y="1645716"/>
                    <a:pt x="6235114" y="1912063"/>
                    <a:pt x="5885865" y="1837155"/>
                  </a:cubicBezTo>
                  <a:cubicBezTo>
                    <a:pt x="5621143" y="1788762"/>
                    <a:pt x="5001188" y="1754540"/>
                    <a:pt x="4545782" y="1837155"/>
                  </a:cubicBezTo>
                  <a:cubicBezTo>
                    <a:pt x="4196072" y="1993609"/>
                    <a:pt x="4023193" y="2004969"/>
                    <a:pt x="3582075" y="1837155"/>
                  </a:cubicBezTo>
                  <a:cubicBezTo>
                    <a:pt x="3228773" y="1813291"/>
                    <a:pt x="2980372" y="1969819"/>
                    <a:pt x="2618369" y="1837155"/>
                  </a:cubicBezTo>
                  <a:cubicBezTo>
                    <a:pt x="2236490" y="1711518"/>
                    <a:pt x="2137032" y="1836127"/>
                    <a:pt x="1818312" y="1837155"/>
                  </a:cubicBezTo>
                  <a:lnTo>
                    <a:pt x="1818312" y="1837155"/>
                  </a:lnTo>
                  <a:cubicBezTo>
                    <a:pt x="1659160" y="1981999"/>
                    <a:pt x="1394707" y="1672193"/>
                    <a:pt x="1035045" y="1837155"/>
                  </a:cubicBezTo>
                  <a:cubicBezTo>
                    <a:pt x="628047" y="1827558"/>
                    <a:pt x="368485" y="1869332"/>
                    <a:pt x="151786" y="1837155"/>
                  </a:cubicBezTo>
                  <a:cubicBezTo>
                    <a:pt x="62495" y="1889775"/>
                    <a:pt x="-4522" y="1677327"/>
                    <a:pt x="0" y="1530954"/>
                  </a:cubicBezTo>
                  <a:cubicBezTo>
                    <a:pt x="44067" y="1246050"/>
                    <a:pt x="3877" y="926145"/>
                    <a:pt x="0" y="765479"/>
                  </a:cubicBezTo>
                  <a:cubicBezTo>
                    <a:pt x="9270" y="722423"/>
                    <a:pt x="9694" y="633848"/>
                    <a:pt x="0" y="593251"/>
                  </a:cubicBezTo>
                  <a:cubicBezTo>
                    <a:pt x="-9490" y="553438"/>
                    <a:pt x="-7873" y="419387"/>
                    <a:pt x="0" y="306191"/>
                  </a:cubicBezTo>
                  <a:lnTo>
                    <a:pt x="0" y="306198"/>
                  </a:lnTo>
                  <a:close/>
                </a:path>
                <a:path w="10909881" h="1837155" fill="none" stroke="0" extrusionOk="0">
                  <a:moveTo>
                    <a:pt x="0" y="306198"/>
                  </a:moveTo>
                  <a:cubicBezTo>
                    <a:pt x="17150" y="132387"/>
                    <a:pt x="59695" y="-31843"/>
                    <a:pt x="151786" y="0"/>
                  </a:cubicBezTo>
                  <a:cubicBezTo>
                    <a:pt x="306016" y="-109636"/>
                    <a:pt x="722769" y="79763"/>
                    <a:pt x="1018379" y="0"/>
                  </a:cubicBezTo>
                  <a:cubicBezTo>
                    <a:pt x="1300439" y="-59175"/>
                    <a:pt x="1673483" y="46247"/>
                    <a:pt x="1818312" y="0"/>
                  </a:cubicBezTo>
                  <a:lnTo>
                    <a:pt x="1818312" y="0"/>
                  </a:lnTo>
                  <a:cubicBezTo>
                    <a:pt x="2111650" y="-104379"/>
                    <a:pt x="2453681" y="-36097"/>
                    <a:pt x="2645644" y="0"/>
                  </a:cubicBezTo>
                  <a:cubicBezTo>
                    <a:pt x="2899588" y="107320"/>
                    <a:pt x="3178885" y="-17780"/>
                    <a:pt x="3500251" y="0"/>
                  </a:cubicBezTo>
                  <a:cubicBezTo>
                    <a:pt x="3836848" y="-231218"/>
                    <a:pt x="4095855" y="-106194"/>
                    <a:pt x="4545782" y="0"/>
                  </a:cubicBezTo>
                  <a:cubicBezTo>
                    <a:pt x="4825914" y="-91546"/>
                    <a:pt x="5115302" y="-101743"/>
                    <a:pt x="5246884" y="0"/>
                  </a:cubicBezTo>
                  <a:cubicBezTo>
                    <a:pt x="5452053" y="13506"/>
                    <a:pt x="5946465" y="-152100"/>
                    <a:pt x="6258604" y="0"/>
                  </a:cubicBezTo>
                  <a:cubicBezTo>
                    <a:pt x="6610846" y="10842"/>
                    <a:pt x="6852991" y="-4462"/>
                    <a:pt x="7083954" y="0"/>
                  </a:cubicBezTo>
                  <a:cubicBezTo>
                    <a:pt x="7246770" y="-66308"/>
                    <a:pt x="7634475" y="45977"/>
                    <a:pt x="7909305" y="0"/>
                  </a:cubicBezTo>
                  <a:cubicBezTo>
                    <a:pt x="8191023" y="-74647"/>
                    <a:pt x="8651074" y="68302"/>
                    <a:pt x="8921023" y="0"/>
                  </a:cubicBezTo>
                  <a:cubicBezTo>
                    <a:pt x="9260700" y="-78183"/>
                    <a:pt x="9375522" y="-93132"/>
                    <a:pt x="9622128" y="0"/>
                  </a:cubicBezTo>
                  <a:cubicBezTo>
                    <a:pt x="9908247" y="22444"/>
                    <a:pt x="10182622" y="97013"/>
                    <a:pt x="10758091" y="0"/>
                  </a:cubicBezTo>
                  <a:cubicBezTo>
                    <a:pt x="10816791" y="48821"/>
                    <a:pt x="10952237" y="142176"/>
                    <a:pt x="10909881" y="306198"/>
                  </a:cubicBezTo>
                  <a:lnTo>
                    <a:pt x="10909881" y="306191"/>
                  </a:lnTo>
                  <a:lnTo>
                    <a:pt x="10909881" y="306191"/>
                  </a:lnTo>
                  <a:cubicBezTo>
                    <a:pt x="10867452" y="502713"/>
                    <a:pt x="10903780" y="631449"/>
                    <a:pt x="10909881" y="765479"/>
                  </a:cubicBezTo>
                  <a:cubicBezTo>
                    <a:pt x="10904198" y="1141982"/>
                    <a:pt x="10890898" y="1248417"/>
                    <a:pt x="10909881" y="1530954"/>
                  </a:cubicBezTo>
                  <a:cubicBezTo>
                    <a:pt x="10922197" y="1704547"/>
                    <a:pt x="10844334" y="1816436"/>
                    <a:pt x="10758091" y="1837155"/>
                  </a:cubicBezTo>
                  <a:cubicBezTo>
                    <a:pt x="10393895" y="1831685"/>
                    <a:pt x="10008084" y="1818686"/>
                    <a:pt x="9746373" y="1837155"/>
                  </a:cubicBezTo>
                  <a:cubicBezTo>
                    <a:pt x="9454779" y="1835286"/>
                    <a:pt x="9036046" y="1715963"/>
                    <a:pt x="8734654" y="1837155"/>
                  </a:cubicBezTo>
                  <a:cubicBezTo>
                    <a:pt x="8614676" y="1914021"/>
                    <a:pt x="8229382" y="1972131"/>
                    <a:pt x="7847181" y="1837155"/>
                  </a:cubicBezTo>
                  <a:cubicBezTo>
                    <a:pt x="7521339" y="1755414"/>
                    <a:pt x="7134866" y="1905478"/>
                    <a:pt x="6897584" y="1837155"/>
                  </a:cubicBezTo>
                  <a:cubicBezTo>
                    <a:pt x="6658121" y="1769055"/>
                    <a:pt x="6150760" y="1954762"/>
                    <a:pt x="5885865" y="1837155"/>
                  </a:cubicBezTo>
                  <a:cubicBezTo>
                    <a:pt x="5474329" y="1854133"/>
                    <a:pt x="5024359" y="1808075"/>
                    <a:pt x="4545782" y="1837155"/>
                  </a:cubicBezTo>
                  <a:cubicBezTo>
                    <a:pt x="4208028" y="1841745"/>
                    <a:pt x="4057155" y="1892371"/>
                    <a:pt x="3582075" y="1837155"/>
                  </a:cubicBezTo>
                  <a:cubicBezTo>
                    <a:pt x="3197796" y="1772966"/>
                    <a:pt x="3040527" y="1978213"/>
                    <a:pt x="2618369" y="1837155"/>
                  </a:cubicBezTo>
                  <a:cubicBezTo>
                    <a:pt x="2273127" y="1758083"/>
                    <a:pt x="2205555" y="1917309"/>
                    <a:pt x="1818312" y="1837155"/>
                  </a:cubicBezTo>
                  <a:lnTo>
                    <a:pt x="1818312" y="1837155"/>
                  </a:lnTo>
                  <a:cubicBezTo>
                    <a:pt x="1622788" y="1937115"/>
                    <a:pt x="1444103" y="1830069"/>
                    <a:pt x="1035045" y="1837155"/>
                  </a:cubicBezTo>
                  <a:cubicBezTo>
                    <a:pt x="705262" y="1780716"/>
                    <a:pt x="386673" y="1839929"/>
                    <a:pt x="151786" y="1837155"/>
                  </a:cubicBezTo>
                  <a:cubicBezTo>
                    <a:pt x="38019" y="1803534"/>
                    <a:pt x="-33639" y="1692283"/>
                    <a:pt x="0" y="1530954"/>
                  </a:cubicBezTo>
                  <a:cubicBezTo>
                    <a:pt x="-17582" y="1187645"/>
                    <a:pt x="61630" y="952925"/>
                    <a:pt x="0" y="765479"/>
                  </a:cubicBezTo>
                  <a:cubicBezTo>
                    <a:pt x="6476" y="718496"/>
                    <a:pt x="-11081" y="641269"/>
                    <a:pt x="0" y="593251"/>
                  </a:cubicBezTo>
                  <a:cubicBezTo>
                    <a:pt x="30303" y="558783"/>
                    <a:pt x="-330" y="449288"/>
                    <a:pt x="0" y="306191"/>
                  </a:cubicBezTo>
                  <a:lnTo>
                    <a:pt x="0" y="306198"/>
                  </a:lnTo>
                  <a:close/>
                </a:path>
                <a:path w="10909881" h="1837155" fill="none" stroke="0" extrusionOk="0">
                  <a:moveTo>
                    <a:pt x="0" y="306198"/>
                  </a:moveTo>
                  <a:cubicBezTo>
                    <a:pt x="40812" y="130751"/>
                    <a:pt x="55611" y="-29819"/>
                    <a:pt x="151786" y="0"/>
                  </a:cubicBezTo>
                  <a:cubicBezTo>
                    <a:pt x="261738" y="-151456"/>
                    <a:pt x="717757" y="199226"/>
                    <a:pt x="1018379" y="0"/>
                  </a:cubicBezTo>
                  <a:cubicBezTo>
                    <a:pt x="1319800" y="-84635"/>
                    <a:pt x="1674339" y="28191"/>
                    <a:pt x="1818312" y="0"/>
                  </a:cubicBezTo>
                  <a:lnTo>
                    <a:pt x="1818312" y="0"/>
                  </a:lnTo>
                  <a:cubicBezTo>
                    <a:pt x="2094869" y="-7363"/>
                    <a:pt x="2433123" y="-104506"/>
                    <a:pt x="2645644" y="0"/>
                  </a:cubicBezTo>
                  <a:cubicBezTo>
                    <a:pt x="2947491" y="209751"/>
                    <a:pt x="3158565" y="9392"/>
                    <a:pt x="3500251" y="0"/>
                  </a:cubicBezTo>
                  <a:cubicBezTo>
                    <a:pt x="3826552" y="-215675"/>
                    <a:pt x="4197057" y="-153380"/>
                    <a:pt x="4545782" y="0"/>
                  </a:cubicBezTo>
                  <a:cubicBezTo>
                    <a:pt x="4835759" y="-125487"/>
                    <a:pt x="5093514" y="-127652"/>
                    <a:pt x="5246884" y="0"/>
                  </a:cubicBezTo>
                  <a:cubicBezTo>
                    <a:pt x="5447377" y="-129017"/>
                    <a:pt x="6014620" y="-172951"/>
                    <a:pt x="6258604" y="0"/>
                  </a:cubicBezTo>
                  <a:cubicBezTo>
                    <a:pt x="6678465" y="-74136"/>
                    <a:pt x="6869461" y="-136393"/>
                    <a:pt x="7083954" y="0"/>
                  </a:cubicBezTo>
                  <a:cubicBezTo>
                    <a:pt x="7297220" y="99473"/>
                    <a:pt x="7664582" y="46497"/>
                    <a:pt x="7909305" y="0"/>
                  </a:cubicBezTo>
                  <a:cubicBezTo>
                    <a:pt x="8157826" y="-183271"/>
                    <a:pt x="8671187" y="148838"/>
                    <a:pt x="8921023" y="0"/>
                  </a:cubicBezTo>
                  <a:cubicBezTo>
                    <a:pt x="9235558" y="-65235"/>
                    <a:pt x="9369195" y="-77553"/>
                    <a:pt x="9622128" y="0"/>
                  </a:cubicBezTo>
                  <a:cubicBezTo>
                    <a:pt x="9930188" y="38344"/>
                    <a:pt x="10246277" y="88063"/>
                    <a:pt x="10758091" y="0"/>
                  </a:cubicBezTo>
                  <a:cubicBezTo>
                    <a:pt x="10808537" y="-7199"/>
                    <a:pt x="10964262" y="96775"/>
                    <a:pt x="10909881" y="306198"/>
                  </a:cubicBezTo>
                  <a:lnTo>
                    <a:pt x="10909881" y="306191"/>
                  </a:lnTo>
                  <a:lnTo>
                    <a:pt x="10909881" y="306191"/>
                  </a:lnTo>
                  <a:cubicBezTo>
                    <a:pt x="10842640" y="484239"/>
                    <a:pt x="10906403" y="650847"/>
                    <a:pt x="10909881" y="765479"/>
                  </a:cubicBezTo>
                  <a:cubicBezTo>
                    <a:pt x="10914453" y="1139049"/>
                    <a:pt x="10905568" y="1245398"/>
                    <a:pt x="10909881" y="1530954"/>
                  </a:cubicBezTo>
                  <a:cubicBezTo>
                    <a:pt x="10917043" y="1688608"/>
                    <a:pt x="10842243" y="1827875"/>
                    <a:pt x="10758091" y="1837155"/>
                  </a:cubicBezTo>
                  <a:cubicBezTo>
                    <a:pt x="10410323" y="1905442"/>
                    <a:pt x="10078985" y="1865430"/>
                    <a:pt x="9746373" y="1837155"/>
                  </a:cubicBezTo>
                  <a:cubicBezTo>
                    <a:pt x="9512917" y="1815176"/>
                    <a:pt x="9007132" y="1657257"/>
                    <a:pt x="8734654" y="1837155"/>
                  </a:cubicBezTo>
                  <a:cubicBezTo>
                    <a:pt x="8588718" y="1818668"/>
                    <a:pt x="8202278" y="1902290"/>
                    <a:pt x="7847181" y="1837155"/>
                  </a:cubicBezTo>
                  <a:cubicBezTo>
                    <a:pt x="7492096" y="1740131"/>
                    <a:pt x="7139849" y="1921690"/>
                    <a:pt x="6897584" y="1837155"/>
                  </a:cubicBezTo>
                  <a:cubicBezTo>
                    <a:pt x="6706161" y="1955763"/>
                    <a:pt x="6170877" y="1833113"/>
                    <a:pt x="5885865" y="1837155"/>
                  </a:cubicBezTo>
                  <a:cubicBezTo>
                    <a:pt x="5503705" y="1653925"/>
                    <a:pt x="4928998" y="1779052"/>
                    <a:pt x="4545782" y="1837155"/>
                  </a:cubicBezTo>
                  <a:cubicBezTo>
                    <a:pt x="4198962" y="1836804"/>
                    <a:pt x="4038954" y="1838903"/>
                    <a:pt x="3582075" y="1837155"/>
                  </a:cubicBezTo>
                  <a:cubicBezTo>
                    <a:pt x="3261728" y="1813159"/>
                    <a:pt x="3078473" y="2013218"/>
                    <a:pt x="2618369" y="1837155"/>
                  </a:cubicBezTo>
                  <a:cubicBezTo>
                    <a:pt x="2241790" y="1718374"/>
                    <a:pt x="2236703" y="1910817"/>
                    <a:pt x="1818312" y="1837155"/>
                  </a:cubicBezTo>
                  <a:lnTo>
                    <a:pt x="1818312" y="1837155"/>
                  </a:lnTo>
                  <a:cubicBezTo>
                    <a:pt x="1650042" y="1992641"/>
                    <a:pt x="1419838" y="1831211"/>
                    <a:pt x="1035045" y="1837155"/>
                  </a:cubicBezTo>
                  <a:cubicBezTo>
                    <a:pt x="646006" y="1727610"/>
                    <a:pt x="317321" y="1854852"/>
                    <a:pt x="151786" y="1837155"/>
                  </a:cubicBezTo>
                  <a:cubicBezTo>
                    <a:pt x="71850" y="1788997"/>
                    <a:pt x="-23036" y="1678896"/>
                    <a:pt x="0" y="1530954"/>
                  </a:cubicBezTo>
                  <a:cubicBezTo>
                    <a:pt x="-7223" y="1159499"/>
                    <a:pt x="48280" y="991458"/>
                    <a:pt x="0" y="765479"/>
                  </a:cubicBezTo>
                  <a:cubicBezTo>
                    <a:pt x="10755" y="704409"/>
                    <a:pt x="-6903" y="652627"/>
                    <a:pt x="0" y="593251"/>
                  </a:cubicBezTo>
                  <a:cubicBezTo>
                    <a:pt x="16584" y="584133"/>
                    <a:pt x="22444" y="419254"/>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8784955"/>
                        <a:gd name="connsiteY0" fmla="*/ 127228 h 763353"/>
                        <a:gd name="connsiteX1" fmla="*/ 122223 w 8784955"/>
                        <a:gd name="connsiteY1" fmla="*/ 0 h 763353"/>
                        <a:gd name="connsiteX2" fmla="*/ 820029 w 8784955"/>
                        <a:gd name="connsiteY2" fmla="*/ 0 h 763353"/>
                        <a:gd name="connsiteX3" fmla="*/ 1464158 w 8784955"/>
                        <a:gd name="connsiteY3" fmla="*/ 0 h 763353"/>
                        <a:gd name="connsiteX4" fmla="*/ 1464158 w 8784955"/>
                        <a:gd name="connsiteY4" fmla="*/ 0 h 763353"/>
                        <a:gd name="connsiteX5" fmla="*/ 2130350 w 8784955"/>
                        <a:gd name="connsiteY5" fmla="*/ 0 h 763353"/>
                        <a:gd name="connsiteX6" fmla="*/ 2818505 w 8784955"/>
                        <a:gd name="connsiteY6" fmla="*/ 0 h 763353"/>
                        <a:gd name="connsiteX7" fmla="*/ 3660397 w 8784955"/>
                        <a:gd name="connsiteY7" fmla="*/ 0 h 763353"/>
                        <a:gd name="connsiteX8" fmla="*/ 4224945 w 8784955"/>
                        <a:gd name="connsiteY8" fmla="*/ 0 h 763353"/>
                        <a:gd name="connsiteX9" fmla="*/ 5039611 w 8784955"/>
                        <a:gd name="connsiteY9" fmla="*/ 0 h 763353"/>
                        <a:gd name="connsiteX10" fmla="*/ 5704207 w 8784955"/>
                        <a:gd name="connsiteY10" fmla="*/ 0 h 763353"/>
                        <a:gd name="connsiteX11" fmla="*/ 6368804 w 8784955"/>
                        <a:gd name="connsiteY11" fmla="*/ 0 h 763353"/>
                        <a:gd name="connsiteX12" fmla="*/ 7183469 w 8784955"/>
                        <a:gd name="connsiteY12" fmla="*/ 0 h 763353"/>
                        <a:gd name="connsiteX13" fmla="*/ 7748019 w 8784955"/>
                        <a:gd name="connsiteY13" fmla="*/ 0 h 763353"/>
                        <a:gd name="connsiteX14" fmla="*/ 8662730 w 8784955"/>
                        <a:gd name="connsiteY14" fmla="*/ 0 h 763353"/>
                        <a:gd name="connsiteX15" fmla="*/ 8784955 w 8784955"/>
                        <a:gd name="connsiteY15" fmla="*/ 127228 h 763353"/>
                        <a:gd name="connsiteX16" fmla="*/ 8784955 w 8784955"/>
                        <a:gd name="connsiteY16" fmla="*/ 127225 h 763353"/>
                        <a:gd name="connsiteX17" fmla="*/ 8784955 w 8784955"/>
                        <a:gd name="connsiteY17" fmla="*/ 127225 h 763353"/>
                        <a:gd name="connsiteX18" fmla="*/ 8784955 w 8784955"/>
                        <a:gd name="connsiteY18" fmla="*/ 318063 h 763353"/>
                        <a:gd name="connsiteX19" fmla="*/ 8784955 w 8784955"/>
                        <a:gd name="connsiteY19" fmla="*/ 636124 h 763353"/>
                        <a:gd name="connsiteX20" fmla="*/ 8662730 w 8784955"/>
                        <a:gd name="connsiteY20" fmla="*/ 763353 h 763353"/>
                        <a:gd name="connsiteX21" fmla="*/ 7848065 w 8784955"/>
                        <a:gd name="connsiteY21" fmla="*/ 763353 h 763353"/>
                        <a:gd name="connsiteX22" fmla="*/ 7033399 w 8784955"/>
                        <a:gd name="connsiteY22" fmla="*/ 763353 h 763353"/>
                        <a:gd name="connsiteX23" fmla="*/ 6318780 w 8784955"/>
                        <a:gd name="connsiteY23" fmla="*/ 763353 h 763353"/>
                        <a:gd name="connsiteX24" fmla="*/ 5554137 w 8784955"/>
                        <a:gd name="connsiteY24" fmla="*/ 763353 h 763353"/>
                        <a:gd name="connsiteX25" fmla="*/ 4739471 w 8784955"/>
                        <a:gd name="connsiteY25" fmla="*/ 763353 h 763353"/>
                        <a:gd name="connsiteX26" fmla="*/ 3660397 w 8784955"/>
                        <a:gd name="connsiteY26" fmla="*/ 763353 h 763353"/>
                        <a:gd name="connsiteX27" fmla="*/ 2884392 w 8784955"/>
                        <a:gd name="connsiteY27" fmla="*/ 763353 h 763353"/>
                        <a:gd name="connsiteX28" fmla="*/ 2108388 w 8784955"/>
                        <a:gd name="connsiteY28" fmla="*/ 763353 h 763353"/>
                        <a:gd name="connsiteX29" fmla="*/ 1464158 w 8784955"/>
                        <a:gd name="connsiteY29" fmla="*/ 763353 h 763353"/>
                        <a:gd name="connsiteX30" fmla="*/ 1464158 w 8784955"/>
                        <a:gd name="connsiteY30" fmla="*/ 763353 h 763353"/>
                        <a:gd name="connsiteX31" fmla="*/ 833449 w 8784955"/>
                        <a:gd name="connsiteY31" fmla="*/ 763353 h 763353"/>
                        <a:gd name="connsiteX32" fmla="*/ 122223 w 8784955"/>
                        <a:gd name="connsiteY32" fmla="*/ 763353 h 763353"/>
                        <a:gd name="connsiteX33" fmla="*/ 0 w 8784955"/>
                        <a:gd name="connsiteY33" fmla="*/ 636124 h 763353"/>
                        <a:gd name="connsiteX34" fmla="*/ 0 w 8784955"/>
                        <a:gd name="connsiteY34" fmla="*/ 318063 h 763353"/>
                        <a:gd name="connsiteX35" fmla="*/ 0 w 8784955"/>
                        <a:gd name="connsiteY35" fmla="*/ 246501 h 763353"/>
                        <a:gd name="connsiteX36" fmla="*/ 0 w 8784955"/>
                        <a:gd name="connsiteY36" fmla="*/ 127225 h 763353"/>
                        <a:gd name="connsiteX37" fmla="*/ 0 w 8784955"/>
                        <a:gd name="connsiteY37" fmla="*/ 127228 h 763353"/>
                        <a:gd name="connsiteX0" fmla="*/ 0 w 8784955"/>
                        <a:gd name="connsiteY0" fmla="*/ 127228 h 763353"/>
                        <a:gd name="connsiteX1" fmla="*/ 122223 w 8784955"/>
                        <a:gd name="connsiteY1" fmla="*/ 0 h 763353"/>
                        <a:gd name="connsiteX2" fmla="*/ 779771 w 8784955"/>
                        <a:gd name="connsiteY2" fmla="*/ 0 h 763353"/>
                        <a:gd name="connsiteX3" fmla="*/ 1464158 w 8784955"/>
                        <a:gd name="connsiteY3" fmla="*/ 0 h 763353"/>
                        <a:gd name="connsiteX4" fmla="*/ 1464158 w 8784955"/>
                        <a:gd name="connsiteY4" fmla="*/ 0 h 763353"/>
                        <a:gd name="connsiteX5" fmla="*/ 2152313 w 8784955"/>
                        <a:gd name="connsiteY5" fmla="*/ 0 h 763353"/>
                        <a:gd name="connsiteX6" fmla="*/ 2906354 w 8784955"/>
                        <a:gd name="connsiteY6" fmla="*/ 0 h 763353"/>
                        <a:gd name="connsiteX7" fmla="*/ 3660397 w 8784955"/>
                        <a:gd name="connsiteY7" fmla="*/ 0 h 763353"/>
                        <a:gd name="connsiteX8" fmla="*/ 4324992 w 8784955"/>
                        <a:gd name="connsiteY8" fmla="*/ 0 h 763353"/>
                        <a:gd name="connsiteX9" fmla="*/ 5039611 w 8784955"/>
                        <a:gd name="connsiteY9" fmla="*/ 0 h 763353"/>
                        <a:gd name="connsiteX10" fmla="*/ 5654184 w 8784955"/>
                        <a:gd name="connsiteY10" fmla="*/ 0 h 763353"/>
                        <a:gd name="connsiteX11" fmla="*/ 6268757 w 8784955"/>
                        <a:gd name="connsiteY11" fmla="*/ 0 h 763353"/>
                        <a:gd name="connsiteX12" fmla="*/ 6833305 w 8784955"/>
                        <a:gd name="connsiteY12" fmla="*/ 0 h 763353"/>
                        <a:gd name="connsiteX13" fmla="*/ 7397855 w 8784955"/>
                        <a:gd name="connsiteY13" fmla="*/ 0 h 763353"/>
                        <a:gd name="connsiteX14" fmla="*/ 8012426 w 8784955"/>
                        <a:gd name="connsiteY14" fmla="*/ 0 h 763353"/>
                        <a:gd name="connsiteX15" fmla="*/ 8662730 w 8784955"/>
                        <a:gd name="connsiteY15" fmla="*/ 0 h 763353"/>
                        <a:gd name="connsiteX16" fmla="*/ 8784955 w 8784955"/>
                        <a:gd name="connsiteY16" fmla="*/ 127228 h 763353"/>
                        <a:gd name="connsiteX17" fmla="*/ 8784955 w 8784955"/>
                        <a:gd name="connsiteY17" fmla="*/ 127225 h 763353"/>
                        <a:gd name="connsiteX18" fmla="*/ 8784955 w 8784955"/>
                        <a:gd name="connsiteY18" fmla="*/ 127225 h 763353"/>
                        <a:gd name="connsiteX19" fmla="*/ 8784955 w 8784955"/>
                        <a:gd name="connsiteY19" fmla="*/ 318063 h 763353"/>
                        <a:gd name="connsiteX20" fmla="*/ 8784955 w 8784955"/>
                        <a:gd name="connsiteY20" fmla="*/ 636124 h 763353"/>
                        <a:gd name="connsiteX21" fmla="*/ 8662730 w 8784955"/>
                        <a:gd name="connsiteY21" fmla="*/ 763353 h 763353"/>
                        <a:gd name="connsiteX22" fmla="*/ 7948111 w 8784955"/>
                        <a:gd name="connsiteY22" fmla="*/ 763353 h 763353"/>
                        <a:gd name="connsiteX23" fmla="*/ 7383563 w 8784955"/>
                        <a:gd name="connsiteY23" fmla="*/ 763353 h 763353"/>
                        <a:gd name="connsiteX24" fmla="*/ 6718967 w 8784955"/>
                        <a:gd name="connsiteY24" fmla="*/ 763353 h 763353"/>
                        <a:gd name="connsiteX25" fmla="*/ 5904301 w 8784955"/>
                        <a:gd name="connsiteY25" fmla="*/ 763353 h 763353"/>
                        <a:gd name="connsiteX26" fmla="*/ 5089634 w 8784955"/>
                        <a:gd name="connsiteY26" fmla="*/ 763353 h 763353"/>
                        <a:gd name="connsiteX27" fmla="*/ 4375016 w 8784955"/>
                        <a:gd name="connsiteY27" fmla="*/ 763353 h 763353"/>
                        <a:gd name="connsiteX28" fmla="*/ 3660397 w 8784955"/>
                        <a:gd name="connsiteY28" fmla="*/ 763353 h 763353"/>
                        <a:gd name="connsiteX29" fmla="*/ 2994204 w 8784955"/>
                        <a:gd name="connsiteY29" fmla="*/ 763353 h 763353"/>
                        <a:gd name="connsiteX30" fmla="*/ 2284088 w 8784955"/>
                        <a:gd name="connsiteY30" fmla="*/ 763353 h 763353"/>
                        <a:gd name="connsiteX31" fmla="*/ 1464158 w 8784955"/>
                        <a:gd name="connsiteY31" fmla="*/ 763353 h 763353"/>
                        <a:gd name="connsiteX32" fmla="*/ 1464158 w 8784955"/>
                        <a:gd name="connsiteY32" fmla="*/ 763353 h 763353"/>
                        <a:gd name="connsiteX33" fmla="*/ 820029 w 8784955"/>
                        <a:gd name="connsiteY33" fmla="*/ 763353 h 763353"/>
                        <a:gd name="connsiteX34" fmla="*/ 122223 w 8784955"/>
                        <a:gd name="connsiteY34" fmla="*/ 763353 h 763353"/>
                        <a:gd name="connsiteX35" fmla="*/ 0 w 8784955"/>
                        <a:gd name="connsiteY35" fmla="*/ 636124 h 763353"/>
                        <a:gd name="connsiteX36" fmla="*/ 0 w 8784955"/>
                        <a:gd name="connsiteY36" fmla="*/ 318063 h 763353"/>
                        <a:gd name="connsiteX37" fmla="*/ 0 w 8784955"/>
                        <a:gd name="connsiteY37" fmla="*/ 246501 h 763353"/>
                        <a:gd name="connsiteX38" fmla="*/ 0 w 8784955"/>
                        <a:gd name="connsiteY38" fmla="*/ 127225 h 763353"/>
                        <a:gd name="connsiteX39" fmla="*/ 0 w 8784955"/>
                        <a:gd name="connsiteY39" fmla="*/ 127228 h 763353"/>
                        <a:gd name="connsiteX0" fmla="*/ 0 w 8784955"/>
                        <a:gd name="connsiteY0" fmla="*/ 127228 h 763353"/>
                        <a:gd name="connsiteX1" fmla="*/ 122223 w 8784955"/>
                        <a:gd name="connsiteY1" fmla="*/ 0 h 763353"/>
                        <a:gd name="connsiteX2" fmla="*/ 820029 w 8784955"/>
                        <a:gd name="connsiteY2" fmla="*/ 0 h 763353"/>
                        <a:gd name="connsiteX3" fmla="*/ 1464158 w 8784955"/>
                        <a:gd name="connsiteY3" fmla="*/ 0 h 763353"/>
                        <a:gd name="connsiteX4" fmla="*/ 1464158 w 8784955"/>
                        <a:gd name="connsiteY4" fmla="*/ 0 h 763353"/>
                        <a:gd name="connsiteX5" fmla="*/ 2130350 w 8784955"/>
                        <a:gd name="connsiteY5" fmla="*/ 0 h 763353"/>
                        <a:gd name="connsiteX6" fmla="*/ 2818505 w 8784955"/>
                        <a:gd name="connsiteY6" fmla="*/ 0 h 763353"/>
                        <a:gd name="connsiteX7" fmla="*/ 3660397 w 8784955"/>
                        <a:gd name="connsiteY7" fmla="*/ 0 h 763353"/>
                        <a:gd name="connsiteX8" fmla="*/ 4224945 w 8784955"/>
                        <a:gd name="connsiteY8" fmla="*/ 0 h 763353"/>
                        <a:gd name="connsiteX9" fmla="*/ 5039611 w 8784955"/>
                        <a:gd name="connsiteY9" fmla="*/ 0 h 763353"/>
                        <a:gd name="connsiteX10" fmla="*/ 5704207 w 8784955"/>
                        <a:gd name="connsiteY10" fmla="*/ 0 h 763353"/>
                        <a:gd name="connsiteX11" fmla="*/ 6368804 w 8784955"/>
                        <a:gd name="connsiteY11" fmla="*/ 0 h 763353"/>
                        <a:gd name="connsiteX12" fmla="*/ 7183469 w 8784955"/>
                        <a:gd name="connsiteY12" fmla="*/ 0 h 763353"/>
                        <a:gd name="connsiteX13" fmla="*/ 7748019 w 8784955"/>
                        <a:gd name="connsiteY13" fmla="*/ 0 h 763353"/>
                        <a:gd name="connsiteX14" fmla="*/ 8662730 w 8784955"/>
                        <a:gd name="connsiteY14" fmla="*/ 0 h 763353"/>
                        <a:gd name="connsiteX15" fmla="*/ 8784955 w 8784955"/>
                        <a:gd name="connsiteY15" fmla="*/ 127228 h 763353"/>
                        <a:gd name="connsiteX16" fmla="*/ 8784955 w 8784955"/>
                        <a:gd name="connsiteY16" fmla="*/ 127225 h 763353"/>
                        <a:gd name="connsiteX17" fmla="*/ 8784955 w 8784955"/>
                        <a:gd name="connsiteY17" fmla="*/ 127225 h 763353"/>
                        <a:gd name="connsiteX18" fmla="*/ 8784955 w 8784955"/>
                        <a:gd name="connsiteY18" fmla="*/ 318063 h 763353"/>
                        <a:gd name="connsiteX19" fmla="*/ 8784955 w 8784955"/>
                        <a:gd name="connsiteY19" fmla="*/ 636124 h 763353"/>
                        <a:gd name="connsiteX20" fmla="*/ 8662730 w 8784955"/>
                        <a:gd name="connsiteY20" fmla="*/ 763353 h 763353"/>
                        <a:gd name="connsiteX21" fmla="*/ 7848065 w 8784955"/>
                        <a:gd name="connsiteY21" fmla="*/ 763353 h 763353"/>
                        <a:gd name="connsiteX22" fmla="*/ 7033399 w 8784955"/>
                        <a:gd name="connsiteY22" fmla="*/ 763353 h 763353"/>
                        <a:gd name="connsiteX23" fmla="*/ 6318780 w 8784955"/>
                        <a:gd name="connsiteY23" fmla="*/ 763353 h 763353"/>
                        <a:gd name="connsiteX24" fmla="*/ 5554137 w 8784955"/>
                        <a:gd name="connsiteY24" fmla="*/ 763353 h 763353"/>
                        <a:gd name="connsiteX25" fmla="*/ 4739471 w 8784955"/>
                        <a:gd name="connsiteY25" fmla="*/ 763353 h 763353"/>
                        <a:gd name="connsiteX26" fmla="*/ 3660397 w 8784955"/>
                        <a:gd name="connsiteY26" fmla="*/ 763353 h 763353"/>
                        <a:gd name="connsiteX27" fmla="*/ 2884392 w 8784955"/>
                        <a:gd name="connsiteY27" fmla="*/ 763353 h 763353"/>
                        <a:gd name="connsiteX28" fmla="*/ 2108388 w 8784955"/>
                        <a:gd name="connsiteY28" fmla="*/ 763353 h 763353"/>
                        <a:gd name="connsiteX29" fmla="*/ 1464158 w 8784955"/>
                        <a:gd name="connsiteY29" fmla="*/ 763353 h 763353"/>
                        <a:gd name="connsiteX30" fmla="*/ 1464158 w 8784955"/>
                        <a:gd name="connsiteY30" fmla="*/ 763353 h 763353"/>
                        <a:gd name="connsiteX31" fmla="*/ 833449 w 8784955"/>
                        <a:gd name="connsiteY31" fmla="*/ 763353 h 763353"/>
                        <a:gd name="connsiteX32" fmla="*/ 122223 w 8784955"/>
                        <a:gd name="connsiteY32" fmla="*/ 763353 h 763353"/>
                        <a:gd name="connsiteX33" fmla="*/ 0 w 8784955"/>
                        <a:gd name="connsiteY33" fmla="*/ 636124 h 763353"/>
                        <a:gd name="connsiteX34" fmla="*/ 0 w 8784955"/>
                        <a:gd name="connsiteY34" fmla="*/ 318063 h 763353"/>
                        <a:gd name="connsiteX35" fmla="*/ 0 w 8784955"/>
                        <a:gd name="connsiteY35" fmla="*/ 246501 h 763353"/>
                        <a:gd name="connsiteX36" fmla="*/ 0 w 8784955"/>
                        <a:gd name="connsiteY36" fmla="*/ 127225 h 763353"/>
                        <a:gd name="connsiteX37" fmla="*/ 0 w 8784955"/>
                        <a:gd name="connsiteY37" fmla="*/ 127228 h 7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84955" h="763353" fill="none" extrusionOk="0">
                          <a:moveTo>
                            <a:pt x="0" y="127228"/>
                          </a:moveTo>
                          <a:cubicBezTo>
                            <a:pt x="29557" y="58680"/>
                            <a:pt x="34480" y="-3925"/>
                            <a:pt x="122223" y="0"/>
                          </a:cubicBezTo>
                          <a:cubicBezTo>
                            <a:pt x="261698" y="-61720"/>
                            <a:pt x="530051" y="84231"/>
                            <a:pt x="820029" y="0"/>
                          </a:cubicBezTo>
                          <a:cubicBezTo>
                            <a:pt x="1063577" y="-39160"/>
                            <a:pt x="1352286" y="345"/>
                            <a:pt x="1464158" y="0"/>
                          </a:cubicBezTo>
                          <a:lnTo>
                            <a:pt x="1464158" y="0"/>
                          </a:lnTo>
                          <a:cubicBezTo>
                            <a:pt x="1677053" y="2836"/>
                            <a:pt x="1938126" y="-53173"/>
                            <a:pt x="2130350" y="0"/>
                          </a:cubicBezTo>
                          <a:cubicBezTo>
                            <a:pt x="2360317" y="76983"/>
                            <a:pt x="2529024" y="7181"/>
                            <a:pt x="2818505" y="0"/>
                          </a:cubicBezTo>
                          <a:cubicBezTo>
                            <a:pt x="3085885" y="-61164"/>
                            <a:pt x="3370907" y="-59834"/>
                            <a:pt x="3660397" y="0"/>
                          </a:cubicBezTo>
                          <a:cubicBezTo>
                            <a:pt x="3867141" y="-45227"/>
                            <a:pt x="4086447" y="-37530"/>
                            <a:pt x="4224945" y="0"/>
                          </a:cubicBezTo>
                          <a:cubicBezTo>
                            <a:pt x="4382475" y="-37249"/>
                            <a:pt x="4839556" y="-49907"/>
                            <a:pt x="5039611" y="0"/>
                          </a:cubicBezTo>
                          <a:cubicBezTo>
                            <a:pt x="5388045" y="-30426"/>
                            <a:pt x="5542763" y="-49834"/>
                            <a:pt x="5704207" y="0"/>
                          </a:cubicBezTo>
                          <a:cubicBezTo>
                            <a:pt x="5884044" y="47167"/>
                            <a:pt x="6143941" y="30681"/>
                            <a:pt x="6368804" y="0"/>
                          </a:cubicBezTo>
                          <a:cubicBezTo>
                            <a:pt x="6567751" y="-92914"/>
                            <a:pt x="6993544" y="69019"/>
                            <a:pt x="7183469" y="0"/>
                          </a:cubicBezTo>
                          <a:cubicBezTo>
                            <a:pt x="7454391" y="-29035"/>
                            <a:pt x="7542268" y="-31875"/>
                            <a:pt x="7748019" y="0"/>
                          </a:cubicBezTo>
                          <a:cubicBezTo>
                            <a:pt x="8016960" y="30319"/>
                            <a:pt x="8265017" y="33098"/>
                            <a:pt x="8662730" y="0"/>
                          </a:cubicBezTo>
                          <a:cubicBezTo>
                            <a:pt x="8704915" y="-14724"/>
                            <a:pt x="8816143" y="43593"/>
                            <a:pt x="8784955" y="127228"/>
                          </a:cubicBezTo>
                          <a:lnTo>
                            <a:pt x="8784955" y="127225"/>
                          </a:lnTo>
                          <a:lnTo>
                            <a:pt x="8784955" y="127225"/>
                          </a:lnTo>
                          <a:cubicBezTo>
                            <a:pt x="8750047" y="205264"/>
                            <a:pt x="8774576" y="263286"/>
                            <a:pt x="8784955" y="318063"/>
                          </a:cubicBezTo>
                          <a:cubicBezTo>
                            <a:pt x="8778879" y="477775"/>
                            <a:pt x="8786637" y="512590"/>
                            <a:pt x="8784955" y="636124"/>
                          </a:cubicBezTo>
                          <a:cubicBezTo>
                            <a:pt x="8788579" y="706851"/>
                            <a:pt x="8737264" y="761603"/>
                            <a:pt x="8662730" y="763353"/>
                          </a:cubicBezTo>
                          <a:cubicBezTo>
                            <a:pt x="8357907" y="811283"/>
                            <a:pt x="8135238" y="781531"/>
                            <a:pt x="7848065" y="763353"/>
                          </a:cubicBezTo>
                          <a:cubicBezTo>
                            <a:pt x="7680439" y="753483"/>
                            <a:pt x="7253779" y="700292"/>
                            <a:pt x="7033399" y="763353"/>
                          </a:cubicBezTo>
                          <a:cubicBezTo>
                            <a:pt x="6932325" y="776212"/>
                            <a:pt x="6610918" y="781137"/>
                            <a:pt x="6318780" y="763353"/>
                          </a:cubicBezTo>
                          <a:cubicBezTo>
                            <a:pt x="6026034" y="722498"/>
                            <a:pt x="5714413" y="788584"/>
                            <a:pt x="5554137" y="763353"/>
                          </a:cubicBezTo>
                          <a:cubicBezTo>
                            <a:pt x="5388982" y="832065"/>
                            <a:pt x="4976358" y="748037"/>
                            <a:pt x="4739471" y="763353"/>
                          </a:cubicBezTo>
                          <a:cubicBezTo>
                            <a:pt x="4469435" y="664329"/>
                            <a:pt x="4008078" y="740428"/>
                            <a:pt x="3660397" y="763353"/>
                          </a:cubicBezTo>
                          <a:cubicBezTo>
                            <a:pt x="3383831" y="768916"/>
                            <a:pt x="3269921" y="768587"/>
                            <a:pt x="2884392" y="763353"/>
                          </a:cubicBezTo>
                          <a:cubicBezTo>
                            <a:pt x="2589122" y="749872"/>
                            <a:pt x="2462281" y="830042"/>
                            <a:pt x="2108388" y="763353"/>
                          </a:cubicBezTo>
                          <a:cubicBezTo>
                            <a:pt x="1801900" y="729155"/>
                            <a:pt x="1778879" y="806851"/>
                            <a:pt x="1464158" y="763353"/>
                          </a:cubicBezTo>
                          <a:lnTo>
                            <a:pt x="1464158" y="763353"/>
                          </a:lnTo>
                          <a:cubicBezTo>
                            <a:pt x="1330702" y="823057"/>
                            <a:pt x="1167241" y="779551"/>
                            <a:pt x="833449" y="763353"/>
                          </a:cubicBezTo>
                          <a:cubicBezTo>
                            <a:pt x="507388" y="715043"/>
                            <a:pt x="282580" y="780578"/>
                            <a:pt x="122223" y="763353"/>
                          </a:cubicBezTo>
                          <a:cubicBezTo>
                            <a:pt x="60204" y="738648"/>
                            <a:pt x="-15658" y="696120"/>
                            <a:pt x="0" y="636124"/>
                          </a:cubicBezTo>
                          <a:cubicBezTo>
                            <a:pt x="-30974" y="492887"/>
                            <a:pt x="34940" y="416113"/>
                            <a:pt x="0" y="318063"/>
                          </a:cubicBezTo>
                          <a:cubicBezTo>
                            <a:pt x="6930" y="291924"/>
                            <a:pt x="-3661" y="270090"/>
                            <a:pt x="0" y="246501"/>
                          </a:cubicBezTo>
                          <a:cubicBezTo>
                            <a:pt x="7964" y="240344"/>
                            <a:pt x="23542" y="173689"/>
                            <a:pt x="0" y="127225"/>
                          </a:cubicBezTo>
                          <a:lnTo>
                            <a:pt x="0" y="127228"/>
                          </a:lnTo>
                          <a:close/>
                        </a:path>
                        <a:path w="8784955" h="763353" stroke="0" extrusionOk="0">
                          <a:moveTo>
                            <a:pt x="0" y="127228"/>
                          </a:moveTo>
                          <a:cubicBezTo>
                            <a:pt x="13932" y="40484"/>
                            <a:pt x="47870" y="-8681"/>
                            <a:pt x="122223" y="0"/>
                          </a:cubicBezTo>
                          <a:cubicBezTo>
                            <a:pt x="360986" y="20726"/>
                            <a:pt x="576396" y="2995"/>
                            <a:pt x="779771" y="0"/>
                          </a:cubicBezTo>
                          <a:cubicBezTo>
                            <a:pt x="1014218" y="15607"/>
                            <a:pt x="1110938" y="12983"/>
                            <a:pt x="1464158" y="0"/>
                          </a:cubicBezTo>
                          <a:lnTo>
                            <a:pt x="1464158" y="0"/>
                          </a:lnTo>
                          <a:cubicBezTo>
                            <a:pt x="1734772" y="-16587"/>
                            <a:pt x="1898955" y="9588"/>
                            <a:pt x="2152313" y="0"/>
                          </a:cubicBezTo>
                          <a:cubicBezTo>
                            <a:pt x="2448442" y="-5405"/>
                            <a:pt x="2545101" y="43215"/>
                            <a:pt x="2906354" y="0"/>
                          </a:cubicBezTo>
                          <a:cubicBezTo>
                            <a:pt x="3248075" y="-34432"/>
                            <a:pt x="3437305" y="60925"/>
                            <a:pt x="3660397" y="0"/>
                          </a:cubicBezTo>
                          <a:cubicBezTo>
                            <a:pt x="3727916" y="-50006"/>
                            <a:pt x="4001076" y="-16313"/>
                            <a:pt x="4324992" y="0"/>
                          </a:cubicBezTo>
                          <a:cubicBezTo>
                            <a:pt x="4549028" y="-39675"/>
                            <a:pt x="4850097" y="-26365"/>
                            <a:pt x="5039611" y="0"/>
                          </a:cubicBezTo>
                          <a:cubicBezTo>
                            <a:pt x="5178130" y="-5926"/>
                            <a:pt x="5517154" y="25058"/>
                            <a:pt x="5654184" y="0"/>
                          </a:cubicBezTo>
                          <a:cubicBezTo>
                            <a:pt x="5778905" y="10624"/>
                            <a:pt x="6064933" y="-5959"/>
                            <a:pt x="6268757" y="0"/>
                          </a:cubicBezTo>
                          <a:cubicBezTo>
                            <a:pt x="6460419" y="48084"/>
                            <a:pt x="6563767" y="-15655"/>
                            <a:pt x="6833305" y="0"/>
                          </a:cubicBezTo>
                          <a:cubicBezTo>
                            <a:pt x="7068464" y="-304"/>
                            <a:pt x="7194911" y="-22771"/>
                            <a:pt x="7397855" y="0"/>
                          </a:cubicBezTo>
                          <a:cubicBezTo>
                            <a:pt x="7585990" y="-13637"/>
                            <a:pt x="7692195" y="-29211"/>
                            <a:pt x="8012426" y="0"/>
                          </a:cubicBezTo>
                          <a:cubicBezTo>
                            <a:pt x="8323776" y="-7493"/>
                            <a:pt x="8388294" y="-43542"/>
                            <a:pt x="8662730" y="0"/>
                          </a:cubicBezTo>
                          <a:cubicBezTo>
                            <a:pt x="8745525" y="6081"/>
                            <a:pt x="8761870" y="45799"/>
                            <a:pt x="8784955" y="127228"/>
                          </a:cubicBezTo>
                          <a:lnTo>
                            <a:pt x="8784955" y="127225"/>
                          </a:lnTo>
                          <a:lnTo>
                            <a:pt x="8784955" y="127225"/>
                          </a:lnTo>
                          <a:cubicBezTo>
                            <a:pt x="8798370" y="208152"/>
                            <a:pt x="8804429" y="227342"/>
                            <a:pt x="8784955" y="318063"/>
                          </a:cubicBezTo>
                          <a:cubicBezTo>
                            <a:pt x="8823281" y="374670"/>
                            <a:pt x="8813812" y="526393"/>
                            <a:pt x="8784955" y="636124"/>
                          </a:cubicBezTo>
                          <a:cubicBezTo>
                            <a:pt x="8780582" y="706789"/>
                            <a:pt x="8727377" y="757425"/>
                            <a:pt x="8662730" y="763353"/>
                          </a:cubicBezTo>
                          <a:cubicBezTo>
                            <a:pt x="8332987" y="747444"/>
                            <a:pt x="8169358" y="764453"/>
                            <a:pt x="7948111" y="763353"/>
                          </a:cubicBezTo>
                          <a:cubicBezTo>
                            <a:pt x="7716492" y="746592"/>
                            <a:pt x="7492872" y="767998"/>
                            <a:pt x="7383563" y="763353"/>
                          </a:cubicBezTo>
                          <a:cubicBezTo>
                            <a:pt x="7317937" y="825172"/>
                            <a:pt x="6942582" y="760644"/>
                            <a:pt x="6718967" y="763353"/>
                          </a:cubicBezTo>
                          <a:cubicBezTo>
                            <a:pt x="6457701" y="782576"/>
                            <a:pt x="6273148" y="769752"/>
                            <a:pt x="5904301" y="763353"/>
                          </a:cubicBezTo>
                          <a:cubicBezTo>
                            <a:pt x="5629927" y="796275"/>
                            <a:pt x="5285504" y="821238"/>
                            <a:pt x="5089634" y="763353"/>
                          </a:cubicBezTo>
                          <a:cubicBezTo>
                            <a:pt x="4892060" y="773002"/>
                            <a:pt x="4594736" y="841772"/>
                            <a:pt x="4375016" y="763353"/>
                          </a:cubicBezTo>
                          <a:cubicBezTo>
                            <a:pt x="4161416" y="736930"/>
                            <a:pt x="3881915" y="713702"/>
                            <a:pt x="3660397" y="763353"/>
                          </a:cubicBezTo>
                          <a:cubicBezTo>
                            <a:pt x="3415152" y="782221"/>
                            <a:pt x="3108755" y="773352"/>
                            <a:pt x="2994204" y="763353"/>
                          </a:cubicBezTo>
                          <a:cubicBezTo>
                            <a:pt x="2824732" y="794606"/>
                            <a:pt x="2425764" y="801997"/>
                            <a:pt x="2284088" y="763353"/>
                          </a:cubicBezTo>
                          <a:cubicBezTo>
                            <a:pt x="2135927" y="781787"/>
                            <a:pt x="1864745" y="781260"/>
                            <a:pt x="1464158" y="763353"/>
                          </a:cubicBezTo>
                          <a:lnTo>
                            <a:pt x="1464158" y="763353"/>
                          </a:lnTo>
                          <a:cubicBezTo>
                            <a:pt x="1159923" y="775628"/>
                            <a:pt x="1069742" y="761369"/>
                            <a:pt x="820029" y="763353"/>
                          </a:cubicBezTo>
                          <a:cubicBezTo>
                            <a:pt x="626366" y="803006"/>
                            <a:pt x="366713" y="748554"/>
                            <a:pt x="122223" y="763353"/>
                          </a:cubicBezTo>
                          <a:cubicBezTo>
                            <a:pt x="63640" y="735122"/>
                            <a:pt x="-5891" y="700580"/>
                            <a:pt x="0" y="636124"/>
                          </a:cubicBezTo>
                          <a:cubicBezTo>
                            <a:pt x="7175" y="480361"/>
                            <a:pt x="29308" y="421108"/>
                            <a:pt x="0" y="318063"/>
                          </a:cubicBezTo>
                          <a:cubicBezTo>
                            <a:pt x="4723" y="278458"/>
                            <a:pt x="8084" y="259614"/>
                            <a:pt x="0" y="246501"/>
                          </a:cubicBezTo>
                          <a:cubicBezTo>
                            <a:pt x="9940" y="191865"/>
                            <a:pt x="-18739" y="173554"/>
                            <a:pt x="0" y="127225"/>
                          </a:cubicBezTo>
                          <a:lnTo>
                            <a:pt x="0" y="127228"/>
                          </a:lnTo>
                          <a:close/>
                        </a:path>
                        <a:path w="8784955" h="763353" fill="none" stroke="0" extrusionOk="0">
                          <a:moveTo>
                            <a:pt x="0" y="127228"/>
                          </a:moveTo>
                          <a:cubicBezTo>
                            <a:pt x="1211" y="43996"/>
                            <a:pt x="59144" y="-15226"/>
                            <a:pt x="122223" y="0"/>
                          </a:cubicBezTo>
                          <a:cubicBezTo>
                            <a:pt x="229139" y="-26092"/>
                            <a:pt x="633857" y="38272"/>
                            <a:pt x="820029" y="0"/>
                          </a:cubicBezTo>
                          <a:cubicBezTo>
                            <a:pt x="1033558" y="-15049"/>
                            <a:pt x="1313372" y="30968"/>
                            <a:pt x="1464158" y="0"/>
                          </a:cubicBezTo>
                          <a:lnTo>
                            <a:pt x="1464158" y="0"/>
                          </a:lnTo>
                          <a:cubicBezTo>
                            <a:pt x="1719742" y="-51400"/>
                            <a:pt x="1959367" y="-17863"/>
                            <a:pt x="2130350" y="0"/>
                          </a:cubicBezTo>
                          <a:cubicBezTo>
                            <a:pt x="2336114" y="44764"/>
                            <a:pt x="2561785" y="23793"/>
                            <a:pt x="2818505" y="0"/>
                          </a:cubicBezTo>
                          <a:cubicBezTo>
                            <a:pt x="3058122" y="10103"/>
                            <a:pt x="3316615" y="-79426"/>
                            <a:pt x="3660397" y="0"/>
                          </a:cubicBezTo>
                          <a:cubicBezTo>
                            <a:pt x="3860453" y="-15113"/>
                            <a:pt x="4103092" y="8768"/>
                            <a:pt x="4224945" y="0"/>
                          </a:cubicBezTo>
                          <a:cubicBezTo>
                            <a:pt x="4292997" y="-26868"/>
                            <a:pt x="4671274" y="-34628"/>
                            <a:pt x="5039611" y="0"/>
                          </a:cubicBezTo>
                          <a:cubicBezTo>
                            <a:pt x="5181849" y="20347"/>
                            <a:pt x="5419644" y="8979"/>
                            <a:pt x="5704207" y="0"/>
                          </a:cubicBezTo>
                          <a:cubicBezTo>
                            <a:pt x="5925415" y="-31604"/>
                            <a:pt x="6111025" y="31122"/>
                            <a:pt x="6368804" y="0"/>
                          </a:cubicBezTo>
                          <a:cubicBezTo>
                            <a:pt x="6693239" y="33250"/>
                            <a:pt x="6848141" y="59522"/>
                            <a:pt x="7183469" y="0"/>
                          </a:cubicBezTo>
                          <a:cubicBezTo>
                            <a:pt x="7463369" y="-20801"/>
                            <a:pt x="7528888" y="-21868"/>
                            <a:pt x="7748019" y="0"/>
                          </a:cubicBezTo>
                          <a:cubicBezTo>
                            <a:pt x="7938028" y="20584"/>
                            <a:pt x="8174510" y="37113"/>
                            <a:pt x="8662730" y="0"/>
                          </a:cubicBezTo>
                          <a:cubicBezTo>
                            <a:pt x="8747810" y="5268"/>
                            <a:pt x="8824672" y="61596"/>
                            <a:pt x="8784955" y="127228"/>
                          </a:cubicBezTo>
                          <a:lnTo>
                            <a:pt x="8784955" y="127225"/>
                          </a:lnTo>
                          <a:lnTo>
                            <a:pt x="8784955" y="127225"/>
                          </a:lnTo>
                          <a:cubicBezTo>
                            <a:pt x="8758111" y="201028"/>
                            <a:pt x="8783100" y="261133"/>
                            <a:pt x="8784955" y="318063"/>
                          </a:cubicBezTo>
                          <a:cubicBezTo>
                            <a:pt x="8798976" y="471347"/>
                            <a:pt x="8792911" y="531139"/>
                            <a:pt x="8784955" y="636124"/>
                          </a:cubicBezTo>
                          <a:cubicBezTo>
                            <a:pt x="8777862" y="721903"/>
                            <a:pt x="8711009" y="753150"/>
                            <a:pt x="8662730" y="763353"/>
                          </a:cubicBezTo>
                          <a:cubicBezTo>
                            <a:pt x="8255670" y="802156"/>
                            <a:pt x="8029313" y="772249"/>
                            <a:pt x="7848065" y="763353"/>
                          </a:cubicBezTo>
                          <a:cubicBezTo>
                            <a:pt x="7608899" y="788609"/>
                            <a:pt x="7209133" y="773346"/>
                            <a:pt x="7033399" y="763353"/>
                          </a:cubicBezTo>
                          <a:cubicBezTo>
                            <a:pt x="6840291" y="782473"/>
                            <a:pt x="6528322" y="838623"/>
                            <a:pt x="6318780" y="763353"/>
                          </a:cubicBezTo>
                          <a:cubicBezTo>
                            <a:pt x="6103806" y="734779"/>
                            <a:pt x="5710025" y="807310"/>
                            <a:pt x="5554137" y="763353"/>
                          </a:cubicBezTo>
                          <a:cubicBezTo>
                            <a:pt x="5361862" y="710812"/>
                            <a:pt x="5026895" y="800243"/>
                            <a:pt x="4739471" y="763353"/>
                          </a:cubicBezTo>
                          <a:cubicBezTo>
                            <a:pt x="4525307" y="753758"/>
                            <a:pt x="4120737" y="733366"/>
                            <a:pt x="3660397" y="763353"/>
                          </a:cubicBezTo>
                          <a:cubicBezTo>
                            <a:pt x="3385321" y="828170"/>
                            <a:pt x="3220791" y="831165"/>
                            <a:pt x="2884392" y="763353"/>
                          </a:cubicBezTo>
                          <a:cubicBezTo>
                            <a:pt x="2597105" y="746236"/>
                            <a:pt x="2426763" y="829088"/>
                            <a:pt x="2108388" y="763353"/>
                          </a:cubicBezTo>
                          <a:cubicBezTo>
                            <a:pt x="1816905" y="713043"/>
                            <a:pt x="1729739" y="764596"/>
                            <a:pt x="1464158" y="763353"/>
                          </a:cubicBezTo>
                          <a:lnTo>
                            <a:pt x="1464158" y="763353"/>
                          </a:lnTo>
                          <a:cubicBezTo>
                            <a:pt x="1330836" y="818263"/>
                            <a:pt x="1085376" y="718315"/>
                            <a:pt x="833449" y="763353"/>
                          </a:cubicBezTo>
                          <a:cubicBezTo>
                            <a:pt x="533976" y="762301"/>
                            <a:pt x="283628" y="774870"/>
                            <a:pt x="122223" y="763353"/>
                          </a:cubicBezTo>
                          <a:cubicBezTo>
                            <a:pt x="54423" y="786663"/>
                            <a:pt x="-3875" y="690648"/>
                            <a:pt x="0" y="636124"/>
                          </a:cubicBezTo>
                          <a:cubicBezTo>
                            <a:pt x="15038" y="505879"/>
                            <a:pt x="11557" y="389763"/>
                            <a:pt x="0" y="318063"/>
                          </a:cubicBezTo>
                          <a:cubicBezTo>
                            <a:pt x="7298" y="298869"/>
                            <a:pt x="2364" y="264999"/>
                            <a:pt x="0" y="246501"/>
                          </a:cubicBezTo>
                          <a:cubicBezTo>
                            <a:pt x="9346" y="232256"/>
                            <a:pt x="-4252" y="172185"/>
                            <a:pt x="0" y="127225"/>
                          </a:cubicBezTo>
                          <a:lnTo>
                            <a:pt x="0" y="127228"/>
                          </a:lnTo>
                          <a:close/>
                        </a:path>
                        <a:path w="8784955" h="763353" fill="none" stroke="0" extrusionOk="0">
                          <a:moveTo>
                            <a:pt x="0" y="127228"/>
                          </a:moveTo>
                          <a:cubicBezTo>
                            <a:pt x="22867" y="46710"/>
                            <a:pt x="46959" y="-4452"/>
                            <a:pt x="122223" y="0"/>
                          </a:cubicBezTo>
                          <a:cubicBezTo>
                            <a:pt x="246855" y="-42257"/>
                            <a:pt x="612386" y="38398"/>
                            <a:pt x="820029" y="0"/>
                          </a:cubicBezTo>
                          <a:cubicBezTo>
                            <a:pt x="1055816" y="-19419"/>
                            <a:pt x="1336347" y="24444"/>
                            <a:pt x="1464158" y="0"/>
                          </a:cubicBezTo>
                          <a:lnTo>
                            <a:pt x="1464158" y="0"/>
                          </a:lnTo>
                          <a:cubicBezTo>
                            <a:pt x="1722142" y="-47212"/>
                            <a:pt x="1958219" y="-19883"/>
                            <a:pt x="2130350" y="0"/>
                          </a:cubicBezTo>
                          <a:cubicBezTo>
                            <a:pt x="2359656" y="63789"/>
                            <a:pt x="2562406" y="698"/>
                            <a:pt x="2818505" y="0"/>
                          </a:cubicBezTo>
                          <a:cubicBezTo>
                            <a:pt x="3082811" y="-76859"/>
                            <a:pt x="3360045" y="-52746"/>
                            <a:pt x="3660397" y="0"/>
                          </a:cubicBezTo>
                          <a:cubicBezTo>
                            <a:pt x="3872423" y="-33995"/>
                            <a:pt x="4104311" y="-30321"/>
                            <a:pt x="4224945" y="0"/>
                          </a:cubicBezTo>
                          <a:cubicBezTo>
                            <a:pt x="4367161" y="-15692"/>
                            <a:pt x="4790647" y="-70490"/>
                            <a:pt x="5039611" y="0"/>
                          </a:cubicBezTo>
                          <a:cubicBezTo>
                            <a:pt x="5335078" y="-6781"/>
                            <a:pt x="5522910" y="-20797"/>
                            <a:pt x="5704207" y="0"/>
                          </a:cubicBezTo>
                          <a:cubicBezTo>
                            <a:pt x="5877708" y="-13196"/>
                            <a:pt x="6108373" y="15864"/>
                            <a:pt x="6368804" y="0"/>
                          </a:cubicBezTo>
                          <a:cubicBezTo>
                            <a:pt x="6606718" y="-33667"/>
                            <a:pt x="6923756" y="8087"/>
                            <a:pt x="7183469" y="0"/>
                          </a:cubicBezTo>
                          <a:cubicBezTo>
                            <a:pt x="7456435" y="-27984"/>
                            <a:pt x="7542493" y="-30861"/>
                            <a:pt x="7748019" y="0"/>
                          </a:cubicBezTo>
                          <a:cubicBezTo>
                            <a:pt x="7996261" y="16744"/>
                            <a:pt x="8217574" y="32363"/>
                            <a:pt x="8662730" y="0"/>
                          </a:cubicBezTo>
                          <a:cubicBezTo>
                            <a:pt x="8717683" y="9247"/>
                            <a:pt x="8812665" y="50974"/>
                            <a:pt x="8784955" y="127228"/>
                          </a:cubicBezTo>
                          <a:lnTo>
                            <a:pt x="8784955" y="127225"/>
                          </a:lnTo>
                          <a:lnTo>
                            <a:pt x="8784955" y="127225"/>
                          </a:lnTo>
                          <a:cubicBezTo>
                            <a:pt x="8759134" y="203916"/>
                            <a:pt x="8783394" y="263240"/>
                            <a:pt x="8784955" y="318063"/>
                          </a:cubicBezTo>
                          <a:cubicBezTo>
                            <a:pt x="8783111" y="475871"/>
                            <a:pt x="8786211" y="515050"/>
                            <a:pt x="8784955" y="636124"/>
                          </a:cubicBezTo>
                          <a:cubicBezTo>
                            <a:pt x="8784031" y="704359"/>
                            <a:pt x="8729380" y="757401"/>
                            <a:pt x="8662730" y="763353"/>
                          </a:cubicBezTo>
                          <a:cubicBezTo>
                            <a:pt x="8366223" y="758419"/>
                            <a:pt x="8064192" y="751075"/>
                            <a:pt x="7848065" y="763353"/>
                          </a:cubicBezTo>
                          <a:cubicBezTo>
                            <a:pt x="7618560" y="760831"/>
                            <a:pt x="7248092" y="702452"/>
                            <a:pt x="7033399" y="763353"/>
                          </a:cubicBezTo>
                          <a:cubicBezTo>
                            <a:pt x="6887049" y="779754"/>
                            <a:pt x="6579992" y="817439"/>
                            <a:pt x="6318780" y="763353"/>
                          </a:cubicBezTo>
                          <a:cubicBezTo>
                            <a:pt x="6058478" y="733791"/>
                            <a:pt x="5731361" y="789701"/>
                            <a:pt x="5554137" y="763353"/>
                          </a:cubicBezTo>
                          <a:cubicBezTo>
                            <a:pt x="5409660" y="723668"/>
                            <a:pt x="5003300" y="793279"/>
                            <a:pt x="4739471" y="763353"/>
                          </a:cubicBezTo>
                          <a:cubicBezTo>
                            <a:pt x="4403713" y="789913"/>
                            <a:pt x="4056682" y="747486"/>
                            <a:pt x="3660397" y="763353"/>
                          </a:cubicBezTo>
                          <a:cubicBezTo>
                            <a:pt x="3383546" y="765785"/>
                            <a:pt x="3248931" y="784079"/>
                            <a:pt x="2884392" y="763353"/>
                          </a:cubicBezTo>
                          <a:cubicBezTo>
                            <a:pt x="2584598" y="739662"/>
                            <a:pt x="2455806" y="824048"/>
                            <a:pt x="2108388" y="763353"/>
                          </a:cubicBezTo>
                          <a:cubicBezTo>
                            <a:pt x="1806057" y="722961"/>
                            <a:pt x="1765869" y="791801"/>
                            <a:pt x="1464158" y="763353"/>
                          </a:cubicBezTo>
                          <a:lnTo>
                            <a:pt x="1464158" y="763353"/>
                          </a:lnTo>
                          <a:cubicBezTo>
                            <a:pt x="1325142" y="806537"/>
                            <a:pt x="1118867" y="740711"/>
                            <a:pt x="833449" y="763353"/>
                          </a:cubicBezTo>
                          <a:cubicBezTo>
                            <a:pt x="532647" y="752818"/>
                            <a:pt x="294579" y="772907"/>
                            <a:pt x="122223" y="763353"/>
                          </a:cubicBezTo>
                          <a:cubicBezTo>
                            <a:pt x="54699" y="760249"/>
                            <a:pt x="-19671" y="702878"/>
                            <a:pt x="0" y="636124"/>
                          </a:cubicBezTo>
                          <a:cubicBezTo>
                            <a:pt x="-5996" y="484142"/>
                            <a:pt x="30474" y="395560"/>
                            <a:pt x="0" y="318063"/>
                          </a:cubicBezTo>
                          <a:cubicBezTo>
                            <a:pt x="6727" y="295982"/>
                            <a:pt x="-3983" y="270568"/>
                            <a:pt x="0" y="246501"/>
                          </a:cubicBezTo>
                          <a:cubicBezTo>
                            <a:pt x="9006" y="232686"/>
                            <a:pt x="8505" y="176807"/>
                            <a:pt x="0" y="127225"/>
                          </a:cubicBezTo>
                          <a:lnTo>
                            <a:pt x="0" y="127228"/>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101059" y="336928"/>
              <a:ext cx="10320089" cy="14073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Ngư dân vươn khơi bám biển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146" name="Picture 2" descr="Ngư dân vươn khơi bám biển trong những ngày đầu... | HỆ THỜI SỰ CHÍNH TRỊ  TỔNG HỢP - VOV1">
            <a:extLst>
              <a:ext uri="{FF2B5EF4-FFF2-40B4-BE49-F238E27FC236}">
                <a16:creationId xmlns:a16="http://schemas.microsoft.com/office/drawing/2014/main" id="{8E1425D4-EF85-002F-4877-8B5552B23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1358899"/>
            <a:ext cx="7430770" cy="487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31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11023600" y="3022600"/>
            <a:ext cx="1259016" cy="931672"/>
          </a:xfrm>
          <a:prstGeom prst="rect">
            <a:avLst/>
          </a:prstGeom>
        </p:spPr>
      </p:pic>
      <p:pic>
        <p:nvPicPr>
          <p:cNvPr id="10"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5337C8A-AE5A-C037-AD92-A651578EC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Freeform 2">
            <a:extLst>
              <a:ext uri="{FF2B5EF4-FFF2-40B4-BE49-F238E27FC236}">
                <a16:creationId xmlns:a16="http://schemas.microsoft.com/office/drawing/2014/main" id="{C95A7120-35E8-EAD6-6F1F-883428795828}"/>
              </a:ext>
            </a:extLst>
          </p:cNvPr>
          <p:cNvSpPr/>
          <p:nvPr/>
        </p:nvSpPr>
        <p:spPr>
          <a:xfrm>
            <a:off x="558800" y="3835400"/>
            <a:ext cx="783341" cy="6096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3">
            <a:extLst>
              <a:ext uri="{FF2B5EF4-FFF2-40B4-BE49-F238E27FC236}">
                <a16:creationId xmlns:a16="http://schemas.microsoft.com/office/drawing/2014/main" id="{8862EFB0-FDEA-EA86-64AB-40DCA2C09B5D}"/>
              </a:ext>
            </a:extLst>
          </p:cNvPr>
          <p:cNvSpPr/>
          <p:nvPr/>
        </p:nvSpPr>
        <p:spPr>
          <a:xfrm rot="4122649">
            <a:off x="2594714" y="3715577"/>
            <a:ext cx="841609" cy="1128903"/>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id="{AFD68FCF-01EF-4EC4-0FAE-D100F10FA1D7}"/>
              </a:ext>
            </a:extLst>
          </p:cNvPr>
          <p:cNvSpPr/>
          <p:nvPr/>
        </p:nvSpPr>
        <p:spPr>
          <a:xfrm>
            <a:off x="9093200" y="4191000"/>
            <a:ext cx="609600" cy="881209"/>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7" name="Freeform 2">
            <a:extLst>
              <a:ext uri="{FF2B5EF4-FFF2-40B4-BE49-F238E27FC236}">
                <a16:creationId xmlns:a16="http://schemas.microsoft.com/office/drawing/2014/main" id="{30D551F7-D4B5-262E-437A-FC6F72473555}"/>
              </a:ext>
            </a:extLst>
          </p:cNvPr>
          <p:cNvSpPr/>
          <p:nvPr/>
        </p:nvSpPr>
        <p:spPr>
          <a:xfrm>
            <a:off x="5740400" y="5562600"/>
            <a:ext cx="1752783" cy="1066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8" name="Freeform 4">
            <a:extLst>
              <a:ext uri="{FF2B5EF4-FFF2-40B4-BE49-F238E27FC236}">
                <a16:creationId xmlns:a16="http://schemas.microsoft.com/office/drawing/2014/main" id="{D6AF8008-691C-0D87-3835-8DFAB97686DC}"/>
              </a:ext>
            </a:extLst>
          </p:cNvPr>
          <p:cNvSpPr/>
          <p:nvPr/>
        </p:nvSpPr>
        <p:spPr>
          <a:xfrm>
            <a:off x="10160000" y="45974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9" name="Freeform 3">
            <a:extLst>
              <a:ext uri="{FF2B5EF4-FFF2-40B4-BE49-F238E27FC236}">
                <a16:creationId xmlns:a16="http://schemas.microsoft.com/office/drawing/2014/main" id="{8132BECF-16C5-90EA-B444-E41B7A2B7AF3}"/>
              </a:ext>
            </a:extLst>
          </p:cNvPr>
          <p:cNvSpPr/>
          <p:nvPr/>
        </p:nvSpPr>
        <p:spPr>
          <a:xfrm flipH="1">
            <a:off x="1066800" y="4851400"/>
            <a:ext cx="1219200" cy="1099327"/>
          </a:xfrm>
          <a:custGeom>
            <a:avLst/>
            <a:gdLst/>
            <a:ahLst/>
            <a:cxnLst/>
            <a:rect l="l" t="t" r="r" b="b"/>
            <a:pathLst>
              <a:path w="4563315" h="4392190">
                <a:moveTo>
                  <a:pt x="0" y="0"/>
                </a:moveTo>
                <a:lnTo>
                  <a:pt x="4563315" y="0"/>
                </a:lnTo>
                <a:lnTo>
                  <a:pt x="4563315" y="4392190"/>
                </a:lnTo>
                <a:lnTo>
                  <a:pt x="0" y="4392190"/>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0" name="Freeform 4">
            <a:extLst>
              <a:ext uri="{FF2B5EF4-FFF2-40B4-BE49-F238E27FC236}">
                <a16:creationId xmlns:a16="http://schemas.microsoft.com/office/drawing/2014/main" id="{D02268EA-AEBD-378D-6E95-498C23367B18}"/>
              </a:ext>
            </a:extLst>
          </p:cNvPr>
          <p:cNvSpPr/>
          <p:nvPr/>
        </p:nvSpPr>
        <p:spPr>
          <a:xfrm>
            <a:off x="4318000" y="2463800"/>
            <a:ext cx="4597329" cy="294640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21" name="OMFG - OMFG - Hello.mp3">
            <a:hlinkClick r:id="" action="ppaction://media"/>
            <a:extLst>
              <a:ext uri="{FF2B5EF4-FFF2-40B4-BE49-F238E27FC236}">
                <a16:creationId xmlns:a16="http://schemas.microsoft.com/office/drawing/2014/main" id="{AA426715-9C29-081F-D173-2E54122496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6400" y="2587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8"/>
                                        </p:tgtEl>
                                        <p:attrNameLst>
                                          <p:attrName>r</p:attrName>
                                        </p:attrNameLst>
                                      </p:cBhvr>
                                    </p:animRot>
                                    <p:animRot by="-240000">
                                      <p:cBhvr>
                                        <p:cTn id="23" dur="200" fill="hold">
                                          <p:stCondLst>
                                            <p:cond delay="200"/>
                                          </p:stCondLst>
                                        </p:cTn>
                                        <p:tgtEl>
                                          <p:spTgt spid="18"/>
                                        </p:tgtEl>
                                        <p:attrNameLst>
                                          <p:attrName>r</p:attrName>
                                        </p:attrNameLst>
                                      </p:cBhvr>
                                    </p:animRot>
                                    <p:animRot by="240000">
                                      <p:cBhvr>
                                        <p:cTn id="24" dur="200" fill="hold">
                                          <p:stCondLst>
                                            <p:cond delay="400"/>
                                          </p:stCondLst>
                                        </p:cTn>
                                        <p:tgtEl>
                                          <p:spTgt spid="18"/>
                                        </p:tgtEl>
                                        <p:attrNameLst>
                                          <p:attrName>r</p:attrName>
                                        </p:attrNameLst>
                                      </p:cBhvr>
                                    </p:animRot>
                                    <p:animRot by="-240000">
                                      <p:cBhvr>
                                        <p:cTn id="25" dur="200" fill="hold">
                                          <p:stCondLst>
                                            <p:cond delay="600"/>
                                          </p:stCondLst>
                                        </p:cTn>
                                        <p:tgtEl>
                                          <p:spTgt spid="18"/>
                                        </p:tgtEl>
                                        <p:attrNameLst>
                                          <p:attrName>r</p:attrName>
                                        </p:attrNameLst>
                                      </p:cBhvr>
                                    </p:animRot>
                                    <p:animRot by="120000">
                                      <p:cBhvr>
                                        <p:cTn id="26" dur="200" fill="hold">
                                          <p:stCondLst>
                                            <p:cond delay="800"/>
                                          </p:stCondLst>
                                        </p:cTn>
                                        <p:tgtEl>
                                          <p:spTgt spid="18"/>
                                        </p:tgtEl>
                                        <p:attrNameLst>
                                          <p:attrName>r</p:attrName>
                                        </p:attrNameLst>
                                      </p:cBhvr>
                                    </p:animRot>
                                  </p:childTnLst>
                                </p:cTn>
                              </p:par>
                              <p:par>
                                <p:cTn id="27" presetID="1" presetClass="mediacall" presetSubtype="0" fill="hold" nodeType="withEffect">
                                  <p:stCondLst>
                                    <p:cond delay="0"/>
                                  </p:stCondLst>
                                  <p:childTnLst>
                                    <p:cmd type="call" cmd="playFrom(0.0)">
                                      <p:cBhvr>
                                        <p:cTn id="28"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4"/>
          <a:srcRect/>
          <a:stretch>
            <a:fillRect/>
          </a:stretch>
        </p:blipFill>
        <p:spPr>
          <a:xfrm>
            <a:off x="11023600" y="3022600"/>
            <a:ext cx="1259016" cy="931672"/>
          </a:xfrm>
          <a:prstGeom prst="rect">
            <a:avLst/>
          </a:prstGeom>
        </p:spPr>
      </p:pic>
      <p:grpSp>
        <p:nvGrpSpPr>
          <p:cNvPr id="9" name="Group 8">
            <a:extLst>
              <a:ext uri="{FF2B5EF4-FFF2-40B4-BE49-F238E27FC236}">
                <a16:creationId xmlns:a16="http://schemas.microsoft.com/office/drawing/2014/main" id="{45734F80-F5DB-A505-0C11-F188E2B9DDFC}"/>
              </a:ext>
            </a:extLst>
          </p:cNvPr>
          <p:cNvGrpSpPr/>
          <p:nvPr/>
        </p:nvGrpSpPr>
        <p:grpSpPr>
          <a:xfrm rot="625082">
            <a:off x="8210852" y="3595485"/>
            <a:ext cx="3765461" cy="2616456"/>
            <a:chOff x="3733800" y="2628900"/>
            <a:chExt cx="11163193" cy="7943850"/>
          </a:xfrm>
        </p:grpSpPr>
        <p:sp>
          <p:nvSpPr>
            <p:cNvPr id="7" name="Freeform 4">
              <a:extLst>
                <a:ext uri="{FF2B5EF4-FFF2-40B4-BE49-F238E27FC236}">
                  <a16:creationId xmlns:a16="http://schemas.microsoft.com/office/drawing/2014/main" id="{F1E4C7C0-86C3-962E-AD38-5B221113A583}"/>
                </a:ext>
              </a:extLst>
            </p:cNvPr>
            <p:cNvSpPr/>
            <p:nvPr/>
          </p:nvSpPr>
          <p:spPr>
            <a:xfrm>
              <a:off x="5943600" y="2628900"/>
              <a:ext cx="8953393" cy="533846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178508B0-B555-B57B-EEF8-8D3BF37BD7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29" b="96885" l="9817" r="89684">
                          <a14:foregroundMark x1="55907" y1="9346" x2="64693" y2="42967"/>
                          <a14:foregroundMark x1="56240" y1="4829" x2="65058" y2="4829"/>
                          <a14:foregroundMark x1="44260" y1="75545" x2="37770" y2="81776"/>
                          <a14:foregroundMark x1="37770" y1="81776" x2="39933" y2="93769"/>
                          <a14:foregroundMark x1="39933" y1="93769" x2="47088" y2="83022"/>
                          <a14:foregroundMark x1="47088" y1="83022" x2="48586" y2="75545"/>
                          <a14:foregroundMark x1="39434" y1="96885" x2="46755" y2="91900"/>
                          <a14:foregroundMark x1="46755" y1="91900" x2="52080" y2="85514"/>
                          <a14:foregroundMark x1="49917" y1="86137" x2="44426" y2="95794"/>
                          <a14:foregroundMark x1="44426" y1="95794" x2="35774" y2="90654"/>
                          <a14:foregroundMark x1="35774" y1="90654" x2="35607" y2="83801"/>
                          <a14:backgroundMark x1="59068" y1="48910" x2="76539" y2="47975"/>
                          <a14:backgroundMark x1="76539" y1="47975" x2="76872" y2="47975"/>
                          <a14:backgroundMark x1="57571" y1="52492" x2="78037" y2="52960"/>
                          <a14:backgroundMark x1="55574" y1="61994" x2="79368" y2="61994"/>
                          <a14:backgroundMark x1="55907" y1="70093" x2="87354" y2="66199"/>
                          <a14:backgroundMark x1="64226" y1="47196" x2="84859" y2="43458"/>
                          <a14:backgroundMark x1="63561" y1="45794" x2="69218" y2="44704"/>
                          <a14:backgroundMark x1="64725" y1="44237" x2="68220" y2="44237"/>
                          <a14:backgroundMark x1="54077" y1="63707" x2="70050" y2="64642"/>
                          <a14:backgroundMark x1="64226" y1="44548" x2="75541" y2="43925"/>
                          <a14:backgroundMark x1="75541" y1="43925" x2="75874" y2="43925"/>
                          <a14:backgroundMark x1="63561" y1="44704" x2="78203" y2="43769"/>
                        </a14:backgroundRemoval>
                      </a14:imgEffect>
                    </a14:imgLayer>
                  </a14:imgProps>
                </a:ext>
              </a:extLst>
            </a:blip>
            <a:stretch>
              <a:fillRect/>
            </a:stretch>
          </p:blipFill>
          <p:spPr>
            <a:xfrm>
              <a:off x="3733800" y="3238500"/>
              <a:ext cx="6865863" cy="7334250"/>
            </a:xfrm>
            <a:prstGeom prst="rect">
              <a:avLst/>
            </a:prstGeom>
          </p:spPr>
        </p:pic>
      </p:grpSp>
      <p:pic>
        <p:nvPicPr>
          <p:cNvPr id="10" name="11" descr="Ảnh có chứa hình mẫu, phim hoạt hình, cười, biểu tượng cảm xúc&#10;&#10;Mô tả được tạo tự động">
            <a:hlinkClick r:id="rId8" action="ppaction://hlinksldjump"/>
            <a:extLst>
              <a:ext uri="{FF2B5EF4-FFF2-40B4-BE49-F238E27FC236}">
                <a16:creationId xmlns:a16="http://schemas.microsoft.com/office/drawing/2014/main" id="{45337C8A-AE5A-C037-AD92-A651578EC1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3">
            <a:hlinkClick r:id="rId10" action="ppaction://hlinksldjump"/>
            <a:extLst>
              <a:ext uri="{FF2B5EF4-FFF2-40B4-BE49-F238E27FC236}">
                <a16:creationId xmlns:a16="http://schemas.microsoft.com/office/drawing/2014/main" id="{C95A7120-35E8-EAD6-6F1F-883428795828}"/>
              </a:ext>
            </a:extLst>
          </p:cNvPr>
          <p:cNvSpPr/>
          <p:nvPr/>
        </p:nvSpPr>
        <p:spPr>
          <a:xfrm>
            <a:off x="2387600" y="4902200"/>
            <a:ext cx="660400" cy="4064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5" name="2">
            <a:hlinkClick r:id="rId12" action="ppaction://hlinksldjump"/>
            <a:extLst>
              <a:ext uri="{FF2B5EF4-FFF2-40B4-BE49-F238E27FC236}">
                <a16:creationId xmlns:a16="http://schemas.microsoft.com/office/drawing/2014/main" id="{8862EFB0-FDEA-EA86-64AB-40DCA2C09B5D}"/>
              </a:ext>
            </a:extLst>
          </p:cNvPr>
          <p:cNvSpPr/>
          <p:nvPr/>
        </p:nvSpPr>
        <p:spPr>
          <a:xfrm rot="4122649">
            <a:off x="4297978" y="3520106"/>
            <a:ext cx="649645" cy="837265"/>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6" name="1">
            <a:hlinkClick r:id="rId15" action="ppaction://hlinksldjump"/>
            <a:extLst>
              <a:ext uri="{FF2B5EF4-FFF2-40B4-BE49-F238E27FC236}">
                <a16:creationId xmlns:a16="http://schemas.microsoft.com/office/drawing/2014/main" id="{AFD68FCF-01EF-4EC4-0FAE-D100F10FA1D7}"/>
              </a:ext>
            </a:extLst>
          </p:cNvPr>
          <p:cNvSpPr/>
          <p:nvPr/>
        </p:nvSpPr>
        <p:spPr>
          <a:xfrm>
            <a:off x="6350000" y="3937001"/>
            <a:ext cx="508000" cy="711200"/>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4" name="4" descr="Snack package icon cartoon style Royalty Free Vector Image">
            <a:hlinkClick r:id="rId18" action="ppaction://hlinksldjump"/>
            <a:extLst>
              <a:ext uri="{FF2B5EF4-FFF2-40B4-BE49-F238E27FC236}">
                <a16:creationId xmlns:a16="http://schemas.microsoft.com/office/drawing/2014/main" id="{D2ADDA20-B5CF-1718-6134-C619802C5742}"/>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0000" l="10000" r="90000"/>
                    </a14:imgEffect>
                  </a14:imgLayer>
                </a14:imgProps>
              </a:ext>
              <a:ext uri="{28A0092B-C50C-407E-A947-70E740481C1C}">
                <a14:useLocalDpi xmlns:a14="http://schemas.microsoft.com/office/drawing/2010/main" val="0"/>
              </a:ext>
            </a:extLst>
          </a:blip>
          <a:srcRect l="23167" r="23233" b="9784"/>
          <a:stretch/>
        </p:blipFill>
        <p:spPr bwMode="auto">
          <a:xfrm rot="4620586">
            <a:off x="701020" y="3801949"/>
            <a:ext cx="387572" cy="704522"/>
          </a:xfrm>
          <a:prstGeom prst="rect">
            <a:avLst/>
          </a:prstGeom>
          <a:noFill/>
          <a:extLst>
            <a:ext uri="{909E8E84-426E-40DD-AFC4-6F175D3DCCD1}">
              <a14:hiddenFill xmlns:a14="http://schemas.microsoft.com/office/drawing/2010/main">
                <a:solidFill>
                  <a:srgbClr val="FFFFFF"/>
                </a:solidFill>
              </a14:hiddenFill>
            </a:ext>
          </a:extLst>
        </p:spPr>
      </p:pic>
      <p:pic>
        <p:nvPicPr>
          <p:cNvPr id="5" name="0" descr="Káº¿t quáº£ hÃ¬nh áº£nh cho win text gif">
            <a:extLst>
              <a:ext uri="{FF2B5EF4-FFF2-40B4-BE49-F238E27FC236}">
                <a16:creationId xmlns:a16="http://schemas.microsoft.com/office/drawing/2014/main" id="{3D358F8C-5F58-C097-665E-5FD49438ECA8}"/>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759200" y="1701800"/>
            <a:ext cx="3595044" cy="35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3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875 -0.0446 L -0.06875 -0.04445 C -0.07291 -0.04337 -0.07691 -0.04213 -0.0809 -0.0409 C -0.08211 -0.04043 -0.08342 -0.04043 -0.08463 -0.04028 C -0.08715 -0.03951 -0.08958 -0.03843 -0.09218 -0.03781 C -0.10078 -0.03549 -0.10954 -0.03411 -0.11796 -0.03164 C -0.12083 -0.03087 -0.12369 -0.02978 -0.12647 -0.02932 C -0.12942 -0.02855 -0.13263 -0.0284 -0.13567 -0.02762 C -0.15052 -0.02469 -0.13949 -0.02608 -0.15251 -0.02392 C -0.15434 -0.02346 -0.15625 -0.02346 -0.15798 -0.02315 C -0.16119 -0.02238 -0.16414 -0.02145 -0.16718 -0.02068 C -0.16909 -0.02022 -0.171 -0.02022 -0.17283 -0.01991 C -0.17387 -0.01975 -0.17473 -0.01945 -0.17569 -0.01929 C -0.18038 -0.01806 -0.18203 -0.01806 -0.18585 -0.01682 C -0.18741 -0.0162 -0.19036 -0.01528 -0.19036 -0.01497 " pathEditMode="relative" rAng="0" ptsTypes="AAAAAAAAAAAAAAA">
                                      <p:cBhvr>
                                        <p:cTn id="13" dur="2000" fill="hold"/>
                                        <p:tgtEl>
                                          <p:spTgt spid="9"/>
                                        </p:tgtEl>
                                        <p:attrNameLst>
                                          <p:attrName>ppt_x</p:attrName>
                                          <p:attrName>ppt_y</p:attrName>
                                        </p:attrNameLst>
                                      </p:cBhvr>
                                      <p:rCtr x="-6085" y="1481"/>
                                    </p:animMotion>
                                  </p:childTnLst>
                                </p:cTn>
                              </p:par>
                            </p:childTnLst>
                          </p:cTn>
                        </p:par>
                        <p:par>
                          <p:cTn id="14" fill="hold">
                            <p:stCondLst>
                              <p:cond delay="2000"/>
                            </p:stCondLst>
                            <p:childTnLst>
                              <p:par>
                                <p:cTn id="15" presetID="53" presetClass="exit" presetSubtype="32" fill="hold" nodeType="after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19618 -0.03056 L -0.19618 -0.03056 C -0.20208 -0.03164 -0.20789 -0.0321 -0.21371 -0.03364 C -0.22083 -0.03534 -0.23185 -0.04028 -0.23871 -0.04398 C -0.2421 -0.04568 -0.24548 -0.04722 -0.24869 -0.04985 C -0.25234 -0.05278 -0.25607 -0.0554 -0.25954 -0.0588 C -0.26718 -0.0659 -0.25876 -0.06142 -0.26623 -0.06466 C -0.26701 -0.06574 -0.26779 -0.06698 -0.26875 -0.06759 C -0.26979 -0.06837 -0.27118 -0.0679 -0.27204 -0.06914 C -0.28116 -0.08179 -0.27013 -0.07639 -0.28368 -0.08395 C -0.28559 -0.08503 -0.28758 -0.08472 -0.28958 -0.08534 C -0.2921 -0.08627 -0.29453 -0.0875 -0.29704 -0.08843 C -0.30295 -0.09028 -0.30338 -0.08951 -0.30954 -0.09136 C -0.32586 -0.09614 -0.30963 -0.0929 -0.32708 -0.09583 C -0.3414 -0.10432 -0.32717 -0.09707 -0.34618 -0.1017 C -0.34843 -0.10216 -0.3506 -0.10386 -0.35286 -0.10463 C -0.35477 -0.1054 -0.35677 -0.10556 -0.35868 -0.10617 C -0.36345 -0.10756 -0.36814 -0.10895 -0.37291 -0.11049 C -0.37569 -0.11157 -0.37847 -0.11235 -0.38125 -0.11358 C -0.38229 -0.11404 -0.38342 -0.11466 -0.38454 -0.11497 C -0.3848 -0.11512 -0.38506 -0.11497 -0.38533 -0.11497 " pathEditMode="relative" ptsTypes="AAAAAAAAAAAAAAAAAAAAA">
                                      <p:cBhvr>
                                        <p:cTn id="24" dur="2000" fill="hold"/>
                                        <p:tgtEl>
                                          <p:spTgt spid="9"/>
                                        </p:tgtEl>
                                        <p:attrNameLst>
                                          <p:attrName>ppt_x</p:attrName>
                                          <p:attrName>ppt_y</p:attrName>
                                        </p:attrNameLst>
                                      </p:cBhvr>
                                    </p:animMotion>
                                  </p:childTnLst>
                                </p:cTn>
                              </p:par>
                            </p:childTnLst>
                          </p:cTn>
                        </p:par>
                        <p:par>
                          <p:cTn id="25" fill="hold">
                            <p:stCondLst>
                              <p:cond delay="2000"/>
                            </p:stCondLst>
                            <p:childTnLst>
                              <p:par>
                                <p:cTn id="26" presetID="53" presetClass="exit" presetSubtype="32" fill="hold" nodeType="afterEffect">
                                  <p:stCondLst>
                                    <p:cond delay="0"/>
                                  </p:stCondLst>
                                  <p:childTnLst>
                                    <p:anim calcmode="lin" valueType="num">
                                      <p:cBhvr>
                                        <p:cTn id="27" dur="500"/>
                                        <p:tgtEl>
                                          <p:spTgt spid="15"/>
                                        </p:tgtEl>
                                        <p:attrNameLst>
                                          <p:attrName>ppt_w</p:attrName>
                                        </p:attrNameLst>
                                      </p:cBhvr>
                                      <p:tavLst>
                                        <p:tav tm="0">
                                          <p:val>
                                            <p:strVal val="ppt_w"/>
                                          </p:val>
                                        </p:tav>
                                        <p:tav tm="100000">
                                          <p:val>
                                            <p:fltVal val="0"/>
                                          </p:val>
                                        </p:tav>
                                      </p:tavLst>
                                    </p:anim>
                                    <p:anim calcmode="lin" valueType="num">
                                      <p:cBhvr>
                                        <p:cTn id="28" dur="500"/>
                                        <p:tgtEl>
                                          <p:spTgt spid="15"/>
                                        </p:tgtEl>
                                        <p:attrNameLst>
                                          <p:attrName>ppt_h</p:attrName>
                                        </p:attrNameLst>
                                      </p:cBhvr>
                                      <p:tavLst>
                                        <p:tav tm="0">
                                          <p:val>
                                            <p:strVal val="ppt_h"/>
                                          </p:val>
                                        </p:tav>
                                        <p:tav tm="100000">
                                          <p:val>
                                            <p:fltVal val="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45373 -0.12531 L -0.45373 -0.12531 C -0.475 -0.11374 -0.45633 -0.12685 -0.47039 -0.11049 C -0.473 -0.10756 -0.47621 -0.10633 -0.47873 -0.10309 C -0.48177 -0.09938 -0.48914 -0.08318 -0.49123 -0.07948 C -0.49791 -0.06759 -0.49435 -0.07624 -0.5013 -0.06605 C -0.50277 -0.06389 -0.5039 -0.0608 -0.50546 -0.05864 C -0.51093 -0.05108 -0.51605 -0.04522 -0.52213 -0.03951 C -0.52369 -0.03781 -0.52543 -0.03642 -0.52708 -0.03503 C -0.52821 -0.03256 -0.52934 -0.03009 -0.53046 -0.02762 C -0.53515 -0.01605 -0.53211 -0.02161 -0.53454 -0.01713 " pathEditMode="relative" ptsTypes="AAAAAAAAAAA">
                                      <p:cBhvr>
                                        <p:cTn id="35" dur="2000" fill="hold"/>
                                        <p:tgtEl>
                                          <p:spTgt spid="9"/>
                                        </p:tgtEl>
                                        <p:attrNameLst>
                                          <p:attrName>ppt_x</p:attrName>
                                          <p:attrName>ppt_y</p:attrName>
                                        </p:attrNameLst>
                                      </p:cBhvr>
                                    </p:animMotion>
                                  </p:child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53454 -0.01713 L -0.53454 -0.01698 C -0.53845 -0.01652 -0.5421 -0.01636 -0.54583 -0.01559 C -0.54869 -0.01497 -0.55156 -0.0125 -0.55451 -0.0125 C -0.56284 -0.01297 -0.57109 -0.01559 -0.57942 -0.01713 C -0.58567 -0.02531 -0.59175 -0.03272 -0.5973 -0.04383 C -0.59861 -0.0463 -0.59965 -0.04892 -0.60104 -0.05124 C -0.60199 -0.05294 -0.60321 -0.05386 -0.60416 -0.05571 C -0.60529 -0.05787 -0.60616 -0.06096 -0.6072 -0.06328 C -0.60789 -0.0642 -0.6085 -0.06497 -0.60911 -0.06621 C -0.60998 -0.06791 -0.61059 -0.07037 -0.61154 -0.07207 C -0.6125 -0.07392 -0.6138 -0.0747 -0.61475 -0.07655 C -0.61649 -0.0801 -0.61744 -0.08658 -0.61961 -0.08858 C -0.62031 -0.08889 -0.62092 -0.0892 -0.62152 -0.08982 C -0.62239 -0.09074 -0.62317 -0.09198 -0.62395 -0.09291 C -0.62482 -0.09352 -0.62569 -0.09352 -0.62647 -0.09445 C -0.62725 -0.09522 -0.62812 -0.09661 -0.62899 -0.09738 C -0.63524 -0.10309 -0.63281 -0.10062 -0.63767 -0.10324 C -0.63932 -0.10402 -0.64097 -0.10525 -0.6427 -0.10633 C -0.6434 -0.10679 -0.64427 -0.10679 -0.64513 -0.10772 C -0.648 -0.11111 -0.64661 -0.11065 -0.64869 -0.11065 " pathEditMode="relative" rAng="0" ptsTypes="AAAAAAAAAAAAAAAAAAAAA">
                                      <p:cBhvr>
                                        <p:cTn id="46" dur="2000" fill="hold"/>
                                        <p:tgtEl>
                                          <p:spTgt spid="9"/>
                                        </p:tgtEl>
                                        <p:attrNameLst>
                                          <p:attrName>ppt_x</p:attrName>
                                          <p:attrName>ppt_y</p:attrName>
                                        </p:attrNameLst>
                                      </p:cBhvr>
                                      <p:rCtr x="-5712" y="-4460"/>
                                    </p:animMotion>
                                  </p:child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3" name="Am-thanh-tra-loi-sai-www_tiengdong_com">
            <a:hlinkClick r:id="" action="ppaction://media"/>
            <a:extLst>
              <a:ext uri="{FF2B5EF4-FFF2-40B4-BE49-F238E27FC236}">
                <a16:creationId xmlns:a16="http://schemas.microsoft.com/office/drawing/2014/main" id="{DADFCDFB-CD49-F658-2ADF-80BFEBA8E7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4" name="Tieng-tinh-tinh-www_nhacchuongvui_com">
            <a:hlinkClick r:id="" action="ppaction://media"/>
            <a:extLst>
              <a:ext uri="{FF2B5EF4-FFF2-40B4-BE49-F238E27FC236}">
                <a16:creationId xmlns:a16="http://schemas.microsoft.com/office/drawing/2014/main" id="{E9734274-AAF1-4AA2-CAFD-9073EB137E6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5" name="Am-thanh-tra-loi-sai-www_tiengdong_com">
            <a:hlinkClick r:id="" action="ppaction://media"/>
            <a:extLst>
              <a:ext uri="{FF2B5EF4-FFF2-40B4-BE49-F238E27FC236}">
                <a16:creationId xmlns:a16="http://schemas.microsoft.com/office/drawing/2014/main" id="{1AA9347B-24EB-711F-0A6B-61B4A64569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6" name="Am-thanh-tra-loi-sai-www_tiengdong_com">
            <a:hlinkClick r:id="" action="ppaction://media"/>
            <a:extLst>
              <a:ext uri="{FF2B5EF4-FFF2-40B4-BE49-F238E27FC236}">
                <a16:creationId xmlns:a16="http://schemas.microsoft.com/office/drawing/2014/main" id="{D4F08230-1EED-D73D-C3DA-D21190B354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Plaque 14">
            <a:extLst>
              <a:ext uri="{FF2B5EF4-FFF2-40B4-BE49-F238E27FC236}">
                <a16:creationId xmlns:a16="http://schemas.microsoft.com/office/drawing/2014/main" id="{6D713FEB-6641-1366-2E03-DAF5F713290B}"/>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Vùng</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biển</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Việt</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Nam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nvGrpSpPr>
          <p:cNvPr id="16" name="Group 15">
            <a:extLst>
              <a:ext uri="{FF2B5EF4-FFF2-40B4-BE49-F238E27FC236}">
                <a16:creationId xmlns:a16="http://schemas.microsoft.com/office/drawing/2014/main" id="{22E2C603-75D8-3290-1144-75E3B2AB3483}"/>
              </a:ext>
            </a:extLst>
          </p:cNvPr>
          <p:cNvGrpSpPr/>
          <p:nvPr/>
        </p:nvGrpSpPr>
        <p:grpSpPr>
          <a:xfrm>
            <a:off x="56494" y="2961443"/>
            <a:ext cx="5703880" cy="1380932"/>
            <a:chOff x="-173819" y="4457700"/>
            <a:chExt cx="8555819" cy="2071397"/>
          </a:xfrm>
        </p:grpSpPr>
        <p:sp>
          <p:nvSpPr>
            <p:cNvPr id="17" name="a">
              <a:extLst>
                <a:ext uri="{FF2B5EF4-FFF2-40B4-BE49-F238E27FC236}">
                  <a16:creationId xmlns:a16="http://schemas.microsoft.com/office/drawing/2014/main" id="{32511F29-B533-50DA-E889-A760F249EE6C}"/>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Biển</a:t>
              </a: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Đen</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8" name="Picture 4">
              <a:extLst>
                <a:ext uri="{FF2B5EF4-FFF2-40B4-BE49-F238E27FC236}">
                  <a16:creationId xmlns:a16="http://schemas.microsoft.com/office/drawing/2014/main" id="{C8B64617-900F-15E1-D66A-5F3741058DC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3819" y="4541838"/>
              <a:ext cx="1673184" cy="1853945"/>
            </a:xfrm>
            <a:prstGeom prst="rect">
              <a:avLst/>
            </a:prstGeom>
          </p:spPr>
        </p:pic>
      </p:grpSp>
      <p:grpSp>
        <p:nvGrpSpPr>
          <p:cNvPr id="19" name="Group 18">
            <a:extLst>
              <a:ext uri="{FF2B5EF4-FFF2-40B4-BE49-F238E27FC236}">
                <a16:creationId xmlns:a16="http://schemas.microsoft.com/office/drawing/2014/main" id="{09292C44-B661-BE76-D251-6406512840AD}"/>
              </a:ext>
            </a:extLst>
          </p:cNvPr>
          <p:cNvGrpSpPr/>
          <p:nvPr/>
        </p:nvGrpSpPr>
        <p:grpSpPr>
          <a:xfrm>
            <a:off x="6126115" y="2944734"/>
            <a:ext cx="5714545" cy="1380931"/>
            <a:chOff x="8496419" y="4457700"/>
            <a:chExt cx="8571812" cy="2071397"/>
          </a:xfrm>
        </p:grpSpPr>
        <p:sp>
          <p:nvSpPr>
            <p:cNvPr id="20" name="b">
              <a:extLst>
                <a:ext uri="{FF2B5EF4-FFF2-40B4-BE49-F238E27FC236}">
                  <a16:creationId xmlns:a16="http://schemas.microsoft.com/office/drawing/2014/main" id="{99ABD510-E1EB-876C-BA26-B8F403CE0F0C}"/>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Biển</a:t>
              </a: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Đỏ</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1" name="Picture 11">
              <a:extLst>
                <a:ext uri="{FF2B5EF4-FFF2-40B4-BE49-F238E27FC236}">
                  <a16:creationId xmlns:a16="http://schemas.microsoft.com/office/drawing/2014/main" id="{3A4E46F3-788A-3801-44FD-220D4286203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96419" y="4616075"/>
              <a:ext cx="1622039" cy="1804773"/>
            </a:xfrm>
            <a:prstGeom prst="rect">
              <a:avLst/>
            </a:prstGeom>
          </p:spPr>
        </p:pic>
      </p:grpSp>
      <p:grpSp>
        <p:nvGrpSpPr>
          <p:cNvPr id="22" name="Group 21">
            <a:extLst>
              <a:ext uri="{FF2B5EF4-FFF2-40B4-BE49-F238E27FC236}">
                <a16:creationId xmlns:a16="http://schemas.microsoft.com/office/drawing/2014/main" id="{C1A1EFBF-27A1-1662-D7B4-BDF6486CFD48}"/>
              </a:ext>
            </a:extLst>
          </p:cNvPr>
          <p:cNvGrpSpPr/>
          <p:nvPr/>
        </p:nvGrpSpPr>
        <p:grpSpPr>
          <a:xfrm>
            <a:off x="92900" y="4953039"/>
            <a:ext cx="5647743" cy="1380931"/>
            <a:chOff x="-89615" y="7429560"/>
            <a:chExt cx="8471615" cy="2071397"/>
          </a:xfrm>
        </p:grpSpPr>
        <p:sp>
          <p:nvSpPr>
            <p:cNvPr id="23" name="c">
              <a:extLst>
                <a:ext uri="{FF2B5EF4-FFF2-40B4-BE49-F238E27FC236}">
                  <a16:creationId xmlns:a16="http://schemas.microsoft.com/office/drawing/2014/main" id="{BF0EFD80-A7B4-0D6A-6912-0E4A1494E260}"/>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Biển</a:t>
              </a: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Bắc</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4" name="Picture 12">
              <a:extLst>
                <a:ext uri="{FF2B5EF4-FFF2-40B4-BE49-F238E27FC236}">
                  <a16:creationId xmlns:a16="http://schemas.microsoft.com/office/drawing/2014/main" id="{613F08F2-9D02-9F81-87B4-808EE847A76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9615" y="7563827"/>
              <a:ext cx="1634189" cy="1783562"/>
            </a:xfrm>
            <a:prstGeom prst="rect">
              <a:avLst/>
            </a:prstGeom>
          </p:spPr>
        </p:pic>
      </p:grpSp>
      <p:grpSp>
        <p:nvGrpSpPr>
          <p:cNvPr id="25" name="Group 24">
            <a:extLst>
              <a:ext uri="{FF2B5EF4-FFF2-40B4-BE49-F238E27FC236}">
                <a16:creationId xmlns:a16="http://schemas.microsoft.com/office/drawing/2014/main" id="{EA08A774-90B1-AFF5-924F-D9242F46BEA0}"/>
              </a:ext>
            </a:extLst>
          </p:cNvPr>
          <p:cNvGrpSpPr/>
          <p:nvPr/>
        </p:nvGrpSpPr>
        <p:grpSpPr>
          <a:xfrm>
            <a:off x="6212640" y="4920397"/>
            <a:ext cx="5682943" cy="1380931"/>
            <a:chOff x="8543814" y="7429559"/>
            <a:chExt cx="8524415" cy="2071397"/>
          </a:xfrm>
        </p:grpSpPr>
        <p:sp>
          <p:nvSpPr>
            <p:cNvPr id="26" name="d">
              <a:extLst>
                <a:ext uri="{FF2B5EF4-FFF2-40B4-BE49-F238E27FC236}">
                  <a16:creationId xmlns:a16="http://schemas.microsoft.com/office/drawing/2014/main" id="{A183D5A6-99C3-2DA3-5B10-7E03631C47CA}"/>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Biển</a:t>
              </a: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Đông</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7" name="Picture 13">
              <a:extLst>
                <a:ext uri="{FF2B5EF4-FFF2-40B4-BE49-F238E27FC236}">
                  <a16:creationId xmlns:a16="http://schemas.microsoft.com/office/drawing/2014/main" id="{26B28975-9BDC-C2FD-ECD7-FBA7E99536A5}"/>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543814" y="7624598"/>
              <a:ext cx="1516632" cy="1666628"/>
            </a:xfrm>
            <a:prstGeom prst="rect">
              <a:avLst/>
            </a:prstGeom>
          </p:spPr>
        </p:pic>
      </p:grpSp>
      <p:pic>
        <p:nvPicPr>
          <p:cNvPr id="28" name="Đúng">
            <a:extLst>
              <a:ext uri="{FF2B5EF4-FFF2-40B4-BE49-F238E27FC236}">
                <a16:creationId xmlns:a16="http://schemas.microsoft.com/office/drawing/2014/main" id="{06795E1F-ACCB-D0FA-D959-AE7DE4E02CE9}"/>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70600" y="5009799"/>
            <a:ext cx="1486303" cy="1189041"/>
          </a:xfrm>
          <a:prstGeom prst="rect">
            <a:avLst/>
          </a:prstGeom>
        </p:spPr>
      </p:pic>
      <p:sp>
        <p:nvSpPr>
          <p:cNvPr id="29" name="Freeform 2">
            <a:hlinkClick r:id="rId19" action="ppaction://hlinksldjump"/>
            <a:extLst>
              <a:ext uri="{FF2B5EF4-FFF2-40B4-BE49-F238E27FC236}">
                <a16:creationId xmlns:a16="http://schemas.microsoft.com/office/drawing/2014/main" id="{D4573923-18EE-258C-9A1E-D4569CF108CA}"/>
              </a:ext>
            </a:extLst>
          </p:cNvPr>
          <p:cNvSpPr/>
          <p:nvPr/>
        </p:nvSpPr>
        <p:spPr>
          <a:xfrm>
            <a:off x="10210800" y="142748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7691233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72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14:bounceEnd="72000">
                                          <p:cBhvr additive="base">
                                            <p:cTn id="11"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14:bounceEnd="72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14:bounceEnd="72000">
                                          <p:cBhvr additive="base">
                                            <p:cTn id="19" dur="10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3"/>
                                            </p:tgtEl>
                                          </p:cBhvr>
                                        </p:cmd>
                                      </p:childTnLst>
                                    </p:cTn>
                                  </p:par>
                                  <p:par>
                                    <p:cTn id="26" presetID="26" presetClass="emph" presetSubtype="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5"/>
                                            </p:tgtEl>
                                          </p:cBhvr>
                                        </p:cmd>
                                      </p:childTnLst>
                                    </p:cTn>
                                  </p:par>
                                  <p:par>
                                    <p:cTn id="34" presetID="26" presetClass="emph" presetSubtype="0" fill="hold" nodeType="withEffect">
                                      <p:stCondLst>
                                        <p:cond delay="0"/>
                                      </p:stCondLst>
                                      <p:childTnLst>
                                        <p:animEffect transition="out" filter="fade">
                                          <p:cBhvr>
                                            <p:cTn id="35" dur="500" tmFilter="0, 0; .2, .5; .8, .5; 1, 0"/>
                                            <p:tgtEl>
                                              <p:spTgt spid="22"/>
                                            </p:tgtEl>
                                          </p:cBhvr>
                                        </p:animEffect>
                                        <p:animScale>
                                          <p:cBhvr>
                                            <p:cTn id="36" dur="250" autoRev="1" fill="hold"/>
                                            <p:tgtEl>
                                              <p:spTgt spid="22"/>
                                            </p:tgtEl>
                                          </p:cBhvr>
                                          <p:by x="105000" y="105000"/>
                                        </p:animScale>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5"/>
                                            </p:tgtEl>
                                          </p:cBhvr>
                                        </p:animEffect>
                                        <p:animScale>
                                          <p:cBhvr>
                                            <p:cTn id="42" dur="250" autoRev="1" fill="hold"/>
                                            <p:tgtEl>
                                              <p:spTgt spid="25"/>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 calcmode="lin" valueType="num">
                                          <p:cBhvr>
                                            <p:cTn id="47" dur="500" fill="hold"/>
                                            <p:tgtEl>
                                              <p:spTgt spid="28"/>
                                            </p:tgtEl>
                                            <p:attrNameLst>
                                              <p:attrName>style.rotation</p:attrName>
                                            </p:attrNameLst>
                                          </p:cBhvr>
                                          <p:tavLst>
                                            <p:tav tm="0">
                                              <p:val>
                                                <p:fltVal val="360"/>
                                              </p:val>
                                            </p:tav>
                                            <p:tav tm="100000">
                                              <p:val>
                                                <p:fltVal val="0"/>
                                              </p:val>
                                            </p:tav>
                                          </p:tavLst>
                                        </p:anim>
                                        <p:animEffect transition="in" filter="fade">
                                          <p:cBhvr>
                                            <p:cTn id="48" dur="500"/>
                                            <p:tgtEl>
                                              <p:spTgt spid="28"/>
                                            </p:tgtEl>
                                          </p:cBhvr>
                                        </p:animEffect>
                                      </p:childTnLst>
                                    </p:cTn>
                                  </p:par>
                                  <p:par>
                                    <p:cTn id="49" presetID="1" presetClass="mediacall" presetSubtype="0" fill="hold" nodeType="withEffect">
                                      <p:stCondLst>
                                        <p:cond delay="0"/>
                                      </p:stCondLst>
                                      <p:childTnLst>
                                        <p:cmd type="call" cmd="playFrom(0.0)">
                                          <p:cBhvr>
                                            <p:cTn id="50" dur="3448" fill="hold"/>
                                            <p:tgtEl>
                                              <p:spTgt spid="4"/>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28"/>
                                            </p:tgtEl>
                                            <p:attrNameLst>
                                              <p:attrName>r</p:attrName>
                                            </p:attrNameLst>
                                          </p:cBhvr>
                                        </p:animRot>
                                        <p:animRot by="-240000">
                                          <p:cBhvr>
                                            <p:cTn id="53" dur="200" fill="hold">
                                              <p:stCondLst>
                                                <p:cond delay="200"/>
                                              </p:stCondLst>
                                            </p:cTn>
                                            <p:tgtEl>
                                              <p:spTgt spid="28"/>
                                            </p:tgtEl>
                                            <p:attrNameLst>
                                              <p:attrName>r</p:attrName>
                                            </p:attrNameLst>
                                          </p:cBhvr>
                                        </p:animRot>
                                        <p:animRot by="240000">
                                          <p:cBhvr>
                                            <p:cTn id="54" dur="200" fill="hold">
                                              <p:stCondLst>
                                                <p:cond delay="400"/>
                                              </p:stCondLst>
                                            </p:cTn>
                                            <p:tgtEl>
                                              <p:spTgt spid="28"/>
                                            </p:tgtEl>
                                            <p:attrNameLst>
                                              <p:attrName>r</p:attrName>
                                            </p:attrNameLst>
                                          </p:cBhvr>
                                        </p:animRot>
                                        <p:animRot by="-240000">
                                          <p:cBhvr>
                                            <p:cTn id="55" dur="200" fill="hold">
                                              <p:stCondLst>
                                                <p:cond delay="600"/>
                                              </p:stCondLst>
                                            </p:cTn>
                                            <p:tgtEl>
                                              <p:spTgt spid="28"/>
                                            </p:tgtEl>
                                            <p:attrNameLst>
                                              <p:attrName>r</p:attrName>
                                            </p:attrNameLst>
                                          </p:cBhvr>
                                        </p:animRot>
                                        <p:animRot by="120000">
                                          <p:cBhvr>
                                            <p:cTn id="56" dur="200" fill="hold">
                                              <p:stCondLst>
                                                <p:cond delay="800"/>
                                              </p:stCondLst>
                                            </p:cTn>
                                            <p:tgtEl>
                                              <p:spTgt spid="28"/>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16"/>
                                            </p:tgtEl>
                                            <p:attrNameLst>
                                              <p:attrName>ppt_w</p:attrName>
                                            </p:attrNameLst>
                                          </p:cBhvr>
                                          <p:tavLst>
                                            <p:tav tm="0">
                                              <p:val>
                                                <p:strVal val="ppt_w"/>
                                              </p:val>
                                            </p:tav>
                                            <p:tav tm="100000">
                                              <p:val>
                                                <p:fltVal val="0"/>
                                              </p:val>
                                            </p:tav>
                                          </p:tavLst>
                                        </p:anim>
                                        <p:anim calcmode="lin" valueType="num">
                                          <p:cBhvr>
                                            <p:cTn id="59" dur="1000"/>
                                            <p:tgtEl>
                                              <p:spTgt spid="16"/>
                                            </p:tgtEl>
                                            <p:attrNameLst>
                                              <p:attrName>ppt_h</p:attrName>
                                            </p:attrNameLst>
                                          </p:cBhvr>
                                          <p:tavLst>
                                            <p:tav tm="0">
                                              <p:val>
                                                <p:strVal val="ppt_h"/>
                                              </p:val>
                                            </p:tav>
                                            <p:tav tm="100000">
                                              <p:val>
                                                <p:fltVal val="0"/>
                                              </p:val>
                                            </p:tav>
                                          </p:tavLst>
                                        </p:anim>
                                        <p:anim calcmode="lin" valueType="num">
                                          <p:cBhvr>
                                            <p:cTn id="60" dur="1000"/>
                                            <p:tgtEl>
                                              <p:spTgt spid="16"/>
                                            </p:tgtEl>
                                            <p:attrNameLst>
                                              <p:attrName>style.rotation</p:attrName>
                                            </p:attrNameLst>
                                          </p:cBhvr>
                                          <p:tavLst>
                                            <p:tav tm="0">
                                              <p:val>
                                                <p:fltVal val="0"/>
                                              </p:val>
                                            </p:tav>
                                            <p:tav tm="100000">
                                              <p:val>
                                                <p:fltVal val="90"/>
                                              </p:val>
                                            </p:tav>
                                          </p:tavLst>
                                        </p:anim>
                                        <p:animEffect transition="out" filter="fade">
                                          <p:cBhvr>
                                            <p:cTn id="61" dur="1000"/>
                                            <p:tgtEl>
                                              <p:spTgt spid="16"/>
                                            </p:tgtEl>
                                          </p:cBhvr>
                                        </p:animEffect>
                                        <p:set>
                                          <p:cBhvr>
                                            <p:cTn id="62" dur="1" fill="hold">
                                              <p:stCondLst>
                                                <p:cond delay="999"/>
                                              </p:stCondLst>
                                            </p:cTn>
                                            <p:tgtEl>
                                              <p:spTgt spid="16"/>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19"/>
                                            </p:tgtEl>
                                            <p:attrNameLst>
                                              <p:attrName>ppt_w</p:attrName>
                                            </p:attrNameLst>
                                          </p:cBhvr>
                                          <p:tavLst>
                                            <p:tav tm="0">
                                              <p:val>
                                                <p:strVal val="ppt_w"/>
                                              </p:val>
                                            </p:tav>
                                            <p:tav tm="100000">
                                              <p:val>
                                                <p:fltVal val="0"/>
                                              </p:val>
                                            </p:tav>
                                          </p:tavLst>
                                        </p:anim>
                                        <p:anim calcmode="lin" valueType="num">
                                          <p:cBhvr>
                                            <p:cTn id="65" dur="1000"/>
                                            <p:tgtEl>
                                              <p:spTgt spid="19"/>
                                            </p:tgtEl>
                                            <p:attrNameLst>
                                              <p:attrName>ppt_h</p:attrName>
                                            </p:attrNameLst>
                                          </p:cBhvr>
                                          <p:tavLst>
                                            <p:tav tm="0">
                                              <p:val>
                                                <p:strVal val="ppt_h"/>
                                              </p:val>
                                            </p:tav>
                                            <p:tav tm="100000">
                                              <p:val>
                                                <p:fltVal val="0"/>
                                              </p:val>
                                            </p:tav>
                                          </p:tavLst>
                                        </p:anim>
                                        <p:anim calcmode="lin" valueType="num">
                                          <p:cBhvr>
                                            <p:cTn id="66" dur="1000"/>
                                            <p:tgtEl>
                                              <p:spTgt spid="19"/>
                                            </p:tgtEl>
                                            <p:attrNameLst>
                                              <p:attrName>style.rotation</p:attrName>
                                            </p:attrNameLst>
                                          </p:cBhvr>
                                          <p:tavLst>
                                            <p:tav tm="0">
                                              <p:val>
                                                <p:fltVal val="0"/>
                                              </p:val>
                                            </p:tav>
                                            <p:tav tm="100000">
                                              <p:val>
                                                <p:fltVal val="90"/>
                                              </p:val>
                                            </p:tav>
                                          </p:tavLst>
                                        </p:anim>
                                        <p:animEffect transition="out" filter="fade">
                                          <p:cBhvr>
                                            <p:cTn id="67" dur="1000"/>
                                            <p:tgtEl>
                                              <p:spTgt spid="19"/>
                                            </p:tgtEl>
                                          </p:cBhvr>
                                        </p:animEffect>
                                        <p:set>
                                          <p:cBhvr>
                                            <p:cTn id="68" dur="1" fill="hold">
                                              <p:stCondLst>
                                                <p:cond delay="999"/>
                                              </p:stCondLst>
                                            </p:cTn>
                                            <p:tgtEl>
                                              <p:spTgt spid="19"/>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22"/>
                                            </p:tgtEl>
                                            <p:attrNameLst>
                                              <p:attrName>ppt_w</p:attrName>
                                            </p:attrNameLst>
                                          </p:cBhvr>
                                          <p:tavLst>
                                            <p:tav tm="0">
                                              <p:val>
                                                <p:strVal val="ppt_w"/>
                                              </p:val>
                                            </p:tav>
                                            <p:tav tm="100000">
                                              <p:val>
                                                <p:fltVal val="0"/>
                                              </p:val>
                                            </p:tav>
                                          </p:tavLst>
                                        </p:anim>
                                        <p:anim calcmode="lin" valueType="num">
                                          <p:cBhvr>
                                            <p:cTn id="71" dur="1000"/>
                                            <p:tgtEl>
                                              <p:spTgt spid="22"/>
                                            </p:tgtEl>
                                            <p:attrNameLst>
                                              <p:attrName>ppt_h</p:attrName>
                                            </p:attrNameLst>
                                          </p:cBhvr>
                                          <p:tavLst>
                                            <p:tav tm="0">
                                              <p:val>
                                                <p:strVal val="ppt_h"/>
                                              </p:val>
                                            </p:tav>
                                            <p:tav tm="100000">
                                              <p:val>
                                                <p:fltVal val="0"/>
                                              </p:val>
                                            </p:tav>
                                          </p:tavLst>
                                        </p:anim>
                                        <p:anim calcmode="lin" valueType="num">
                                          <p:cBhvr>
                                            <p:cTn id="72" dur="1000"/>
                                            <p:tgtEl>
                                              <p:spTgt spid="22"/>
                                            </p:tgtEl>
                                            <p:attrNameLst>
                                              <p:attrName>style.rotation</p:attrName>
                                            </p:attrNameLst>
                                          </p:cBhvr>
                                          <p:tavLst>
                                            <p:tav tm="0">
                                              <p:val>
                                                <p:fltVal val="0"/>
                                              </p:val>
                                            </p:tav>
                                            <p:tav tm="100000">
                                              <p:val>
                                                <p:fltVal val="90"/>
                                              </p:val>
                                            </p:tav>
                                          </p:tavLst>
                                        </p:anim>
                                        <p:animEffect transition="out" filter="fade">
                                          <p:cBhvr>
                                            <p:cTn id="73" dur="1000"/>
                                            <p:tgtEl>
                                              <p:spTgt spid="22"/>
                                            </p:tgtEl>
                                          </p:cBhvr>
                                        </p:animEffect>
                                        <p:set>
                                          <p:cBhvr>
                                            <p:cTn id="7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9"/>
                                            </p:tgtEl>
                                          </p:cBhvr>
                                        </p:animEffect>
                                        <p:animScale>
                                          <p:cBhvr>
                                            <p:cTn id="80" dur="250" autoRev="1" fill="hold"/>
                                            <p:tgtEl>
                                              <p:spTgt spid="19"/>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6"/>
                                            </p:tgtEl>
                                          </p:cBhvr>
                                        </p:cmd>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audio>
                  <p:cMediaNode vol="80000">
                    <p:cTn id="86" fill="hold" display="0">
                      <p:stCondLst>
                        <p:cond delay="indefinite"/>
                      </p:stCondLst>
                      <p:endCondLst>
                        <p:cond evt="onStopAudio" delay="0">
                          <p:tgtEl>
                            <p:sldTgt/>
                          </p:tgtEl>
                        </p:cond>
                      </p:endCondLst>
                    </p:cTn>
                    <p:tgtEl>
                      <p:spTgt spid="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3"/>
                                            </p:tgtEl>
                                          </p:cBhvr>
                                        </p:cmd>
                                      </p:childTnLst>
                                    </p:cTn>
                                  </p:par>
                                  <p:par>
                                    <p:cTn id="26" presetID="26" presetClass="emph" presetSubtype="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5"/>
                                            </p:tgtEl>
                                          </p:cBhvr>
                                        </p:cmd>
                                      </p:childTnLst>
                                    </p:cTn>
                                  </p:par>
                                  <p:par>
                                    <p:cTn id="34" presetID="26" presetClass="emph" presetSubtype="0" fill="hold" nodeType="withEffect">
                                      <p:stCondLst>
                                        <p:cond delay="0"/>
                                      </p:stCondLst>
                                      <p:childTnLst>
                                        <p:animEffect transition="out" filter="fade">
                                          <p:cBhvr>
                                            <p:cTn id="35" dur="500" tmFilter="0, 0; .2, .5; .8, .5; 1, 0"/>
                                            <p:tgtEl>
                                              <p:spTgt spid="22"/>
                                            </p:tgtEl>
                                          </p:cBhvr>
                                        </p:animEffect>
                                        <p:animScale>
                                          <p:cBhvr>
                                            <p:cTn id="36" dur="250" autoRev="1" fill="hold"/>
                                            <p:tgtEl>
                                              <p:spTgt spid="22"/>
                                            </p:tgtEl>
                                          </p:cBhvr>
                                          <p:by x="105000" y="105000"/>
                                        </p:animScale>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5"/>
                                            </p:tgtEl>
                                          </p:cBhvr>
                                        </p:animEffect>
                                        <p:animScale>
                                          <p:cBhvr>
                                            <p:cTn id="42" dur="250" autoRev="1" fill="hold"/>
                                            <p:tgtEl>
                                              <p:spTgt spid="25"/>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 calcmode="lin" valueType="num">
                                          <p:cBhvr>
                                            <p:cTn id="47" dur="500" fill="hold"/>
                                            <p:tgtEl>
                                              <p:spTgt spid="28"/>
                                            </p:tgtEl>
                                            <p:attrNameLst>
                                              <p:attrName>style.rotation</p:attrName>
                                            </p:attrNameLst>
                                          </p:cBhvr>
                                          <p:tavLst>
                                            <p:tav tm="0">
                                              <p:val>
                                                <p:fltVal val="360"/>
                                              </p:val>
                                            </p:tav>
                                            <p:tav tm="100000">
                                              <p:val>
                                                <p:fltVal val="0"/>
                                              </p:val>
                                            </p:tav>
                                          </p:tavLst>
                                        </p:anim>
                                        <p:animEffect transition="in" filter="fade">
                                          <p:cBhvr>
                                            <p:cTn id="48" dur="500"/>
                                            <p:tgtEl>
                                              <p:spTgt spid="28"/>
                                            </p:tgtEl>
                                          </p:cBhvr>
                                        </p:animEffect>
                                      </p:childTnLst>
                                    </p:cTn>
                                  </p:par>
                                  <p:par>
                                    <p:cTn id="49" presetID="1" presetClass="mediacall" presetSubtype="0" fill="hold" nodeType="withEffect">
                                      <p:stCondLst>
                                        <p:cond delay="0"/>
                                      </p:stCondLst>
                                      <p:childTnLst>
                                        <p:cmd type="call" cmd="playFrom(0.0)">
                                          <p:cBhvr>
                                            <p:cTn id="50" dur="3448" fill="hold"/>
                                            <p:tgtEl>
                                              <p:spTgt spid="4"/>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28"/>
                                            </p:tgtEl>
                                            <p:attrNameLst>
                                              <p:attrName>r</p:attrName>
                                            </p:attrNameLst>
                                          </p:cBhvr>
                                        </p:animRot>
                                        <p:animRot by="-240000">
                                          <p:cBhvr>
                                            <p:cTn id="53" dur="200" fill="hold">
                                              <p:stCondLst>
                                                <p:cond delay="200"/>
                                              </p:stCondLst>
                                            </p:cTn>
                                            <p:tgtEl>
                                              <p:spTgt spid="28"/>
                                            </p:tgtEl>
                                            <p:attrNameLst>
                                              <p:attrName>r</p:attrName>
                                            </p:attrNameLst>
                                          </p:cBhvr>
                                        </p:animRot>
                                        <p:animRot by="240000">
                                          <p:cBhvr>
                                            <p:cTn id="54" dur="200" fill="hold">
                                              <p:stCondLst>
                                                <p:cond delay="400"/>
                                              </p:stCondLst>
                                            </p:cTn>
                                            <p:tgtEl>
                                              <p:spTgt spid="28"/>
                                            </p:tgtEl>
                                            <p:attrNameLst>
                                              <p:attrName>r</p:attrName>
                                            </p:attrNameLst>
                                          </p:cBhvr>
                                        </p:animRot>
                                        <p:animRot by="-240000">
                                          <p:cBhvr>
                                            <p:cTn id="55" dur="200" fill="hold">
                                              <p:stCondLst>
                                                <p:cond delay="600"/>
                                              </p:stCondLst>
                                            </p:cTn>
                                            <p:tgtEl>
                                              <p:spTgt spid="28"/>
                                            </p:tgtEl>
                                            <p:attrNameLst>
                                              <p:attrName>r</p:attrName>
                                            </p:attrNameLst>
                                          </p:cBhvr>
                                        </p:animRot>
                                        <p:animRot by="120000">
                                          <p:cBhvr>
                                            <p:cTn id="56" dur="200" fill="hold">
                                              <p:stCondLst>
                                                <p:cond delay="800"/>
                                              </p:stCondLst>
                                            </p:cTn>
                                            <p:tgtEl>
                                              <p:spTgt spid="28"/>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16"/>
                                            </p:tgtEl>
                                            <p:attrNameLst>
                                              <p:attrName>ppt_w</p:attrName>
                                            </p:attrNameLst>
                                          </p:cBhvr>
                                          <p:tavLst>
                                            <p:tav tm="0">
                                              <p:val>
                                                <p:strVal val="ppt_w"/>
                                              </p:val>
                                            </p:tav>
                                            <p:tav tm="100000">
                                              <p:val>
                                                <p:fltVal val="0"/>
                                              </p:val>
                                            </p:tav>
                                          </p:tavLst>
                                        </p:anim>
                                        <p:anim calcmode="lin" valueType="num">
                                          <p:cBhvr>
                                            <p:cTn id="59" dur="1000"/>
                                            <p:tgtEl>
                                              <p:spTgt spid="16"/>
                                            </p:tgtEl>
                                            <p:attrNameLst>
                                              <p:attrName>ppt_h</p:attrName>
                                            </p:attrNameLst>
                                          </p:cBhvr>
                                          <p:tavLst>
                                            <p:tav tm="0">
                                              <p:val>
                                                <p:strVal val="ppt_h"/>
                                              </p:val>
                                            </p:tav>
                                            <p:tav tm="100000">
                                              <p:val>
                                                <p:fltVal val="0"/>
                                              </p:val>
                                            </p:tav>
                                          </p:tavLst>
                                        </p:anim>
                                        <p:anim calcmode="lin" valueType="num">
                                          <p:cBhvr>
                                            <p:cTn id="60" dur="1000"/>
                                            <p:tgtEl>
                                              <p:spTgt spid="16"/>
                                            </p:tgtEl>
                                            <p:attrNameLst>
                                              <p:attrName>style.rotation</p:attrName>
                                            </p:attrNameLst>
                                          </p:cBhvr>
                                          <p:tavLst>
                                            <p:tav tm="0">
                                              <p:val>
                                                <p:fltVal val="0"/>
                                              </p:val>
                                            </p:tav>
                                            <p:tav tm="100000">
                                              <p:val>
                                                <p:fltVal val="90"/>
                                              </p:val>
                                            </p:tav>
                                          </p:tavLst>
                                        </p:anim>
                                        <p:animEffect transition="out" filter="fade">
                                          <p:cBhvr>
                                            <p:cTn id="61" dur="1000"/>
                                            <p:tgtEl>
                                              <p:spTgt spid="16"/>
                                            </p:tgtEl>
                                          </p:cBhvr>
                                        </p:animEffect>
                                        <p:set>
                                          <p:cBhvr>
                                            <p:cTn id="62" dur="1" fill="hold">
                                              <p:stCondLst>
                                                <p:cond delay="999"/>
                                              </p:stCondLst>
                                            </p:cTn>
                                            <p:tgtEl>
                                              <p:spTgt spid="16"/>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19"/>
                                            </p:tgtEl>
                                            <p:attrNameLst>
                                              <p:attrName>ppt_w</p:attrName>
                                            </p:attrNameLst>
                                          </p:cBhvr>
                                          <p:tavLst>
                                            <p:tav tm="0">
                                              <p:val>
                                                <p:strVal val="ppt_w"/>
                                              </p:val>
                                            </p:tav>
                                            <p:tav tm="100000">
                                              <p:val>
                                                <p:fltVal val="0"/>
                                              </p:val>
                                            </p:tav>
                                          </p:tavLst>
                                        </p:anim>
                                        <p:anim calcmode="lin" valueType="num">
                                          <p:cBhvr>
                                            <p:cTn id="65" dur="1000"/>
                                            <p:tgtEl>
                                              <p:spTgt spid="19"/>
                                            </p:tgtEl>
                                            <p:attrNameLst>
                                              <p:attrName>ppt_h</p:attrName>
                                            </p:attrNameLst>
                                          </p:cBhvr>
                                          <p:tavLst>
                                            <p:tav tm="0">
                                              <p:val>
                                                <p:strVal val="ppt_h"/>
                                              </p:val>
                                            </p:tav>
                                            <p:tav tm="100000">
                                              <p:val>
                                                <p:fltVal val="0"/>
                                              </p:val>
                                            </p:tav>
                                          </p:tavLst>
                                        </p:anim>
                                        <p:anim calcmode="lin" valueType="num">
                                          <p:cBhvr>
                                            <p:cTn id="66" dur="1000"/>
                                            <p:tgtEl>
                                              <p:spTgt spid="19"/>
                                            </p:tgtEl>
                                            <p:attrNameLst>
                                              <p:attrName>style.rotation</p:attrName>
                                            </p:attrNameLst>
                                          </p:cBhvr>
                                          <p:tavLst>
                                            <p:tav tm="0">
                                              <p:val>
                                                <p:fltVal val="0"/>
                                              </p:val>
                                            </p:tav>
                                            <p:tav tm="100000">
                                              <p:val>
                                                <p:fltVal val="90"/>
                                              </p:val>
                                            </p:tav>
                                          </p:tavLst>
                                        </p:anim>
                                        <p:animEffect transition="out" filter="fade">
                                          <p:cBhvr>
                                            <p:cTn id="67" dur="1000"/>
                                            <p:tgtEl>
                                              <p:spTgt spid="19"/>
                                            </p:tgtEl>
                                          </p:cBhvr>
                                        </p:animEffect>
                                        <p:set>
                                          <p:cBhvr>
                                            <p:cTn id="68" dur="1" fill="hold">
                                              <p:stCondLst>
                                                <p:cond delay="999"/>
                                              </p:stCondLst>
                                            </p:cTn>
                                            <p:tgtEl>
                                              <p:spTgt spid="19"/>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22"/>
                                            </p:tgtEl>
                                            <p:attrNameLst>
                                              <p:attrName>ppt_w</p:attrName>
                                            </p:attrNameLst>
                                          </p:cBhvr>
                                          <p:tavLst>
                                            <p:tav tm="0">
                                              <p:val>
                                                <p:strVal val="ppt_w"/>
                                              </p:val>
                                            </p:tav>
                                            <p:tav tm="100000">
                                              <p:val>
                                                <p:fltVal val="0"/>
                                              </p:val>
                                            </p:tav>
                                          </p:tavLst>
                                        </p:anim>
                                        <p:anim calcmode="lin" valueType="num">
                                          <p:cBhvr>
                                            <p:cTn id="71" dur="1000"/>
                                            <p:tgtEl>
                                              <p:spTgt spid="22"/>
                                            </p:tgtEl>
                                            <p:attrNameLst>
                                              <p:attrName>ppt_h</p:attrName>
                                            </p:attrNameLst>
                                          </p:cBhvr>
                                          <p:tavLst>
                                            <p:tav tm="0">
                                              <p:val>
                                                <p:strVal val="ppt_h"/>
                                              </p:val>
                                            </p:tav>
                                            <p:tav tm="100000">
                                              <p:val>
                                                <p:fltVal val="0"/>
                                              </p:val>
                                            </p:tav>
                                          </p:tavLst>
                                        </p:anim>
                                        <p:anim calcmode="lin" valueType="num">
                                          <p:cBhvr>
                                            <p:cTn id="72" dur="1000"/>
                                            <p:tgtEl>
                                              <p:spTgt spid="22"/>
                                            </p:tgtEl>
                                            <p:attrNameLst>
                                              <p:attrName>style.rotation</p:attrName>
                                            </p:attrNameLst>
                                          </p:cBhvr>
                                          <p:tavLst>
                                            <p:tav tm="0">
                                              <p:val>
                                                <p:fltVal val="0"/>
                                              </p:val>
                                            </p:tav>
                                            <p:tav tm="100000">
                                              <p:val>
                                                <p:fltVal val="90"/>
                                              </p:val>
                                            </p:tav>
                                          </p:tavLst>
                                        </p:anim>
                                        <p:animEffect transition="out" filter="fade">
                                          <p:cBhvr>
                                            <p:cTn id="73" dur="1000"/>
                                            <p:tgtEl>
                                              <p:spTgt spid="22"/>
                                            </p:tgtEl>
                                          </p:cBhvr>
                                        </p:animEffect>
                                        <p:set>
                                          <p:cBhvr>
                                            <p:cTn id="7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9"/>
                                            </p:tgtEl>
                                          </p:cBhvr>
                                        </p:animEffect>
                                        <p:animScale>
                                          <p:cBhvr>
                                            <p:cTn id="80" dur="250" autoRev="1" fill="hold"/>
                                            <p:tgtEl>
                                              <p:spTgt spid="19"/>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6"/>
                                            </p:tgtEl>
                                          </p:cBhvr>
                                        </p:cmd>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audio>
                  <p:cMediaNode vol="80000">
                    <p:cTn id="86" fill="hold" display="0">
                      <p:stCondLst>
                        <p:cond delay="indefinite"/>
                      </p:stCondLst>
                      <p:endCondLst>
                        <p:cond evt="onStopAudio" delay="0">
                          <p:tgtEl>
                            <p:sldTgt/>
                          </p:tgtEl>
                        </p:cond>
                      </p:endCondLst>
                    </p:cTn>
                    <p:tgtEl>
                      <p:spTgt spid="6"/>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D9C0BB7-918C-4EE9-B2BB-489A78689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 y="0"/>
            <a:ext cx="12192000" cy="6858000"/>
          </a:xfrm>
          <a:prstGeom prst="rect">
            <a:avLst/>
          </a:prstGeom>
        </p:spPr>
      </p:pic>
      <p:cxnSp>
        <p:nvCxnSpPr>
          <p:cNvPr id="38" name="直接连接符 37">
            <a:extLst>
              <a:ext uri="{FF2B5EF4-FFF2-40B4-BE49-F238E27FC236}">
                <a16:creationId xmlns:a16="http://schemas.microsoft.com/office/drawing/2014/main" id="{86A8C4A6-E556-4F39-8227-8526E77E877B}"/>
              </a:ext>
            </a:extLst>
          </p:cNvPr>
          <p:cNvCxnSpPr/>
          <p:nvPr/>
        </p:nvCxnSpPr>
        <p:spPr>
          <a:xfrm>
            <a:off x="6507480" y="1990096"/>
            <a:ext cx="62484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0661B332-7E46-4C7C-B30A-189E6275DC87}"/>
              </a:ext>
            </a:extLst>
          </p:cNvPr>
          <p:cNvCxnSpPr/>
          <p:nvPr/>
        </p:nvCxnSpPr>
        <p:spPr>
          <a:xfrm>
            <a:off x="11426648" y="2006630"/>
            <a:ext cx="62484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0751" y="3511426"/>
            <a:ext cx="13114182" cy="3346574"/>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8045" y="266614"/>
            <a:ext cx="6774275" cy="5800473"/>
          </a:xfrm>
          <a:prstGeom prst="rect">
            <a:avLst/>
          </a:prstGeom>
        </p:spPr>
      </p:pic>
      <p:pic>
        <p:nvPicPr>
          <p:cNvPr id="3" name="Picture 2">
            <a:extLst>
              <a:ext uri="{FF2B5EF4-FFF2-40B4-BE49-F238E27FC236}">
                <a16:creationId xmlns:a16="http://schemas.microsoft.com/office/drawing/2014/main" id="{58F179E6-1A30-DDBE-FDBA-F0B6436E6A5F}"/>
              </a:ext>
            </a:extLst>
          </p:cNvPr>
          <p:cNvPicPr>
            <a:picLocks noChangeAspect="1"/>
          </p:cNvPicPr>
          <p:nvPr/>
        </p:nvPicPr>
        <p:blipFill>
          <a:blip r:embed="rId8"/>
          <a:stretch>
            <a:fillRect/>
          </a:stretch>
        </p:blipFill>
        <p:spPr>
          <a:xfrm>
            <a:off x="6342205" y="644793"/>
            <a:ext cx="5712447" cy="1780186"/>
          </a:xfrm>
          <a:prstGeom prst="rect">
            <a:avLst/>
          </a:prstGeom>
        </p:spPr>
      </p:pic>
    </p:spTree>
    <p:extLst>
      <p:ext uri="{BB962C8B-B14F-4D97-AF65-F5344CB8AC3E}">
        <p14:creationId xmlns:p14="http://schemas.microsoft.com/office/powerpoint/2010/main" val="32865495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50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par>
                                <p:cTn id="13" presetID="22" presetClass="entr" presetSubtype="2" fill="hold" nodeType="withEffect">
                                  <p:stCondLst>
                                    <p:cond delay="500"/>
                                  </p:stCondLst>
                                  <p:childTnLst>
                                    <p:set>
                                      <p:cBhvr>
                                        <p:cTn id="14" dur="1" fill="hold">
                                          <p:stCondLst>
                                            <p:cond delay="0"/>
                                          </p:stCondLst>
                                        </p:cTn>
                                        <p:tgtEl>
                                          <p:spTgt spid="39"/>
                                        </p:tgtEl>
                                        <p:attrNameLst>
                                          <p:attrName>style.visibility</p:attrName>
                                        </p:attrNameLst>
                                      </p:cBhvr>
                                      <p:to>
                                        <p:strVal val="visible"/>
                                      </p:to>
                                    </p:set>
                                    <p:animEffect transition="in" filter="wipe(right)">
                                      <p:cBhvr>
                                        <p:cTn id="15" dur="500"/>
                                        <p:tgtEl>
                                          <p:spTgt spid="39"/>
                                        </p:tgtEl>
                                      </p:cBhvr>
                                    </p:animEffect>
                                  </p:childTnLst>
                                </p:cTn>
                              </p:par>
                              <p:par>
                                <p:cTn id="16" presetID="2" presetClass="entr" presetSubtype="8"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1000" fill="hold"/>
                                        <p:tgtEl>
                                          <p:spTgt spid="41"/>
                                        </p:tgtEl>
                                        <p:attrNameLst>
                                          <p:attrName>ppt_x</p:attrName>
                                        </p:attrNameLst>
                                      </p:cBhvr>
                                      <p:tavLst>
                                        <p:tav tm="0">
                                          <p:val>
                                            <p:strVal val="0-#ppt_w/2"/>
                                          </p:val>
                                        </p:tav>
                                        <p:tav tm="100000">
                                          <p:val>
                                            <p:strVal val="#ppt_x"/>
                                          </p:val>
                                        </p:tav>
                                      </p:tavLst>
                                    </p:anim>
                                    <p:anim calcmode="lin" valueType="num">
                                      <p:cBhvr additive="base">
                                        <p:cTn id="19" dur="1000" fill="hold"/>
                                        <p:tgtEl>
                                          <p:spTgt spid="41"/>
                                        </p:tgtEl>
                                        <p:attrNameLst>
                                          <p:attrName>ppt_y</p:attrName>
                                        </p:attrNameLst>
                                      </p:cBhvr>
                                      <p:tavLst>
                                        <p:tav tm="0">
                                          <p:val>
                                            <p:strVal val="#ppt_y"/>
                                          </p:val>
                                        </p:tav>
                                        <p:tav tm="100000">
                                          <p:val>
                                            <p:strVal val="#ppt_y"/>
                                          </p:val>
                                        </p:tav>
                                      </p:tavLst>
                                    </p:anim>
                                  </p:childTnLst>
                                </p:cTn>
                              </p:par>
                              <p:par>
                                <p:cTn id="20" presetID="32" presetClass="emph" presetSubtype="0" repeatCount="indefinite" fill="hold" nodeType="withEffect">
                                  <p:stCondLst>
                                    <p:cond delay="0"/>
                                  </p:stCondLst>
                                  <p:childTnLst>
                                    <p:animRot by="120000">
                                      <p:cBhvr>
                                        <p:cTn id="21" dur="400" fill="hold">
                                          <p:stCondLst>
                                            <p:cond delay="0"/>
                                          </p:stCondLst>
                                        </p:cTn>
                                        <p:tgtEl>
                                          <p:spTgt spid="41"/>
                                        </p:tgtEl>
                                        <p:attrNameLst>
                                          <p:attrName>r</p:attrName>
                                        </p:attrNameLst>
                                      </p:cBhvr>
                                    </p:animRot>
                                    <p:animRot by="-240000">
                                      <p:cBhvr>
                                        <p:cTn id="22" dur="800" fill="hold">
                                          <p:stCondLst>
                                            <p:cond delay="800"/>
                                          </p:stCondLst>
                                        </p:cTn>
                                        <p:tgtEl>
                                          <p:spTgt spid="41"/>
                                        </p:tgtEl>
                                        <p:attrNameLst>
                                          <p:attrName>r</p:attrName>
                                        </p:attrNameLst>
                                      </p:cBhvr>
                                    </p:animRot>
                                    <p:animRot by="240000">
                                      <p:cBhvr>
                                        <p:cTn id="23" dur="800" fill="hold">
                                          <p:stCondLst>
                                            <p:cond delay="1600"/>
                                          </p:stCondLst>
                                        </p:cTn>
                                        <p:tgtEl>
                                          <p:spTgt spid="41"/>
                                        </p:tgtEl>
                                        <p:attrNameLst>
                                          <p:attrName>r</p:attrName>
                                        </p:attrNameLst>
                                      </p:cBhvr>
                                    </p:animRot>
                                    <p:animRot by="-240000">
                                      <p:cBhvr>
                                        <p:cTn id="24" dur="800" fill="hold">
                                          <p:stCondLst>
                                            <p:cond delay="2400"/>
                                          </p:stCondLst>
                                        </p:cTn>
                                        <p:tgtEl>
                                          <p:spTgt spid="41"/>
                                        </p:tgtEl>
                                        <p:attrNameLst>
                                          <p:attrName>r</p:attrName>
                                        </p:attrNameLst>
                                      </p:cBhvr>
                                    </p:animRot>
                                    <p:animRot by="120000">
                                      <p:cBhvr>
                                        <p:cTn id="25" dur="800" fill="hold">
                                          <p:stCondLst>
                                            <p:cond delay="32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5" name="Am-thanh-tra-loi-sai-www_tiengdong_com">
            <a:hlinkClick r:id="" action="ppaction://media"/>
            <a:extLst>
              <a:ext uri="{FF2B5EF4-FFF2-40B4-BE49-F238E27FC236}">
                <a16:creationId xmlns:a16="http://schemas.microsoft.com/office/drawing/2014/main" id="{29D1DFA7-21C8-1F55-2410-639EEBAD1A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6" name="Tieng-tinh-tinh-www_nhacchuongvui_com">
            <a:hlinkClick r:id="" action="ppaction://media"/>
            <a:extLst>
              <a:ext uri="{FF2B5EF4-FFF2-40B4-BE49-F238E27FC236}">
                <a16:creationId xmlns:a16="http://schemas.microsoft.com/office/drawing/2014/main" id="{F3686C95-91E7-E5E8-04A8-240E725AA49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905DDFA2-F331-6659-18F9-AF36E872FC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4" name="Am-thanh-tra-loi-sai-www_tiengdong_com">
            <a:hlinkClick r:id="" action="ppaction://media"/>
            <a:extLst>
              <a:ext uri="{FF2B5EF4-FFF2-40B4-BE49-F238E27FC236}">
                <a16:creationId xmlns:a16="http://schemas.microsoft.com/office/drawing/2014/main" id="{1C5F0DDD-F31F-2326-8007-E08140531D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Plaque 14">
            <a:extLst>
              <a:ext uri="{FF2B5EF4-FFF2-40B4-BE49-F238E27FC236}">
                <a16:creationId xmlns:a16="http://schemas.microsoft.com/office/drawing/2014/main" id="{B1436B3E-F698-2EAD-A188-7E503538B858}"/>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060"/>
                </a:solidFill>
              </a:rPr>
              <a:t>Nhiệm vụ của đội Hoàng Sa là gì?</a:t>
            </a:r>
            <a:endParaRPr lang="en-US" sz="4800" b="1" dirty="0">
              <a:solidFill>
                <a:srgbClr val="002060"/>
              </a:solidFill>
            </a:endParaRPr>
          </a:p>
        </p:txBody>
      </p:sp>
      <p:grpSp>
        <p:nvGrpSpPr>
          <p:cNvPr id="16" name="Group 15">
            <a:extLst>
              <a:ext uri="{FF2B5EF4-FFF2-40B4-BE49-F238E27FC236}">
                <a16:creationId xmlns:a16="http://schemas.microsoft.com/office/drawing/2014/main" id="{D7778BF2-2EA3-C8D1-C6AB-992F3B352327}"/>
              </a:ext>
            </a:extLst>
          </p:cNvPr>
          <p:cNvGrpSpPr/>
          <p:nvPr/>
        </p:nvGrpSpPr>
        <p:grpSpPr>
          <a:xfrm>
            <a:off x="56494" y="2961443"/>
            <a:ext cx="5703880" cy="1380932"/>
            <a:chOff x="-173819" y="4457700"/>
            <a:chExt cx="8555819" cy="2071397"/>
          </a:xfrm>
        </p:grpSpPr>
        <p:sp>
          <p:nvSpPr>
            <p:cNvPr id="17" name="a">
              <a:extLst>
                <a:ext uri="{FF2B5EF4-FFF2-40B4-BE49-F238E27FC236}">
                  <a16:creationId xmlns:a16="http://schemas.microsoft.com/office/drawing/2014/main" id="{8761E8E5-4EFA-BD12-42F7-A3ADC15E7424}"/>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240"/>
                </a:spcBef>
                <a:spcAft>
                  <a:spcPts val="240"/>
                </a:spcAft>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Đánh bắt xa bờ.</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8" name="Picture 4">
              <a:extLst>
                <a:ext uri="{FF2B5EF4-FFF2-40B4-BE49-F238E27FC236}">
                  <a16:creationId xmlns:a16="http://schemas.microsoft.com/office/drawing/2014/main" id="{CA9849F4-714E-5254-5DA7-E105B133A75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3819" y="4541838"/>
              <a:ext cx="1672324" cy="1852993"/>
            </a:xfrm>
            <a:prstGeom prst="rect">
              <a:avLst/>
            </a:prstGeom>
          </p:spPr>
        </p:pic>
      </p:grpSp>
      <p:grpSp>
        <p:nvGrpSpPr>
          <p:cNvPr id="19" name="Group 18">
            <a:extLst>
              <a:ext uri="{FF2B5EF4-FFF2-40B4-BE49-F238E27FC236}">
                <a16:creationId xmlns:a16="http://schemas.microsoft.com/office/drawing/2014/main" id="{D1AFB18F-CF64-BE15-8509-98CBDE78FDAE}"/>
              </a:ext>
            </a:extLst>
          </p:cNvPr>
          <p:cNvGrpSpPr/>
          <p:nvPr/>
        </p:nvGrpSpPr>
        <p:grpSpPr>
          <a:xfrm>
            <a:off x="6126115" y="2944734"/>
            <a:ext cx="5714545" cy="1380931"/>
            <a:chOff x="8496419" y="4457700"/>
            <a:chExt cx="8571812" cy="2071397"/>
          </a:xfrm>
        </p:grpSpPr>
        <p:sp>
          <p:nvSpPr>
            <p:cNvPr id="20" name="b">
              <a:extLst>
                <a:ext uri="{FF2B5EF4-FFF2-40B4-BE49-F238E27FC236}">
                  <a16:creationId xmlns:a16="http://schemas.microsoft.com/office/drawing/2014/main" id="{0C34CB7A-3408-8897-16B2-234726C3BA5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kern="0" dirty="0">
                  <a:solidFill>
                    <a:srgbClr val="000000"/>
                  </a:solidFill>
                  <a:effectLst/>
                  <a:latin typeface="Cambria" panose="02040503050406030204" pitchFamily="18" charset="0"/>
                  <a:ea typeface="Cambria" panose="02040503050406030204" pitchFamily="18" charset="0"/>
                </a:rPr>
                <a:t>Buôn bán hải sản với các nước bên kia biển Đông.</a:t>
              </a:r>
              <a:endParaRPr lang="en-US" sz="4400" b="1" dirty="0">
                <a:solidFill>
                  <a:srgbClr val="C00000"/>
                </a:solidFill>
                <a:latin typeface="Cambria" panose="02040503050406030204" pitchFamily="18" charset="0"/>
                <a:ea typeface="Cambria" panose="02040503050406030204" pitchFamily="18" charset="0"/>
              </a:endParaRPr>
            </a:p>
          </p:txBody>
        </p:sp>
        <p:pic>
          <p:nvPicPr>
            <p:cNvPr id="21" name="Picture 11">
              <a:extLst>
                <a:ext uri="{FF2B5EF4-FFF2-40B4-BE49-F238E27FC236}">
                  <a16:creationId xmlns:a16="http://schemas.microsoft.com/office/drawing/2014/main" id="{A1B4D784-0D3C-83AA-9E8B-B6DE0354FE5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96419" y="4616075"/>
              <a:ext cx="1622039" cy="1804773"/>
            </a:xfrm>
            <a:prstGeom prst="rect">
              <a:avLst/>
            </a:prstGeom>
          </p:spPr>
        </p:pic>
      </p:grpSp>
      <p:grpSp>
        <p:nvGrpSpPr>
          <p:cNvPr id="22" name="Group 21">
            <a:extLst>
              <a:ext uri="{FF2B5EF4-FFF2-40B4-BE49-F238E27FC236}">
                <a16:creationId xmlns:a16="http://schemas.microsoft.com/office/drawing/2014/main" id="{4B30356C-28A3-08A2-0D05-32065F328CC3}"/>
              </a:ext>
            </a:extLst>
          </p:cNvPr>
          <p:cNvGrpSpPr/>
          <p:nvPr/>
        </p:nvGrpSpPr>
        <p:grpSpPr>
          <a:xfrm>
            <a:off x="92900" y="4953039"/>
            <a:ext cx="5647743" cy="1380931"/>
            <a:chOff x="-89615" y="7429560"/>
            <a:chExt cx="8471615" cy="2071397"/>
          </a:xfrm>
        </p:grpSpPr>
        <p:sp>
          <p:nvSpPr>
            <p:cNvPr id="23" name="c">
              <a:extLst>
                <a:ext uri="{FF2B5EF4-FFF2-40B4-BE49-F238E27FC236}">
                  <a16:creationId xmlns:a16="http://schemas.microsoft.com/office/drawing/2014/main" id="{0330197A-E260-C38B-67A9-A90D42132B4A}"/>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240"/>
                </a:spcBef>
                <a:spcAft>
                  <a:spcPts val="240"/>
                </a:spcAft>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 lượm, khai thác sản vật.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12">
              <a:extLst>
                <a:ext uri="{FF2B5EF4-FFF2-40B4-BE49-F238E27FC236}">
                  <a16:creationId xmlns:a16="http://schemas.microsoft.com/office/drawing/2014/main" id="{55EF4083-B0F5-FC31-FF64-14A59EBDD06C}"/>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9615" y="7563827"/>
              <a:ext cx="1634189" cy="1783562"/>
            </a:xfrm>
            <a:prstGeom prst="rect">
              <a:avLst/>
            </a:prstGeom>
          </p:spPr>
        </p:pic>
      </p:grpSp>
      <p:grpSp>
        <p:nvGrpSpPr>
          <p:cNvPr id="25" name="Group 24">
            <a:extLst>
              <a:ext uri="{FF2B5EF4-FFF2-40B4-BE49-F238E27FC236}">
                <a16:creationId xmlns:a16="http://schemas.microsoft.com/office/drawing/2014/main" id="{72C6EA87-09A2-F3F5-4083-06B05482D631}"/>
              </a:ext>
            </a:extLst>
          </p:cNvPr>
          <p:cNvGrpSpPr/>
          <p:nvPr/>
        </p:nvGrpSpPr>
        <p:grpSpPr>
          <a:xfrm>
            <a:off x="6273600" y="4920397"/>
            <a:ext cx="5621983" cy="1380931"/>
            <a:chOff x="8635254" y="7429559"/>
            <a:chExt cx="8432975" cy="2071397"/>
          </a:xfrm>
        </p:grpSpPr>
        <p:sp>
          <p:nvSpPr>
            <p:cNvPr id="26" name="d">
              <a:extLst>
                <a:ext uri="{FF2B5EF4-FFF2-40B4-BE49-F238E27FC236}">
                  <a16:creationId xmlns:a16="http://schemas.microsoft.com/office/drawing/2014/main" id="{313B9E99-6383-BF60-18FB-87F4A3AA0A93}"/>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2800" kern="0" dirty="0">
                  <a:solidFill>
                    <a:srgbClr val="000000"/>
                  </a:solidFill>
                  <a:effectLst/>
                  <a:latin typeface="Cambria" panose="02040503050406030204" pitchFamily="18" charset="0"/>
                  <a:ea typeface="Cambria" panose="02040503050406030204" pitchFamily="18" charset="0"/>
                </a:rPr>
                <a:t>Vận chuyển hàng hóa sang các nước láng giềng.</a:t>
              </a:r>
              <a:endParaRPr lang="en-US" sz="4000" b="1" dirty="0">
                <a:solidFill>
                  <a:srgbClr val="C00000"/>
                </a:solidFill>
                <a:latin typeface="Cambria" panose="02040503050406030204" pitchFamily="18" charset="0"/>
                <a:ea typeface="Cambria" panose="02040503050406030204" pitchFamily="18" charset="0"/>
              </a:endParaRPr>
            </a:p>
          </p:txBody>
        </p:sp>
        <p:pic>
          <p:nvPicPr>
            <p:cNvPr id="27" name="Picture 13">
              <a:extLst>
                <a:ext uri="{FF2B5EF4-FFF2-40B4-BE49-F238E27FC236}">
                  <a16:creationId xmlns:a16="http://schemas.microsoft.com/office/drawing/2014/main" id="{86B5E65F-1F53-91E9-4378-D2F22FBE8EDD}"/>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635254" y="7624598"/>
              <a:ext cx="1516632" cy="1666628"/>
            </a:xfrm>
            <a:prstGeom prst="rect">
              <a:avLst/>
            </a:prstGeom>
          </p:spPr>
        </p:pic>
      </p:grpSp>
      <p:pic>
        <p:nvPicPr>
          <p:cNvPr id="28" name="Đúng">
            <a:extLst>
              <a:ext uri="{FF2B5EF4-FFF2-40B4-BE49-F238E27FC236}">
                <a16:creationId xmlns:a16="http://schemas.microsoft.com/office/drawing/2014/main" id="{0DC3E7BF-0D7D-9075-2FE8-0B5C611BF373}"/>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8848" y="4972467"/>
            <a:ext cx="1486303" cy="1189041"/>
          </a:xfrm>
          <a:prstGeom prst="rect">
            <a:avLst/>
          </a:prstGeom>
        </p:spPr>
      </p:pic>
      <p:sp>
        <p:nvSpPr>
          <p:cNvPr id="29" name="Freeform 2">
            <a:hlinkClick r:id="rId19" action="ppaction://hlinksldjump"/>
            <a:extLst>
              <a:ext uri="{FF2B5EF4-FFF2-40B4-BE49-F238E27FC236}">
                <a16:creationId xmlns:a16="http://schemas.microsoft.com/office/drawing/2014/main" id="{C56C3461-9DFC-A97D-D77F-005971227BFD}"/>
              </a:ext>
            </a:extLst>
          </p:cNvPr>
          <p:cNvSpPr/>
          <p:nvPr/>
        </p:nvSpPr>
        <p:spPr>
          <a:xfrm>
            <a:off x="10210800" y="142748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5619679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72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14:bounceEnd="72000">
                                          <p:cBhvr additive="base">
                                            <p:cTn id="11"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14:bounceEnd="72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14:bounceEnd="72000">
                                          <p:cBhvr additive="base">
                                            <p:cTn id="19" dur="10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5"/>
                                            </p:tgtEl>
                                          </p:cBhvr>
                                        </p:cmd>
                                      </p:childTnLst>
                                    </p:cTn>
                                  </p:par>
                                  <p:par>
                                    <p:cTn id="26" presetID="26" presetClass="emph" presetSubtype="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 calcmode="lin" valueType="num">
                                          <p:cBhvr>
                                            <p:cTn id="39" dur="500" fill="hold"/>
                                            <p:tgtEl>
                                              <p:spTgt spid="28"/>
                                            </p:tgtEl>
                                            <p:attrNameLst>
                                              <p:attrName>style.rotation</p:attrName>
                                            </p:attrNameLst>
                                          </p:cBhvr>
                                          <p:tavLst>
                                            <p:tav tm="0">
                                              <p:val>
                                                <p:fltVal val="360"/>
                                              </p:val>
                                            </p:tav>
                                            <p:tav tm="100000">
                                              <p:val>
                                                <p:fltVal val="0"/>
                                              </p:val>
                                            </p:tav>
                                          </p:tavLst>
                                        </p:anim>
                                        <p:animEffect transition="in" filter="fade">
                                          <p:cBhvr>
                                            <p:cTn id="40" dur="500"/>
                                            <p:tgtEl>
                                              <p:spTgt spid="28"/>
                                            </p:tgtEl>
                                          </p:cBhvr>
                                        </p:animEffect>
                                      </p:childTnLst>
                                    </p:cTn>
                                  </p:par>
                                  <p:par>
                                    <p:cTn id="41" presetID="1" presetClass="mediacall" presetSubtype="0" fill="hold" nodeType="withEffect">
                                      <p:stCondLst>
                                        <p:cond delay="0"/>
                                      </p:stCondLst>
                                      <p:childTnLst>
                                        <p:cmd type="call" cmd="playFrom(0.0)">
                                          <p:cBhvr>
                                            <p:cTn id="42" dur="3448" fill="hold"/>
                                            <p:tgtEl>
                                              <p:spTgt spid="6"/>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16"/>
                                            </p:tgtEl>
                                            <p:attrNameLst>
                                              <p:attrName>ppt_w</p:attrName>
                                            </p:attrNameLst>
                                          </p:cBhvr>
                                          <p:tavLst>
                                            <p:tav tm="0">
                                              <p:val>
                                                <p:strVal val="ppt_w"/>
                                              </p:val>
                                            </p:tav>
                                            <p:tav tm="100000">
                                              <p:val>
                                                <p:fltVal val="0"/>
                                              </p:val>
                                            </p:tav>
                                          </p:tavLst>
                                        </p:anim>
                                        <p:anim calcmode="lin" valueType="num">
                                          <p:cBhvr>
                                            <p:cTn id="51" dur="1000"/>
                                            <p:tgtEl>
                                              <p:spTgt spid="16"/>
                                            </p:tgtEl>
                                            <p:attrNameLst>
                                              <p:attrName>ppt_h</p:attrName>
                                            </p:attrNameLst>
                                          </p:cBhvr>
                                          <p:tavLst>
                                            <p:tav tm="0">
                                              <p:val>
                                                <p:strVal val="ppt_h"/>
                                              </p:val>
                                            </p:tav>
                                            <p:tav tm="100000">
                                              <p:val>
                                                <p:fltVal val="0"/>
                                              </p:val>
                                            </p:tav>
                                          </p:tavLst>
                                        </p:anim>
                                        <p:anim calcmode="lin" valueType="num">
                                          <p:cBhvr>
                                            <p:cTn id="52" dur="1000"/>
                                            <p:tgtEl>
                                              <p:spTgt spid="16"/>
                                            </p:tgtEl>
                                            <p:attrNameLst>
                                              <p:attrName>style.rotation</p:attrName>
                                            </p:attrNameLst>
                                          </p:cBhvr>
                                          <p:tavLst>
                                            <p:tav tm="0">
                                              <p:val>
                                                <p:fltVal val="0"/>
                                              </p:val>
                                            </p:tav>
                                            <p:tav tm="100000">
                                              <p:val>
                                                <p:fltVal val="90"/>
                                              </p:val>
                                            </p:tav>
                                          </p:tavLst>
                                        </p:anim>
                                        <p:animEffect transition="out" filter="fad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25"/>
                                            </p:tgtEl>
                                            <p:attrNameLst>
                                              <p:attrName>ppt_w</p:attrName>
                                            </p:attrNameLst>
                                          </p:cBhvr>
                                          <p:tavLst>
                                            <p:tav tm="0">
                                              <p:val>
                                                <p:strVal val="ppt_w"/>
                                              </p:val>
                                            </p:tav>
                                            <p:tav tm="100000">
                                              <p:val>
                                                <p:fltVal val="0"/>
                                              </p:val>
                                            </p:tav>
                                          </p:tavLst>
                                        </p:anim>
                                        <p:anim calcmode="lin" valueType="num">
                                          <p:cBhvr>
                                            <p:cTn id="57" dur="1000"/>
                                            <p:tgtEl>
                                              <p:spTgt spid="25"/>
                                            </p:tgtEl>
                                            <p:attrNameLst>
                                              <p:attrName>ppt_h</p:attrName>
                                            </p:attrNameLst>
                                          </p:cBhvr>
                                          <p:tavLst>
                                            <p:tav tm="0">
                                              <p:val>
                                                <p:strVal val="ppt_h"/>
                                              </p:val>
                                            </p:tav>
                                            <p:tav tm="100000">
                                              <p:val>
                                                <p:fltVal val="0"/>
                                              </p:val>
                                            </p:tav>
                                          </p:tavLst>
                                        </p:anim>
                                        <p:anim calcmode="lin" valueType="num">
                                          <p:cBhvr>
                                            <p:cTn id="58" dur="1000"/>
                                            <p:tgtEl>
                                              <p:spTgt spid="25"/>
                                            </p:tgtEl>
                                            <p:attrNameLst>
                                              <p:attrName>style.rotation</p:attrName>
                                            </p:attrNameLst>
                                          </p:cBhvr>
                                          <p:tavLst>
                                            <p:tav tm="0">
                                              <p:val>
                                                <p:fltVal val="0"/>
                                              </p:val>
                                            </p:tav>
                                            <p:tav tm="100000">
                                              <p:val>
                                                <p:fltVal val="90"/>
                                              </p:val>
                                            </p:tav>
                                          </p:tavLst>
                                        </p:anim>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13"/>
                                            </p:tgtEl>
                                          </p:cBhvr>
                                        </p:cmd>
                                      </p:childTnLst>
                                    </p:cTn>
                                  </p:par>
                                  <p:par>
                                    <p:cTn id="72" presetID="26" presetClass="emph" presetSubtype="0" fill="hold" nodeType="withEffect">
                                      <p:stCondLst>
                                        <p:cond delay="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9"/>
                                            </p:tgtEl>
                                          </p:cBhvr>
                                        </p:animEffect>
                                        <p:animScale>
                                          <p:cBhvr>
                                            <p:cTn id="80" dur="250" autoRev="1" fill="hold"/>
                                            <p:tgtEl>
                                              <p:spTgt spid="19"/>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5"/>
                    </p:tgtEl>
                  </p:cMediaNode>
                </p:audio>
                <p:audio>
                  <p:cMediaNode vol="80000">
                    <p:cTn id="84" fill="hold" display="0">
                      <p:stCondLst>
                        <p:cond delay="indefinite"/>
                      </p:stCondLst>
                      <p:endCondLst>
                        <p:cond evt="onStopAudio" delay="0">
                          <p:tgtEl>
                            <p:sldTgt/>
                          </p:tgtEl>
                        </p:cond>
                      </p:endCondLst>
                    </p:cTn>
                    <p:tgtEl>
                      <p:spTgt spid="6"/>
                    </p:tgtEl>
                  </p:cMediaNode>
                </p:audio>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5"/>
                                            </p:tgtEl>
                                          </p:cBhvr>
                                        </p:cmd>
                                      </p:childTnLst>
                                    </p:cTn>
                                  </p:par>
                                  <p:par>
                                    <p:cTn id="26" presetID="26" presetClass="emph" presetSubtype="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 calcmode="lin" valueType="num">
                                          <p:cBhvr>
                                            <p:cTn id="39" dur="500" fill="hold"/>
                                            <p:tgtEl>
                                              <p:spTgt spid="28"/>
                                            </p:tgtEl>
                                            <p:attrNameLst>
                                              <p:attrName>style.rotation</p:attrName>
                                            </p:attrNameLst>
                                          </p:cBhvr>
                                          <p:tavLst>
                                            <p:tav tm="0">
                                              <p:val>
                                                <p:fltVal val="360"/>
                                              </p:val>
                                            </p:tav>
                                            <p:tav tm="100000">
                                              <p:val>
                                                <p:fltVal val="0"/>
                                              </p:val>
                                            </p:tav>
                                          </p:tavLst>
                                        </p:anim>
                                        <p:animEffect transition="in" filter="fade">
                                          <p:cBhvr>
                                            <p:cTn id="40" dur="500"/>
                                            <p:tgtEl>
                                              <p:spTgt spid="28"/>
                                            </p:tgtEl>
                                          </p:cBhvr>
                                        </p:animEffect>
                                      </p:childTnLst>
                                    </p:cTn>
                                  </p:par>
                                  <p:par>
                                    <p:cTn id="41" presetID="1" presetClass="mediacall" presetSubtype="0" fill="hold" nodeType="withEffect">
                                      <p:stCondLst>
                                        <p:cond delay="0"/>
                                      </p:stCondLst>
                                      <p:childTnLst>
                                        <p:cmd type="call" cmd="playFrom(0.0)">
                                          <p:cBhvr>
                                            <p:cTn id="42" dur="3448" fill="hold"/>
                                            <p:tgtEl>
                                              <p:spTgt spid="6"/>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16"/>
                                            </p:tgtEl>
                                            <p:attrNameLst>
                                              <p:attrName>ppt_w</p:attrName>
                                            </p:attrNameLst>
                                          </p:cBhvr>
                                          <p:tavLst>
                                            <p:tav tm="0">
                                              <p:val>
                                                <p:strVal val="ppt_w"/>
                                              </p:val>
                                            </p:tav>
                                            <p:tav tm="100000">
                                              <p:val>
                                                <p:fltVal val="0"/>
                                              </p:val>
                                            </p:tav>
                                          </p:tavLst>
                                        </p:anim>
                                        <p:anim calcmode="lin" valueType="num">
                                          <p:cBhvr>
                                            <p:cTn id="51" dur="1000"/>
                                            <p:tgtEl>
                                              <p:spTgt spid="16"/>
                                            </p:tgtEl>
                                            <p:attrNameLst>
                                              <p:attrName>ppt_h</p:attrName>
                                            </p:attrNameLst>
                                          </p:cBhvr>
                                          <p:tavLst>
                                            <p:tav tm="0">
                                              <p:val>
                                                <p:strVal val="ppt_h"/>
                                              </p:val>
                                            </p:tav>
                                            <p:tav tm="100000">
                                              <p:val>
                                                <p:fltVal val="0"/>
                                              </p:val>
                                            </p:tav>
                                          </p:tavLst>
                                        </p:anim>
                                        <p:anim calcmode="lin" valueType="num">
                                          <p:cBhvr>
                                            <p:cTn id="52" dur="1000"/>
                                            <p:tgtEl>
                                              <p:spTgt spid="16"/>
                                            </p:tgtEl>
                                            <p:attrNameLst>
                                              <p:attrName>style.rotation</p:attrName>
                                            </p:attrNameLst>
                                          </p:cBhvr>
                                          <p:tavLst>
                                            <p:tav tm="0">
                                              <p:val>
                                                <p:fltVal val="0"/>
                                              </p:val>
                                            </p:tav>
                                            <p:tav tm="100000">
                                              <p:val>
                                                <p:fltVal val="90"/>
                                              </p:val>
                                            </p:tav>
                                          </p:tavLst>
                                        </p:anim>
                                        <p:animEffect transition="out" filter="fad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25"/>
                                            </p:tgtEl>
                                            <p:attrNameLst>
                                              <p:attrName>ppt_w</p:attrName>
                                            </p:attrNameLst>
                                          </p:cBhvr>
                                          <p:tavLst>
                                            <p:tav tm="0">
                                              <p:val>
                                                <p:strVal val="ppt_w"/>
                                              </p:val>
                                            </p:tav>
                                            <p:tav tm="100000">
                                              <p:val>
                                                <p:fltVal val="0"/>
                                              </p:val>
                                            </p:tav>
                                          </p:tavLst>
                                        </p:anim>
                                        <p:anim calcmode="lin" valueType="num">
                                          <p:cBhvr>
                                            <p:cTn id="57" dur="1000"/>
                                            <p:tgtEl>
                                              <p:spTgt spid="25"/>
                                            </p:tgtEl>
                                            <p:attrNameLst>
                                              <p:attrName>ppt_h</p:attrName>
                                            </p:attrNameLst>
                                          </p:cBhvr>
                                          <p:tavLst>
                                            <p:tav tm="0">
                                              <p:val>
                                                <p:strVal val="ppt_h"/>
                                              </p:val>
                                            </p:tav>
                                            <p:tav tm="100000">
                                              <p:val>
                                                <p:fltVal val="0"/>
                                              </p:val>
                                            </p:tav>
                                          </p:tavLst>
                                        </p:anim>
                                        <p:anim calcmode="lin" valueType="num">
                                          <p:cBhvr>
                                            <p:cTn id="58" dur="1000"/>
                                            <p:tgtEl>
                                              <p:spTgt spid="25"/>
                                            </p:tgtEl>
                                            <p:attrNameLst>
                                              <p:attrName>style.rotation</p:attrName>
                                            </p:attrNameLst>
                                          </p:cBhvr>
                                          <p:tavLst>
                                            <p:tav tm="0">
                                              <p:val>
                                                <p:fltVal val="0"/>
                                              </p:val>
                                            </p:tav>
                                            <p:tav tm="100000">
                                              <p:val>
                                                <p:fltVal val="90"/>
                                              </p:val>
                                            </p:tav>
                                          </p:tavLst>
                                        </p:anim>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13"/>
                                            </p:tgtEl>
                                          </p:cBhvr>
                                        </p:cmd>
                                      </p:childTnLst>
                                    </p:cTn>
                                  </p:par>
                                  <p:par>
                                    <p:cTn id="72" presetID="26" presetClass="emph" presetSubtype="0" fill="hold" nodeType="withEffect">
                                      <p:stCondLst>
                                        <p:cond delay="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9"/>
                                            </p:tgtEl>
                                          </p:cBhvr>
                                        </p:animEffect>
                                        <p:animScale>
                                          <p:cBhvr>
                                            <p:cTn id="80" dur="250" autoRev="1" fill="hold"/>
                                            <p:tgtEl>
                                              <p:spTgt spid="19"/>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5"/>
                    </p:tgtEl>
                  </p:cMediaNode>
                </p:audio>
                <p:audio>
                  <p:cMediaNode vol="80000">
                    <p:cTn id="84" fill="hold" display="0">
                      <p:stCondLst>
                        <p:cond delay="indefinite"/>
                      </p:stCondLst>
                      <p:endCondLst>
                        <p:cond evt="onStopAudio" delay="0">
                          <p:tgtEl>
                            <p:sldTgt/>
                          </p:tgtEl>
                        </p:cond>
                      </p:endCondLst>
                    </p:cTn>
                    <p:tgtEl>
                      <p:spTgt spid="6"/>
                    </p:tgtEl>
                  </p:cMediaNode>
                </p:audio>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4"/>
                    </p:tgtEl>
                  </p:cMediaNode>
                </p:audio>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29" name="Am-thanh-tra-loi-sai-www_tiengdong_com">
            <a:hlinkClick r:id="" action="ppaction://media"/>
            <a:extLst>
              <a:ext uri="{FF2B5EF4-FFF2-40B4-BE49-F238E27FC236}">
                <a16:creationId xmlns:a16="http://schemas.microsoft.com/office/drawing/2014/main" id="{661D6B31-5A22-97EF-4333-2C4BE34CD6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30" name="Tieng-tinh-tinh-www_nhacchuongvui_com">
            <a:hlinkClick r:id="" action="ppaction://media"/>
            <a:extLst>
              <a:ext uri="{FF2B5EF4-FFF2-40B4-BE49-F238E27FC236}">
                <a16:creationId xmlns:a16="http://schemas.microsoft.com/office/drawing/2014/main" id="{5A1827B7-0F69-9E66-EB0E-BE72F3FB36B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31" name="Am-thanh-tra-loi-sai-www_tiengdong_com">
            <a:hlinkClick r:id="" action="ppaction://media"/>
            <a:extLst>
              <a:ext uri="{FF2B5EF4-FFF2-40B4-BE49-F238E27FC236}">
                <a16:creationId xmlns:a16="http://schemas.microsoft.com/office/drawing/2014/main" id="{321FCA0B-1850-CF6D-8395-A75F093006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32" name="Am-thanh-tra-loi-sai-www_tiengdong_com">
            <a:hlinkClick r:id="" action="ppaction://media"/>
            <a:extLst>
              <a:ext uri="{FF2B5EF4-FFF2-40B4-BE49-F238E27FC236}">
                <a16:creationId xmlns:a16="http://schemas.microsoft.com/office/drawing/2014/main" id="{75D4D54B-2AF7-8BB1-4846-F3587F7400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33" name="Plaque 32">
            <a:extLst>
              <a:ext uri="{FF2B5EF4-FFF2-40B4-BE49-F238E27FC236}">
                <a16:creationId xmlns:a16="http://schemas.microsoft.com/office/drawing/2014/main" id="{F8FB68F5-8E7A-5740-FC8C-5E3C43B0CBBC}"/>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002060"/>
                </a:solidFill>
              </a:rPr>
              <a:t>Ý nào dưới đây không đúng khi nói về vùng biển nước ta?</a:t>
            </a:r>
            <a:endParaRPr lang="en-US" sz="4800" b="1" dirty="0">
              <a:solidFill>
                <a:srgbClr val="002060"/>
              </a:solidFill>
            </a:endParaRPr>
          </a:p>
        </p:txBody>
      </p:sp>
      <p:grpSp>
        <p:nvGrpSpPr>
          <p:cNvPr id="34" name="Group 33">
            <a:extLst>
              <a:ext uri="{FF2B5EF4-FFF2-40B4-BE49-F238E27FC236}">
                <a16:creationId xmlns:a16="http://schemas.microsoft.com/office/drawing/2014/main" id="{3D3EBFE8-6C41-B7FE-3A46-C9074BF01C60}"/>
              </a:ext>
            </a:extLst>
          </p:cNvPr>
          <p:cNvGrpSpPr/>
          <p:nvPr/>
        </p:nvGrpSpPr>
        <p:grpSpPr>
          <a:xfrm>
            <a:off x="74281" y="3025469"/>
            <a:ext cx="5703880" cy="1380932"/>
            <a:chOff x="-173819" y="4457700"/>
            <a:chExt cx="8555819" cy="2071397"/>
          </a:xfrm>
        </p:grpSpPr>
        <p:sp>
          <p:nvSpPr>
            <p:cNvPr id="35" name="a">
              <a:extLst>
                <a:ext uri="{FF2B5EF4-FFF2-40B4-BE49-F238E27FC236}">
                  <a16:creationId xmlns:a16="http://schemas.microsoft.com/office/drawing/2014/main" id="{E0AB322D-8C96-0BE0-C7B5-4AFBF83B0A01}"/>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240"/>
                </a:spcBef>
                <a:spcAft>
                  <a:spcPts val="240"/>
                </a:spcAft>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 vùng biển có hàng nghìn đảo lớn nhỏ.</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6" name="Picture 4">
              <a:extLst>
                <a:ext uri="{FF2B5EF4-FFF2-40B4-BE49-F238E27FC236}">
                  <a16:creationId xmlns:a16="http://schemas.microsoft.com/office/drawing/2014/main" id="{B9F98215-CB55-172C-C0D9-85EA0FA9DD5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3819" y="4541838"/>
              <a:ext cx="1672324" cy="1852993"/>
            </a:xfrm>
            <a:prstGeom prst="rect">
              <a:avLst/>
            </a:prstGeom>
          </p:spPr>
        </p:pic>
      </p:grpSp>
      <p:grpSp>
        <p:nvGrpSpPr>
          <p:cNvPr id="37" name="Group 36">
            <a:extLst>
              <a:ext uri="{FF2B5EF4-FFF2-40B4-BE49-F238E27FC236}">
                <a16:creationId xmlns:a16="http://schemas.microsoft.com/office/drawing/2014/main" id="{5748D8BD-5CA2-A3BD-3D6A-24AE630CEE02}"/>
              </a:ext>
            </a:extLst>
          </p:cNvPr>
          <p:cNvGrpSpPr/>
          <p:nvPr/>
        </p:nvGrpSpPr>
        <p:grpSpPr>
          <a:xfrm>
            <a:off x="6126115" y="2975214"/>
            <a:ext cx="5714545" cy="1380931"/>
            <a:chOff x="8496419" y="4457700"/>
            <a:chExt cx="8571812" cy="2071397"/>
          </a:xfrm>
        </p:grpSpPr>
        <p:sp>
          <p:nvSpPr>
            <p:cNvPr id="38" name="b">
              <a:extLst>
                <a:ext uri="{FF2B5EF4-FFF2-40B4-BE49-F238E27FC236}">
                  <a16:creationId xmlns:a16="http://schemas.microsoft.com/office/drawing/2014/main" id="{10ABE5D9-B4E9-D740-599D-5231DE2FCFD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240"/>
                </a:spcBef>
                <a:spcAft>
                  <a:spcPts val="240"/>
                </a:spcAft>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Vùng biển nước ta là một phần của Biển Đông.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9" name="Picture 11">
              <a:extLst>
                <a:ext uri="{FF2B5EF4-FFF2-40B4-BE49-F238E27FC236}">
                  <a16:creationId xmlns:a16="http://schemas.microsoft.com/office/drawing/2014/main" id="{68380885-1724-999A-1AAD-D88A8E204F2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96419" y="4616075"/>
              <a:ext cx="1622039" cy="1804773"/>
            </a:xfrm>
            <a:prstGeom prst="rect">
              <a:avLst/>
            </a:prstGeom>
          </p:spPr>
        </p:pic>
      </p:grpSp>
      <p:grpSp>
        <p:nvGrpSpPr>
          <p:cNvPr id="40" name="Group 39">
            <a:extLst>
              <a:ext uri="{FF2B5EF4-FFF2-40B4-BE49-F238E27FC236}">
                <a16:creationId xmlns:a16="http://schemas.microsoft.com/office/drawing/2014/main" id="{665755AA-6205-8B55-134C-F9E511AB7216}"/>
              </a:ext>
            </a:extLst>
          </p:cNvPr>
          <p:cNvGrpSpPr/>
          <p:nvPr/>
        </p:nvGrpSpPr>
        <p:grpSpPr>
          <a:xfrm>
            <a:off x="74281" y="5040279"/>
            <a:ext cx="5647743" cy="1380931"/>
            <a:chOff x="-89615" y="7429560"/>
            <a:chExt cx="8471615" cy="2071397"/>
          </a:xfrm>
        </p:grpSpPr>
        <p:sp>
          <p:nvSpPr>
            <p:cNvPr id="41" name="c">
              <a:extLst>
                <a:ext uri="{FF2B5EF4-FFF2-40B4-BE49-F238E27FC236}">
                  <a16:creationId xmlns:a16="http://schemas.microsoft.com/office/drawing/2014/main" id="{96949944-DA8A-1A05-2937-73B2F9043CA0}"/>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240"/>
                </a:spcBef>
                <a:spcAft>
                  <a:spcPts val="240"/>
                </a:spcAft>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 đảo tập hợp lại thành các quần đảo.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2" name="Picture 12">
              <a:extLst>
                <a:ext uri="{FF2B5EF4-FFF2-40B4-BE49-F238E27FC236}">
                  <a16:creationId xmlns:a16="http://schemas.microsoft.com/office/drawing/2014/main" id="{10EBA657-29F1-4FCE-5229-3A9F29B7FAD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9615" y="7563827"/>
              <a:ext cx="1634189" cy="1783562"/>
            </a:xfrm>
            <a:prstGeom prst="rect">
              <a:avLst/>
            </a:prstGeom>
          </p:spPr>
        </p:pic>
      </p:grpSp>
      <p:grpSp>
        <p:nvGrpSpPr>
          <p:cNvPr id="43" name="Group 42">
            <a:extLst>
              <a:ext uri="{FF2B5EF4-FFF2-40B4-BE49-F238E27FC236}">
                <a16:creationId xmlns:a16="http://schemas.microsoft.com/office/drawing/2014/main" id="{5BDC5240-D252-1F94-D710-21DD15C0776E}"/>
              </a:ext>
            </a:extLst>
          </p:cNvPr>
          <p:cNvGrpSpPr/>
          <p:nvPr/>
        </p:nvGrpSpPr>
        <p:grpSpPr>
          <a:xfrm>
            <a:off x="6273600" y="4920397"/>
            <a:ext cx="5621983" cy="1380931"/>
            <a:chOff x="8635254" y="7429559"/>
            <a:chExt cx="8432975" cy="2071397"/>
          </a:xfrm>
        </p:grpSpPr>
        <p:sp>
          <p:nvSpPr>
            <p:cNvPr id="44" name="d">
              <a:extLst>
                <a:ext uri="{FF2B5EF4-FFF2-40B4-BE49-F238E27FC236}">
                  <a16:creationId xmlns:a16="http://schemas.microsoft.com/office/drawing/2014/main" id="{01FEB27D-736B-5790-E5D7-F70DF0C0EF49}"/>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240"/>
                </a:spcBef>
                <a:spcAft>
                  <a:spcPts val="240"/>
                </a:spcAft>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Đảo lớn nhất là quần đảo Trường Sa.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5" name="Picture 13">
              <a:extLst>
                <a:ext uri="{FF2B5EF4-FFF2-40B4-BE49-F238E27FC236}">
                  <a16:creationId xmlns:a16="http://schemas.microsoft.com/office/drawing/2014/main" id="{0BF87C72-06D7-DA51-3D24-D85B75CE3EE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635254" y="7624598"/>
              <a:ext cx="1516632" cy="1666628"/>
            </a:xfrm>
            <a:prstGeom prst="rect">
              <a:avLst/>
            </a:prstGeom>
          </p:spPr>
        </p:pic>
      </p:grpSp>
      <p:pic>
        <p:nvPicPr>
          <p:cNvPr id="46" name="Đúng">
            <a:extLst>
              <a:ext uri="{FF2B5EF4-FFF2-40B4-BE49-F238E27FC236}">
                <a16:creationId xmlns:a16="http://schemas.microsoft.com/office/drawing/2014/main" id="{DE40B8A6-7C4D-E0CC-35CA-FDF7557C85EE}"/>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923643" y="5050423"/>
            <a:ext cx="1486303" cy="1189041"/>
          </a:xfrm>
          <a:prstGeom prst="rect">
            <a:avLst/>
          </a:prstGeom>
        </p:spPr>
      </p:pic>
      <p:sp>
        <p:nvSpPr>
          <p:cNvPr id="47" name="Freeform 2">
            <a:hlinkClick r:id="rId19" action="ppaction://hlinksldjump"/>
            <a:extLst>
              <a:ext uri="{FF2B5EF4-FFF2-40B4-BE49-F238E27FC236}">
                <a16:creationId xmlns:a16="http://schemas.microsoft.com/office/drawing/2014/main" id="{17D7D797-A8A9-0E1F-28CA-B81149E3DE56}"/>
              </a:ext>
            </a:extLst>
          </p:cNvPr>
          <p:cNvSpPr/>
          <p:nvPr/>
        </p:nvSpPr>
        <p:spPr>
          <a:xfrm>
            <a:off x="10210800" y="142748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1354220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72000">
                                          <p:cBhvr additive="base">
                                            <p:cTn id="7" dur="1000" fill="hold"/>
                                            <p:tgtEl>
                                              <p:spTgt spid="34"/>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40"/>
                                            </p:tgtEl>
                                            <p:attrNameLst>
                                              <p:attrName>style.visibility</p:attrName>
                                            </p:attrNameLst>
                                          </p:cBhvr>
                                          <p:to>
                                            <p:strVal val="visible"/>
                                          </p:to>
                                        </p:set>
                                        <p:anim calcmode="lin" valueType="num" p14:bounceEnd="72000">
                                          <p:cBhvr additive="base">
                                            <p:cTn id="11" dur="1000" fill="hold"/>
                                            <p:tgtEl>
                                              <p:spTgt spid="40"/>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7"/>
                                            </p:tgtEl>
                                            <p:attrNameLst>
                                              <p:attrName>style.visibility</p:attrName>
                                            </p:attrNameLst>
                                          </p:cBhvr>
                                          <p:to>
                                            <p:strVal val="visible"/>
                                          </p:to>
                                        </p:set>
                                        <p:anim calcmode="lin" valueType="num" p14:bounceEnd="72000">
                                          <p:cBhvr additive="base">
                                            <p:cTn id="15" dur="1000" fill="hold"/>
                                            <p:tgtEl>
                                              <p:spTgt spid="37"/>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43"/>
                                            </p:tgtEl>
                                            <p:attrNameLst>
                                              <p:attrName>style.visibility</p:attrName>
                                            </p:attrNameLst>
                                          </p:cBhvr>
                                          <p:to>
                                            <p:strVal val="visible"/>
                                          </p:to>
                                        </p:set>
                                        <p:anim calcmode="lin" valueType="num" p14:bounceEnd="72000">
                                          <p:cBhvr additive="base">
                                            <p:cTn id="19" dur="1000" fill="hold"/>
                                            <p:tgtEl>
                                              <p:spTgt spid="4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9"/>
                                            </p:tgtEl>
                                          </p:cBhvr>
                                        </p:cmd>
                                      </p:childTnLst>
                                    </p:cTn>
                                  </p:par>
                                  <p:par>
                                    <p:cTn id="26" presetID="26" presetClass="emph" presetSubtype="0" fill="hold" nodeType="withEffect">
                                      <p:stCondLst>
                                        <p:cond delay="0"/>
                                      </p:stCondLst>
                                      <p:childTnLst>
                                        <p:animEffect transition="out" filter="fade">
                                          <p:cBhvr>
                                            <p:cTn id="27" dur="500" tmFilter="0, 0; .2, .5; .8, .5; 1, 0"/>
                                            <p:tgtEl>
                                              <p:spTgt spid="34"/>
                                            </p:tgtEl>
                                          </p:cBhvr>
                                        </p:animEffect>
                                        <p:animScale>
                                          <p:cBhvr>
                                            <p:cTn id="28" dur="250" autoRev="1" fill="hold"/>
                                            <p:tgtEl>
                                              <p:spTgt spid="34"/>
                                            </p:tgtEl>
                                          </p:cBhvr>
                                          <p:by x="105000" y="105000"/>
                                        </p:animScale>
                                      </p:childTnLst>
                                    </p:cTn>
                                  </p:par>
                                </p:childTnLst>
                              </p:cTn>
                            </p:par>
                          </p:childTnLst>
                        </p:cTn>
                      </p:par>
                    </p:childTnLst>
                  </p:cTn>
                  <p:nextCondLst>
                    <p:cond evt="onClick" delay="0">
                      <p:tgtEl>
                        <p:spTgt spid="34"/>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31"/>
                                            </p:tgtEl>
                                          </p:cBhvr>
                                        </p:cmd>
                                      </p:childTnLst>
                                    </p:cTn>
                                  </p:par>
                                  <p:par>
                                    <p:cTn id="34" presetID="26" presetClass="emph" presetSubtype="0" fill="hold" nodeType="withEffect">
                                      <p:stCondLst>
                                        <p:cond delay="0"/>
                                      </p:stCondLst>
                                      <p:childTnLst>
                                        <p:animEffect transition="out" filter="fade">
                                          <p:cBhvr>
                                            <p:cTn id="35" dur="500" tmFilter="0, 0; .2, .5; .8, .5; 1, 0"/>
                                            <p:tgtEl>
                                              <p:spTgt spid="40"/>
                                            </p:tgtEl>
                                          </p:cBhvr>
                                        </p:animEffect>
                                        <p:animScale>
                                          <p:cBhvr>
                                            <p:cTn id="36" dur="250" autoRev="1" fill="hold"/>
                                            <p:tgtEl>
                                              <p:spTgt spid="40"/>
                                            </p:tgtEl>
                                          </p:cBhvr>
                                          <p:by x="105000" y="105000"/>
                                        </p:animScale>
                                      </p:childTnLst>
                                    </p:cTn>
                                  </p:par>
                                </p:childTnLst>
                              </p:cTn>
                            </p:par>
                          </p:childTnLst>
                        </p:cTn>
                      </p:par>
                    </p:childTnLst>
                  </p:cTn>
                  <p:nextCondLst>
                    <p:cond evt="onClick" delay="0">
                      <p:tgtEl>
                        <p:spTgt spid="40"/>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43"/>
                                            </p:tgtEl>
                                          </p:cBhvr>
                                        </p:animEffect>
                                        <p:animScale>
                                          <p:cBhvr>
                                            <p:cTn id="42" dur="250" autoRev="1" fill="hold"/>
                                            <p:tgtEl>
                                              <p:spTgt spid="43"/>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 calcmode="lin" valueType="num">
                                          <p:cBhvr>
                                            <p:cTn id="47" dur="500" fill="hold"/>
                                            <p:tgtEl>
                                              <p:spTgt spid="46"/>
                                            </p:tgtEl>
                                            <p:attrNameLst>
                                              <p:attrName>style.rotation</p:attrName>
                                            </p:attrNameLst>
                                          </p:cBhvr>
                                          <p:tavLst>
                                            <p:tav tm="0">
                                              <p:val>
                                                <p:fltVal val="360"/>
                                              </p:val>
                                            </p:tav>
                                            <p:tav tm="100000">
                                              <p:val>
                                                <p:fltVal val="0"/>
                                              </p:val>
                                            </p:tav>
                                          </p:tavLst>
                                        </p:anim>
                                        <p:animEffect transition="in" filter="fade">
                                          <p:cBhvr>
                                            <p:cTn id="48" dur="500"/>
                                            <p:tgtEl>
                                              <p:spTgt spid="46"/>
                                            </p:tgtEl>
                                          </p:cBhvr>
                                        </p:animEffect>
                                      </p:childTnLst>
                                    </p:cTn>
                                  </p:par>
                                  <p:par>
                                    <p:cTn id="49" presetID="1" presetClass="mediacall" presetSubtype="0" fill="hold" nodeType="withEffect">
                                      <p:stCondLst>
                                        <p:cond delay="0"/>
                                      </p:stCondLst>
                                      <p:childTnLst>
                                        <p:cmd type="call" cmd="playFrom(0.0)">
                                          <p:cBhvr>
                                            <p:cTn id="50" dur="3448" fill="hold"/>
                                            <p:tgtEl>
                                              <p:spTgt spid="30"/>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46"/>
                                            </p:tgtEl>
                                            <p:attrNameLst>
                                              <p:attrName>r</p:attrName>
                                            </p:attrNameLst>
                                          </p:cBhvr>
                                        </p:animRot>
                                        <p:animRot by="-240000">
                                          <p:cBhvr>
                                            <p:cTn id="53" dur="200" fill="hold">
                                              <p:stCondLst>
                                                <p:cond delay="200"/>
                                              </p:stCondLst>
                                            </p:cTn>
                                            <p:tgtEl>
                                              <p:spTgt spid="46"/>
                                            </p:tgtEl>
                                            <p:attrNameLst>
                                              <p:attrName>r</p:attrName>
                                            </p:attrNameLst>
                                          </p:cBhvr>
                                        </p:animRot>
                                        <p:animRot by="240000">
                                          <p:cBhvr>
                                            <p:cTn id="54" dur="200" fill="hold">
                                              <p:stCondLst>
                                                <p:cond delay="400"/>
                                              </p:stCondLst>
                                            </p:cTn>
                                            <p:tgtEl>
                                              <p:spTgt spid="46"/>
                                            </p:tgtEl>
                                            <p:attrNameLst>
                                              <p:attrName>r</p:attrName>
                                            </p:attrNameLst>
                                          </p:cBhvr>
                                        </p:animRot>
                                        <p:animRot by="-240000">
                                          <p:cBhvr>
                                            <p:cTn id="55" dur="200" fill="hold">
                                              <p:stCondLst>
                                                <p:cond delay="600"/>
                                              </p:stCondLst>
                                            </p:cTn>
                                            <p:tgtEl>
                                              <p:spTgt spid="46"/>
                                            </p:tgtEl>
                                            <p:attrNameLst>
                                              <p:attrName>r</p:attrName>
                                            </p:attrNameLst>
                                          </p:cBhvr>
                                        </p:animRot>
                                        <p:animRot by="120000">
                                          <p:cBhvr>
                                            <p:cTn id="56" dur="200" fill="hold">
                                              <p:stCondLst>
                                                <p:cond delay="800"/>
                                              </p:stCondLst>
                                            </p:cTn>
                                            <p:tgtEl>
                                              <p:spTgt spid="46"/>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34"/>
                                            </p:tgtEl>
                                            <p:attrNameLst>
                                              <p:attrName>ppt_w</p:attrName>
                                            </p:attrNameLst>
                                          </p:cBhvr>
                                          <p:tavLst>
                                            <p:tav tm="0">
                                              <p:val>
                                                <p:strVal val="ppt_w"/>
                                              </p:val>
                                            </p:tav>
                                            <p:tav tm="100000">
                                              <p:val>
                                                <p:fltVal val="0"/>
                                              </p:val>
                                            </p:tav>
                                          </p:tavLst>
                                        </p:anim>
                                        <p:anim calcmode="lin" valueType="num">
                                          <p:cBhvr>
                                            <p:cTn id="59" dur="1000"/>
                                            <p:tgtEl>
                                              <p:spTgt spid="34"/>
                                            </p:tgtEl>
                                            <p:attrNameLst>
                                              <p:attrName>ppt_h</p:attrName>
                                            </p:attrNameLst>
                                          </p:cBhvr>
                                          <p:tavLst>
                                            <p:tav tm="0">
                                              <p:val>
                                                <p:strVal val="ppt_h"/>
                                              </p:val>
                                            </p:tav>
                                            <p:tav tm="100000">
                                              <p:val>
                                                <p:fltVal val="0"/>
                                              </p:val>
                                            </p:tav>
                                          </p:tavLst>
                                        </p:anim>
                                        <p:anim calcmode="lin" valueType="num">
                                          <p:cBhvr>
                                            <p:cTn id="60" dur="1000"/>
                                            <p:tgtEl>
                                              <p:spTgt spid="34"/>
                                            </p:tgtEl>
                                            <p:attrNameLst>
                                              <p:attrName>style.rotation</p:attrName>
                                            </p:attrNameLst>
                                          </p:cBhvr>
                                          <p:tavLst>
                                            <p:tav tm="0">
                                              <p:val>
                                                <p:fltVal val="0"/>
                                              </p:val>
                                            </p:tav>
                                            <p:tav tm="100000">
                                              <p:val>
                                                <p:fltVal val="90"/>
                                              </p:val>
                                            </p:tav>
                                          </p:tavLst>
                                        </p:anim>
                                        <p:animEffect transition="out" filter="fade">
                                          <p:cBhvr>
                                            <p:cTn id="61" dur="1000"/>
                                            <p:tgtEl>
                                              <p:spTgt spid="34"/>
                                            </p:tgtEl>
                                          </p:cBhvr>
                                        </p:animEffect>
                                        <p:set>
                                          <p:cBhvr>
                                            <p:cTn id="62" dur="1" fill="hold">
                                              <p:stCondLst>
                                                <p:cond delay="999"/>
                                              </p:stCondLst>
                                            </p:cTn>
                                            <p:tgtEl>
                                              <p:spTgt spid="34"/>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37"/>
                                            </p:tgtEl>
                                            <p:attrNameLst>
                                              <p:attrName>ppt_w</p:attrName>
                                            </p:attrNameLst>
                                          </p:cBhvr>
                                          <p:tavLst>
                                            <p:tav tm="0">
                                              <p:val>
                                                <p:strVal val="ppt_w"/>
                                              </p:val>
                                            </p:tav>
                                            <p:tav tm="100000">
                                              <p:val>
                                                <p:fltVal val="0"/>
                                              </p:val>
                                            </p:tav>
                                          </p:tavLst>
                                        </p:anim>
                                        <p:anim calcmode="lin" valueType="num">
                                          <p:cBhvr>
                                            <p:cTn id="65" dur="1000"/>
                                            <p:tgtEl>
                                              <p:spTgt spid="37"/>
                                            </p:tgtEl>
                                            <p:attrNameLst>
                                              <p:attrName>ppt_h</p:attrName>
                                            </p:attrNameLst>
                                          </p:cBhvr>
                                          <p:tavLst>
                                            <p:tav tm="0">
                                              <p:val>
                                                <p:strVal val="ppt_h"/>
                                              </p:val>
                                            </p:tav>
                                            <p:tav tm="100000">
                                              <p:val>
                                                <p:fltVal val="0"/>
                                              </p:val>
                                            </p:tav>
                                          </p:tavLst>
                                        </p:anim>
                                        <p:anim calcmode="lin" valueType="num">
                                          <p:cBhvr>
                                            <p:cTn id="66" dur="1000"/>
                                            <p:tgtEl>
                                              <p:spTgt spid="37"/>
                                            </p:tgtEl>
                                            <p:attrNameLst>
                                              <p:attrName>style.rotation</p:attrName>
                                            </p:attrNameLst>
                                          </p:cBhvr>
                                          <p:tavLst>
                                            <p:tav tm="0">
                                              <p:val>
                                                <p:fltVal val="0"/>
                                              </p:val>
                                            </p:tav>
                                            <p:tav tm="100000">
                                              <p:val>
                                                <p:fltVal val="90"/>
                                              </p:val>
                                            </p:tav>
                                          </p:tavLst>
                                        </p:anim>
                                        <p:animEffect transition="out" filter="fade">
                                          <p:cBhvr>
                                            <p:cTn id="67" dur="1000"/>
                                            <p:tgtEl>
                                              <p:spTgt spid="37"/>
                                            </p:tgtEl>
                                          </p:cBhvr>
                                        </p:animEffect>
                                        <p:set>
                                          <p:cBhvr>
                                            <p:cTn id="68" dur="1" fill="hold">
                                              <p:stCondLst>
                                                <p:cond delay="999"/>
                                              </p:stCondLst>
                                            </p:cTn>
                                            <p:tgtEl>
                                              <p:spTgt spid="37"/>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40"/>
                                            </p:tgtEl>
                                            <p:attrNameLst>
                                              <p:attrName>ppt_w</p:attrName>
                                            </p:attrNameLst>
                                          </p:cBhvr>
                                          <p:tavLst>
                                            <p:tav tm="0">
                                              <p:val>
                                                <p:strVal val="ppt_w"/>
                                              </p:val>
                                            </p:tav>
                                            <p:tav tm="100000">
                                              <p:val>
                                                <p:fltVal val="0"/>
                                              </p:val>
                                            </p:tav>
                                          </p:tavLst>
                                        </p:anim>
                                        <p:anim calcmode="lin" valueType="num">
                                          <p:cBhvr>
                                            <p:cTn id="71" dur="1000"/>
                                            <p:tgtEl>
                                              <p:spTgt spid="40"/>
                                            </p:tgtEl>
                                            <p:attrNameLst>
                                              <p:attrName>ppt_h</p:attrName>
                                            </p:attrNameLst>
                                          </p:cBhvr>
                                          <p:tavLst>
                                            <p:tav tm="0">
                                              <p:val>
                                                <p:strVal val="ppt_h"/>
                                              </p:val>
                                            </p:tav>
                                            <p:tav tm="100000">
                                              <p:val>
                                                <p:fltVal val="0"/>
                                              </p:val>
                                            </p:tav>
                                          </p:tavLst>
                                        </p:anim>
                                        <p:anim calcmode="lin" valueType="num">
                                          <p:cBhvr>
                                            <p:cTn id="72" dur="1000"/>
                                            <p:tgtEl>
                                              <p:spTgt spid="40"/>
                                            </p:tgtEl>
                                            <p:attrNameLst>
                                              <p:attrName>style.rotation</p:attrName>
                                            </p:attrNameLst>
                                          </p:cBhvr>
                                          <p:tavLst>
                                            <p:tav tm="0">
                                              <p:val>
                                                <p:fltVal val="0"/>
                                              </p:val>
                                            </p:tav>
                                            <p:tav tm="100000">
                                              <p:val>
                                                <p:fltVal val="90"/>
                                              </p:val>
                                            </p:tav>
                                          </p:tavLst>
                                        </p:anim>
                                        <p:animEffect transition="out" filter="fade">
                                          <p:cBhvr>
                                            <p:cTn id="73" dur="1000"/>
                                            <p:tgtEl>
                                              <p:spTgt spid="40"/>
                                            </p:tgtEl>
                                          </p:cBhvr>
                                        </p:animEffect>
                                        <p:set>
                                          <p:cBhvr>
                                            <p:cTn id="74"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37"/>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7"/>
                                            </p:tgtEl>
                                          </p:cBhvr>
                                        </p:animEffect>
                                        <p:animScale>
                                          <p:cBhvr>
                                            <p:cTn id="80" dur="250" autoRev="1" fill="hold"/>
                                            <p:tgtEl>
                                              <p:spTgt spid="37"/>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32"/>
                                            </p:tgtEl>
                                          </p:cBhvr>
                                        </p:cmd>
                                      </p:childTnLst>
                                    </p:cTn>
                                  </p:par>
                                </p:childTnLst>
                              </p:cTn>
                            </p:par>
                          </p:childTnLst>
                        </p:cTn>
                      </p:par>
                    </p:childTnLst>
                  </p:cTn>
                  <p:nextCondLst>
                    <p:cond evt="onClick" delay="0">
                      <p:tgtEl>
                        <p:spTgt spid="37"/>
                      </p:tgtEl>
                    </p:cond>
                  </p:nextCondLst>
                </p:seq>
                <p:audio>
                  <p:cMediaNode vol="80000">
                    <p:cTn id="83" fill="hold" display="0">
                      <p:stCondLst>
                        <p:cond delay="indefinite"/>
                      </p:stCondLst>
                      <p:endCondLst>
                        <p:cond evt="onStopAudio" delay="0">
                          <p:tgtEl>
                            <p:sldTgt/>
                          </p:tgtEl>
                        </p:cond>
                      </p:endCondLst>
                    </p:cTn>
                    <p:tgtEl>
                      <p:spTgt spid="29"/>
                    </p:tgtEl>
                  </p:cMediaNode>
                </p:audio>
                <p:audio>
                  <p:cMediaNode vol="80000">
                    <p:cTn id="84" fill="hold" display="0">
                      <p:stCondLst>
                        <p:cond delay="indefinite"/>
                      </p:stCondLst>
                      <p:endCondLst>
                        <p:cond evt="onStopAudio" delay="0">
                          <p:tgtEl>
                            <p:sldTgt/>
                          </p:tgtEl>
                        </p:cond>
                      </p:endCondLst>
                    </p:cTn>
                    <p:tgtEl>
                      <p:spTgt spid="30"/>
                    </p:tgtEl>
                  </p:cMediaNode>
                </p:audio>
                <p:audio>
                  <p:cMediaNode vol="80000">
                    <p:cTn id="85" fill="hold" display="0">
                      <p:stCondLst>
                        <p:cond delay="indefinite"/>
                      </p:stCondLst>
                      <p:endCondLst>
                        <p:cond evt="onStopAudio" delay="0">
                          <p:tgtEl>
                            <p:sldTgt/>
                          </p:tgtEl>
                        </p:cond>
                      </p:endCondLst>
                    </p:cTn>
                    <p:tgtEl>
                      <p:spTgt spid="31"/>
                    </p:tgtEl>
                  </p:cMediaNode>
                </p:audio>
                <p:audio>
                  <p:cMediaNode vol="80000">
                    <p:cTn id="86" fill="hold" display="0">
                      <p:stCondLst>
                        <p:cond delay="indefinite"/>
                      </p:stCondLst>
                      <p:endCondLst>
                        <p:cond evt="onStopAudio" delay="0">
                          <p:tgtEl>
                            <p:sldTgt/>
                          </p:tgtEl>
                        </p:cond>
                      </p:endCondLst>
                    </p:cTn>
                    <p:tgtEl>
                      <p:spTgt spid="3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ppt_x"/>
                                              </p:val>
                                            </p:tav>
                                            <p:tav tm="100000">
                                              <p:val>
                                                <p:strVal val="#ppt_x"/>
                                              </p:val>
                                            </p:tav>
                                          </p:tavLst>
                                        </p:anim>
                                        <p:anim calcmode="lin" valueType="num">
                                          <p:cBhvr additive="base">
                                            <p:cTn id="12" dur="10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ppt_x"/>
                                              </p:val>
                                            </p:tav>
                                            <p:tav tm="100000">
                                              <p:val>
                                                <p:strVal val="#ppt_x"/>
                                              </p:val>
                                            </p:tav>
                                          </p:tavLst>
                                        </p:anim>
                                        <p:anim calcmode="lin" valueType="num">
                                          <p:cBhvr additive="base">
                                            <p:cTn id="16" dur="10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9"/>
                                            </p:tgtEl>
                                          </p:cBhvr>
                                        </p:cmd>
                                      </p:childTnLst>
                                    </p:cTn>
                                  </p:par>
                                  <p:par>
                                    <p:cTn id="26" presetID="26" presetClass="emph" presetSubtype="0" fill="hold" nodeType="withEffect">
                                      <p:stCondLst>
                                        <p:cond delay="0"/>
                                      </p:stCondLst>
                                      <p:childTnLst>
                                        <p:animEffect transition="out" filter="fade">
                                          <p:cBhvr>
                                            <p:cTn id="27" dur="500" tmFilter="0, 0; .2, .5; .8, .5; 1, 0"/>
                                            <p:tgtEl>
                                              <p:spTgt spid="34"/>
                                            </p:tgtEl>
                                          </p:cBhvr>
                                        </p:animEffect>
                                        <p:animScale>
                                          <p:cBhvr>
                                            <p:cTn id="28" dur="250" autoRev="1" fill="hold"/>
                                            <p:tgtEl>
                                              <p:spTgt spid="34"/>
                                            </p:tgtEl>
                                          </p:cBhvr>
                                          <p:by x="105000" y="105000"/>
                                        </p:animScale>
                                      </p:childTnLst>
                                    </p:cTn>
                                  </p:par>
                                </p:childTnLst>
                              </p:cTn>
                            </p:par>
                          </p:childTnLst>
                        </p:cTn>
                      </p:par>
                    </p:childTnLst>
                  </p:cTn>
                  <p:nextCondLst>
                    <p:cond evt="onClick" delay="0">
                      <p:tgtEl>
                        <p:spTgt spid="34"/>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31"/>
                                            </p:tgtEl>
                                          </p:cBhvr>
                                        </p:cmd>
                                      </p:childTnLst>
                                    </p:cTn>
                                  </p:par>
                                  <p:par>
                                    <p:cTn id="34" presetID="26" presetClass="emph" presetSubtype="0" fill="hold" nodeType="withEffect">
                                      <p:stCondLst>
                                        <p:cond delay="0"/>
                                      </p:stCondLst>
                                      <p:childTnLst>
                                        <p:animEffect transition="out" filter="fade">
                                          <p:cBhvr>
                                            <p:cTn id="35" dur="500" tmFilter="0, 0; .2, .5; .8, .5; 1, 0"/>
                                            <p:tgtEl>
                                              <p:spTgt spid="40"/>
                                            </p:tgtEl>
                                          </p:cBhvr>
                                        </p:animEffect>
                                        <p:animScale>
                                          <p:cBhvr>
                                            <p:cTn id="36" dur="250" autoRev="1" fill="hold"/>
                                            <p:tgtEl>
                                              <p:spTgt spid="40"/>
                                            </p:tgtEl>
                                          </p:cBhvr>
                                          <p:by x="105000" y="105000"/>
                                        </p:animScale>
                                      </p:childTnLst>
                                    </p:cTn>
                                  </p:par>
                                </p:childTnLst>
                              </p:cTn>
                            </p:par>
                          </p:childTnLst>
                        </p:cTn>
                      </p:par>
                    </p:childTnLst>
                  </p:cTn>
                  <p:nextCondLst>
                    <p:cond evt="onClick" delay="0">
                      <p:tgtEl>
                        <p:spTgt spid="40"/>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43"/>
                                            </p:tgtEl>
                                          </p:cBhvr>
                                        </p:animEffect>
                                        <p:animScale>
                                          <p:cBhvr>
                                            <p:cTn id="42" dur="250" autoRev="1" fill="hold"/>
                                            <p:tgtEl>
                                              <p:spTgt spid="43"/>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 calcmode="lin" valueType="num">
                                          <p:cBhvr>
                                            <p:cTn id="47" dur="500" fill="hold"/>
                                            <p:tgtEl>
                                              <p:spTgt spid="46"/>
                                            </p:tgtEl>
                                            <p:attrNameLst>
                                              <p:attrName>style.rotation</p:attrName>
                                            </p:attrNameLst>
                                          </p:cBhvr>
                                          <p:tavLst>
                                            <p:tav tm="0">
                                              <p:val>
                                                <p:fltVal val="360"/>
                                              </p:val>
                                            </p:tav>
                                            <p:tav tm="100000">
                                              <p:val>
                                                <p:fltVal val="0"/>
                                              </p:val>
                                            </p:tav>
                                          </p:tavLst>
                                        </p:anim>
                                        <p:animEffect transition="in" filter="fade">
                                          <p:cBhvr>
                                            <p:cTn id="48" dur="500"/>
                                            <p:tgtEl>
                                              <p:spTgt spid="46"/>
                                            </p:tgtEl>
                                          </p:cBhvr>
                                        </p:animEffect>
                                      </p:childTnLst>
                                    </p:cTn>
                                  </p:par>
                                  <p:par>
                                    <p:cTn id="49" presetID="1" presetClass="mediacall" presetSubtype="0" fill="hold" nodeType="withEffect">
                                      <p:stCondLst>
                                        <p:cond delay="0"/>
                                      </p:stCondLst>
                                      <p:childTnLst>
                                        <p:cmd type="call" cmd="playFrom(0.0)">
                                          <p:cBhvr>
                                            <p:cTn id="50" dur="3448" fill="hold"/>
                                            <p:tgtEl>
                                              <p:spTgt spid="30"/>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46"/>
                                            </p:tgtEl>
                                            <p:attrNameLst>
                                              <p:attrName>r</p:attrName>
                                            </p:attrNameLst>
                                          </p:cBhvr>
                                        </p:animRot>
                                        <p:animRot by="-240000">
                                          <p:cBhvr>
                                            <p:cTn id="53" dur="200" fill="hold">
                                              <p:stCondLst>
                                                <p:cond delay="200"/>
                                              </p:stCondLst>
                                            </p:cTn>
                                            <p:tgtEl>
                                              <p:spTgt spid="46"/>
                                            </p:tgtEl>
                                            <p:attrNameLst>
                                              <p:attrName>r</p:attrName>
                                            </p:attrNameLst>
                                          </p:cBhvr>
                                        </p:animRot>
                                        <p:animRot by="240000">
                                          <p:cBhvr>
                                            <p:cTn id="54" dur="200" fill="hold">
                                              <p:stCondLst>
                                                <p:cond delay="400"/>
                                              </p:stCondLst>
                                            </p:cTn>
                                            <p:tgtEl>
                                              <p:spTgt spid="46"/>
                                            </p:tgtEl>
                                            <p:attrNameLst>
                                              <p:attrName>r</p:attrName>
                                            </p:attrNameLst>
                                          </p:cBhvr>
                                        </p:animRot>
                                        <p:animRot by="-240000">
                                          <p:cBhvr>
                                            <p:cTn id="55" dur="200" fill="hold">
                                              <p:stCondLst>
                                                <p:cond delay="600"/>
                                              </p:stCondLst>
                                            </p:cTn>
                                            <p:tgtEl>
                                              <p:spTgt spid="46"/>
                                            </p:tgtEl>
                                            <p:attrNameLst>
                                              <p:attrName>r</p:attrName>
                                            </p:attrNameLst>
                                          </p:cBhvr>
                                        </p:animRot>
                                        <p:animRot by="120000">
                                          <p:cBhvr>
                                            <p:cTn id="56" dur="200" fill="hold">
                                              <p:stCondLst>
                                                <p:cond delay="800"/>
                                              </p:stCondLst>
                                            </p:cTn>
                                            <p:tgtEl>
                                              <p:spTgt spid="46"/>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34"/>
                                            </p:tgtEl>
                                            <p:attrNameLst>
                                              <p:attrName>ppt_w</p:attrName>
                                            </p:attrNameLst>
                                          </p:cBhvr>
                                          <p:tavLst>
                                            <p:tav tm="0">
                                              <p:val>
                                                <p:strVal val="ppt_w"/>
                                              </p:val>
                                            </p:tav>
                                            <p:tav tm="100000">
                                              <p:val>
                                                <p:fltVal val="0"/>
                                              </p:val>
                                            </p:tav>
                                          </p:tavLst>
                                        </p:anim>
                                        <p:anim calcmode="lin" valueType="num">
                                          <p:cBhvr>
                                            <p:cTn id="59" dur="1000"/>
                                            <p:tgtEl>
                                              <p:spTgt spid="34"/>
                                            </p:tgtEl>
                                            <p:attrNameLst>
                                              <p:attrName>ppt_h</p:attrName>
                                            </p:attrNameLst>
                                          </p:cBhvr>
                                          <p:tavLst>
                                            <p:tav tm="0">
                                              <p:val>
                                                <p:strVal val="ppt_h"/>
                                              </p:val>
                                            </p:tav>
                                            <p:tav tm="100000">
                                              <p:val>
                                                <p:fltVal val="0"/>
                                              </p:val>
                                            </p:tav>
                                          </p:tavLst>
                                        </p:anim>
                                        <p:anim calcmode="lin" valueType="num">
                                          <p:cBhvr>
                                            <p:cTn id="60" dur="1000"/>
                                            <p:tgtEl>
                                              <p:spTgt spid="34"/>
                                            </p:tgtEl>
                                            <p:attrNameLst>
                                              <p:attrName>style.rotation</p:attrName>
                                            </p:attrNameLst>
                                          </p:cBhvr>
                                          <p:tavLst>
                                            <p:tav tm="0">
                                              <p:val>
                                                <p:fltVal val="0"/>
                                              </p:val>
                                            </p:tav>
                                            <p:tav tm="100000">
                                              <p:val>
                                                <p:fltVal val="90"/>
                                              </p:val>
                                            </p:tav>
                                          </p:tavLst>
                                        </p:anim>
                                        <p:animEffect transition="out" filter="fade">
                                          <p:cBhvr>
                                            <p:cTn id="61" dur="1000"/>
                                            <p:tgtEl>
                                              <p:spTgt spid="34"/>
                                            </p:tgtEl>
                                          </p:cBhvr>
                                        </p:animEffect>
                                        <p:set>
                                          <p:cBhvr>
                                            <p:cTn id="62" dur="1" fill="hold">
                                              <p:stCondLst>
                                                <p:cond delay="999"/>
                                              </p:stCondLst>
                                            </p:cTn>
                                            <p:tgtEl>
                                              <p:spTgt spid="34"/>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37"/>
                                            </p:tgtEl>
                                            <p:attrNameLst>
                                              <p:attrName>ppt_w</p:attrName>
                                            </p:attrNameLst>
                                          </p:cBhvr>
                                          <p:tavLst>
                                            <p:tav tm="0">
                                              <p:val>
                                                <p:strVal val="ppt_w"/>
                                              </p:val>
                                            </p:tav>
                                            <p:tav tm="100000">
                                              <p:val>
                                                <p:fltVal val="0"/>
                                              </p:val>
                                            </p:tav>
                                          </p:tavLst>
                                        </p:anim>
                                        <p:anim calcmode="lin" valueType="num">
                                          <p:cBhvr>
                                            <p:cTn id="65" dur="1000"/>
                                            <p:tgtEl>
                                              <p:spTgt spid="37"/>
                                            </p:tgtEl>
                                            <p:attrNameLst>
                                              <p:attrName>ppt_h</p:attrName>
                                            </p:attrNameLst>
                                          </p:cBhvr>
                                          <p:tavLst>
                                            <p:tav tm="0">
                                              <p:val>
                                                <p:strVal val="ppt_h"/>
                                              </p:val>
                                            </p:tav>
                                            <p:tav tm="100000">
                                              <p:val>
                                                <p:fltVal val="0"/>
                                              </p:val>
                                            </p:tav>
                                          </p:tavLst>
                                        </p:anim>
                                        <p:anim calcmode="lin" valueType="num">
                                          <p:cBhvr>
                                            <p:cTn id="66" dur="1000"/>
                                            <p:tgtEl>
                                              <p:spTgt spid="37"/>
                                            </p:tgtEl>
                                            <p:attrNameLst>
                                              <p:attrName>style.rotation</p:attrName>
                                            </p:attrNameLst>
                                          </p:cBhvr>
                                          <p:tavLst>
                                            <p:tav tm="0">
                                              <p:val>
                                                <p:fltVal val="0"/>
                                              </p:val>
                                            </p:tav>
                                            <p:tav tm="100000">
                                              <p:val>
                                                <p:fltVal val="90"/>
                                              </p:val>
                                            </p:tav>
                                          </p:tavLst>
                                        </p:anim>
                                        <p:animEffect transition="out" filter="fade">
                                          <p:cBhvr>
                                            <p:cTn id="67" dur="1000"/>
                                            <p:tgtEl>
                                              <p:spTgt spid="37"/>
                                            </p:tgtEl>
                                          </p:cBhvr>
                                        </p:animEffect>
                                        <p:set>
                                          <p:cBhvr>
                                            <p:cTn id="68" dur="1" fill="hold">
                                              <p:stCondLst>
                                                <p:cond delay="999"/>
                                              </p:stCondLst>
                                            </p:cTn>
                                            <p:tgtEl>
                                              <p:spTgt spid="37"/>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40"/>
                                            </p:tgtEl>
                                            <p:attrNameLst>
                                              <p:attrName>ppt_w</p:attrName>
                                            </p:attrNameLst>
                                          </p:cBhvr>
                                          <p:tavLst>
                                            <p:tav tm="0">
                                              <p:val>
                                                <p:strVal val="ppt_w"/>
                                              </p:val>
                                            </p:tav>
                                            <p:tav tm="100000">
                                              <p:val>
                                                <p:fltVal val="0"/>
                                              </p:val>
                                            </p:tav>
                                          </p:tavLst>
                                        </p:anim>
                                        <p:anim calcmode="lin" valueType="num">
                                          <p:cBhvr>
                                            <p:cTn id="71" dur="1000"/>
                                            <p:tgtEl>
                                              <p:spTgt spid="40"/>
                                            </p:tgtEl>
                                            <p:attrNameLst>
                                              <p:attrName>ppt_h</p:attrName>
                                            </p:attrNameLst>
                                          </p:cBhvr>
                                          <p:tavLst>
                                            <p:tav tm="0">
                                              <p:val>
                                                <p:strVal val="ppt_h"/>
                                              </p:val>
                                            </p:tav>
                                            <p:tav tm="100000">
                                              <p:val>
                                                <p:fltVal val="0"/>
                                              </p:val>
                                            </p:tav>
                                          </p:tavLst>
                                        </p:anim>
                                        <p:anim calcmode="lin" valueType="num">
                                          <p:cBhvr>
                                            <p:cTn id="72" dur="1000"/>
                                            <p:tgtEl>
                                              <p:spTgt spid="40"/>
                                            </p:tgtEl>
                                            <p:attrNameLst>
                                              <p:attrName>style.rotation</p:attrName>
                                            </p:attrNameLst>
                                          </p:cBhvr>
                                          <p:tavLst>
                                            <p:tav tm="0">
                                              <p:val>
                                                <p:fltVal val="0"/>
                                              </p:val>
                                            </p:tav>
                                            <p:tav tm="100000">
                                              <p:val>
                                                <p:fltVal val="90"/>
                                              </p:val>
                                            </p:tav>
                                          </p:tavLst>
                                        </p:anim>
                                        <p:animEffect transition="out" filter="fade">
                                          <p:cBhvr>
                                            <p:cTn id="73" dur="1000"/>
                                            <p:tgtEl>
                                              <p:spTgt spid="40"/>
                                            </p:tgtEl>
                                          </p:cBhvr>
                                        </p:animEffect>
                                        <p:set>
                                          <p:cBhvr>
                                            <p:cTn id="74"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37"/>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7"/>
                                            </p:tgtEl>
                                          </p:cBhvr>
                                        </p:animEffect>
                                        <p:animScale>
                                          <p:cBhvr>
                                            <p:cTn id="80" dur="250" autoRev="1" fill="hold"/>
                                            <p:tgtEl>
                                              <p:spTgt spid="37"/>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32"/>
                                            </p:tgtEl>
                                          </p:cBhvr>
                                        </p:cmd>
                                      </p:childTnLst>
                                    </p:cTn>
                                  </p:par>
                                </p:childTnLst>
                              </p:cTn>
                            </p:par>
                          </p:childTnLst>
                        </p:cTn>
                      </p:par>
                    </p:childTnLst>
                  </p:cTn>
                  <p:nextCondLst>
                    <p:cond evt="onClick" delay="0">
                      <p:tgtEl>
                        <p:spTgt spid="37"/>
                      </p:tgtEl>
                    </p:cond>
                  </p:nextCondLst>
                </p:seq>
                <p:audio>
                  <p:cMediaNode vol="80000">
                    <p:cTn id="83" fill="hold" display="0">
                      <p:stCondLst>
                        <p:cond delay="indefinite"/>
                      </p:stCondLst>
                      <p:endCondLst>
                        <p:cond evt="onStopAudio" delay="0">
                          <p:tgtEl>
                            <p:sldTgt/>
                          </p:tgtEl>
                        </p:cond>
                      </p:endCondLst>
                    </p:cTn>
                    <p:tgtEl>
                      <p:spTgt spid="29"/>
                    </p:tgtEl>
                  </p:cMediaNode>
                </p:audio>
                <p:audio>
                  <p:cMediaNode vol="80000">
                    <p:cTn id="84" fill="hold" display="0">
                      <p:stCondLst>
                        <p:cond delay="indefinite"/>
                      </p:stCondLst>
                      <p:endCondLst>
                        <p:cond evt="onStopAudio" delay="0">
                          <p:tgtEl>
                            <p:sldTgt/>
                          </p:tgtEl>
                        </p:cond>
                      </p:endCondLst>
                    </p:cTn>
                    <p:tgtEl>
                      <p:spTgt spid="30"/>
                    </p:tgtEl>
                  </p:cMediaNode>
                </p:audio>
                <p:audio>
                  <p:cMediaNode vol="80000">
                    <p:cTn id="85" fill="hold" display="0">
                      <p:stCondLst>
                        <p:cond delay="indefinite"/>
                      </p:stCondLst>
                      <p:endCondLst>
                        <p:cond evt="onStopAudio" delay="0">
                          <p:tgtEl>
                            <p:sldTgt/>
                          </p:tgtEl>
                        </p:cond>
                      </p:endCondLst>
                    </p:cTn>
                    <p:tgtEl>
                      <p:spTgt spid="31"/>
                    </p:tgtEl>
                  </p:cMediaNode>
                </p:audio>
                <p:audio>
                  <p:cMediaNode vol="80000">
                    <p:cTn id="86" fill="hold" display="0">
                      <p:stCondLst>
                        <p:cond delay="indefinite"/>
                      </p:stCondLst>
                      <p:endCondLst>
                        <p:cond evt="onStopAudio" delay="0">
                          <p:tgtEl>
                            <p:sldTgt/>
                          </p:tgtEl>
                        </p:cond>
                      </p:endCondLst>
                    </p:cTn>
                    <p:tgtEl>
                      <p:spTgt spid="32"/>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5" name="Am-thanh-tra-loi-sai-www_tiengdong_com">
            <a:hlinkClick r:id="" action="ppaction://media"/>
            <a:extLst>
              <a:ext uri="{FF2B5EF4-FFF2-40B4-BE49-F238E27FC236}">
                <a16:creationId xmlns:a16="http://schemas.microsoft.com/office/drawing/2014/main" id="{0DC1D5F7-4C13-D134-A57B-81A32C80AA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6" name="Tieng-tinh-tinh-www_nhacchuongvui_com">
            <a:hlinkClick r:id="" action="ppaction://media"/>
            <a:extLst>
              <a:ext uri="{FF2B5EF4-FFF2-40B4-BE49-F238E27FC236}">
                <a16:creationId xmlns:a16="http://schemas.microsoft.com/office/drawing/2014/main" id="{8E1A8A0C-18A8-D1F8-44A1-36DF2F2412B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FBD0DF40-E70E-4C9D-0329-4634AD25BF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4" name="Am-thanh-tra-loi-sai-www_tiengdong_com">
            <a:hlinkClick r:id="" action="ppaction://media"/>
            <a:extLst>
              <a:ext uri="{FF2B5EF4-FFF2-40B4-BE49-F238E27FC236}">
                <a16:creationId xmlns:a16="http://schemas.microsoft.com/office/drawing/2014/main" id="{E1C7EEFF-0D6C-785C-B7B8-9568D4BB95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Plaque 14">
            <a:extLst>
              <a:ext uri="{FF2B5EF4-FFF2-40B4-BE49-F238E27FC236}">
                <a16:creationId xmlns:a16="http://schemas.microsoft.com/office/drawing/2014/main" id="{E3F9CDBB-442A-FED6-C49F-35082C70A48B}"/>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002060"/>
                </a:solidFill>
                <a:latin typeface="Calibri" panose="020F0502020204030204" pitchFamily="34" charset="0"/>
                <a:cs typeface="Calibri" panose="020F0502020204030204" pitchFamily="34" charset="0"/>
              </a:rPr>
              <a:t>Loài cây nào sau đây xuất hiện nhiều trên các bài thơ, bài hát về Trường Sa?</a:t>
            </a:r>
            <a:endParaRPr lang="en-US" sz="4400" b="1" dirty="0">
              <a:solidFill>
                <a:srgbClr val="002060"/>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B560E1A-0191-06E5-B1D6-D88A1D040656}"/>
              </a:ext>
            </a:extLst>
          </p:cNvPr>
          <p:cNvGrpSpPr/>
          <p:nvPr/>
        </p:nvGrpSpPr>
        <p:grpSpPr>
          <a:xfrm>
            <a:off x="56494" y="2961443"/>
            <a:ext cx="5703880" cy="1380932"/>
            <a:chOff x="-173819" y="4457700"/>
            <a:chExt cx="8555819" cy="2071397"/>
          </a:xfrm>
        </p:grpSpPr>
        <p:sp>
          <p:nvSpPr>
            <p:cNvPr id="17" name="a">
              <a:extLst>
                <a:ext uri="{FF2B5EF4-FFF2-40B4-BE49-F238E27FC236}">
                  <a16:creationId xmlns:a16="http://schemas.microsoft.com/office/drawing/2014/main" id="{F76D4A0F-813C-5695-7293-1D69B5EE34C0}"/>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Cây</a:t>
              </a:r>
              <a:r>
                <a:rPr lang="en-US" sz="3600" b="1" dirty="0">
                  <a:solidFill>
                    <a:srgbClr val="C00000"/>
                  </a:solidFill>
                </a:rPr>
                <a:t> phi </a:t>
              </a:r>
              <a:r>
                <a:rPr lang="en-US" sz="3600" b="1" dirty="0" err="1">
                  <a:solidFill>
                    <a:srgbClr val="C00000"/>
                  </a:solidFill>
                </a:rPr>
                <a:t>lao</a:t>
              </a:r>
              <a:endParaRPr lang="en-US" sz="3600" b="1" dirty="0">
                <a:solidFill>
                  <a:srgbClr val="C00000"/>
                </a:solidFill>
              </a:endParaRPr>
            </a:p>
          </p:txBody>
        </p:sp>
        <p:pic>
          <p:nvPicPr>
            <p:cNvPr id="18" name="Picture 4">
              <a:extLst>
                <a:ext uri="{FF2B5EF4-FFF2-40B4-BE49-F238E27FC236}">
                  <a16:creationId xmlns:a16="http://schemas.microsoft.com/office/drawing/2014/main" id="{C5F42831-9831-0224-EAFE-96CDB54AE72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3819" y="4541838"/>
              <a:ext cx="1672324" cy="1852993"/>
            </a:xfrm>
            <a:prstGeom prst="rect">
              <a:avLst/>
            </a:prstGeom>
          </p:spPr>
        </p:pic>
      </p:grpSp>
      <p:grpSp>
        <p:nvGrpSpPr>
          <p:cNvPr id="19" name="Group 18">
            <a:extLst>
              <a:ext uri="{FF2B5EF4-FFF2-40B4-BE49-F238E27FC236}">
                <a16:creationId xmlns:a16="http://schemas.microsoft.com/office/drawing/2014/main" id="{DC25C5D1-E1C9-7123-B429-9D5B9CB0F15C}"/>
              </a:ext>
            </a:extLst>
          </p:cNvPr>
          <p:cNvGrpSpPr/>
          <p:nvPr/>
        </p:nvGrpSpPr>
        <p:grpSpPr>
          <a:xfrm>
            <a:off x="6126115" y="2944734"/>
            <a:ext cx="5714545" cy="1380931"/>
            <a:chOff x="8496419" y="4457700"/>
            <a:chExt cx="8571812" cy="2071397"/>
          </a:xfrm>
        </p:grpSpPr>
        <p:sp>
          <p:nvSpPr>
            <p:cNvPr id="20" name="b">
              <a:extLst>
                <a:ext uri="{FF2B5EF4-FFF2-40B4-BE49-F238E27FC236}">
                  <a16:creationId xmlns:a16="http://schemas.microsoft.com/office/drawing/2014/main" id="{2D0E2297-0C79-6DBC-3EBF-14683FF41110}"/>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Cây</a:t>
              </a:r>
              <a:r>
                <a:rPr lang="en-US" sz="3600" b="1" dirty="0">
                  <a:solidFill>
                    <a:srgbClr val="C00000"/>
                  </a:solidFill>
                </a:rPr>
                <a:t> </a:t>
              </a:r>
              <a:r>
                <a:rPr lang="en-US" sz="3600" b="1" dirty="0" err="1">
                  <a:solidFill>
                    <a:srgbClr val="C00000"/>
                  </a:solidFill>
                </a:rPr>
                <a:t>liễu</a:t>
              </a:r>
              <a:endParaRPr lang="en-US" sz="3600" b="1" dirty="0">
                <a:solidFill>
                  <a:srgbClr val="C00000"/>
                </a:solidFill>
              </a:endParaRPr>
            </a:p>
          </p:txBody>
        </p:sp>
        <p:pic>
          <p:nvPicPr>
            <p:cNvPr id="21" name="Picture 11">
              <a:extLst>
                <a:ext uri="{FF2B5EF4-FFF2-40B4-BE49-F238E27FC236}">
                  <a16:creationId xmlns:a16="http://schemas.microsoft.com/office/drawing/2014/main" id="{894BF1BD-515C-D3EE-D564-A13C1AD5822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96419" y="4616075"/>
              <a:ext cx="1622039" cy="1804773"/>
            </a:xfrm>
            <a:prstGeom prst="rect">
              <a:avLst/>
            </a:prstGeom>
          </p:spPr>
        </p:pic>
      </p:grpSp>
      <p:grpSp>
        <p:nvGrpSpPr>
          <p:cNvPr id="22" name="Group 21">
            <a:extLst>
              <a:ext uri="{FF2B5EF4-FFF2-40B4-BE49-F238E27FC236}">
                <a16:creationId xmlns:a16="http://schemas.microsoft.com/office/drawing/2014/main" id="{350F07DA-7025-6B60-B000-2E6F63B4F672}"/>
              </a:ext>
            </a:extLst>
          </p:cNvPr>
          <p:cNvGrpSpPr/>
          <p:nvPr/>
        </p:nvGrpSpPr>
        <p:grpSpPr>
          <a:xfrm>
            <a:off x="92900" y="4953039"/>
            <a:ext cx="5647743" cy="1380931"/>
            <a:chOff x="-89615" y="7429560"/>
            <a:chExt cx="8471615" cy="2071397"/>
          </a:xfrm>
        </p:grpSpPr>
        <p:sp>
          <p:nvSpPr>
            <p:cNvPr id="23" name="c">
              <a:extLst>
                <a:ext uri="{FF2B5EF4-FFF2-40B4-BE49-F238E27FC236}">
                  <a16:creationId xmlns:a16="http://schemas.microsoft.com/office/drawing/2014/main" id="{DE1F742B-2D4D-7B86-64C9-27645C8B6EF7}"/>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Cây</a:t>
              </a:r>
              <a:r>
                <a:rPr lang="en-US" sz="3600" b="1" dirty="0">
                  <a:solidFill>
                    <a:srgbClr val="C00000"/>
                  </a:solidFill>
                </a:rPr>
                <a:t> </a:t>
              </a:r>
              <a:r>
                <a:rPr lang="en-US" sz="3600" b="1" dirty="0" err="1">
                  <a:solidFill>
                    <a:srgbClr val="C00000"/>
                  </a:solidFill>
                </a:rPr>
                <a:t>bàng</a:t>
              </a:r>
              <a:r>
                <a:rPr lang="en-US" sz="3600" b="1" dirty="0">
                  <a:solidFill>
                    <a:srgbClr val="C00000"/>
                  </a:solidFill>
                </a:rPr>
                <a:t> </a:t>
              </a:r>
              <a:r>
                <a:rPr lang="en-US" sz="3600" b="1" dirty="0" err="1">
                  <a:solidFill>
                    <a:srgbClr val="C00000"/>
                  </a:solidFill>
                </a:rPr>
                <a:t>vuông</a:t>
              </a:r>
              <a:endParaRPr lang="en-US" sz="3600" b="1" dirty="0">
                <a:solidFill>
                  <a:srgbClr val="C00000"/>
                </a:solidFill>
              </a:endParaRPr>
            </a:p>
          </p:txBody>
        </p:sp>
        <p:pic>
          <p:nvPicPr>
            <p:cNvPr id="24" name="Picture 12">
              <a:extLst>
                <a:ext uri="{FF2B5EF4-FFF2-40B4-BE49-F238E27FC236}">
                  <a16:creationId xmlns:a16="http://schemas.microsoft.com/office/drawing/2014/main" id="{895A3452-2F1C-FDD2-0F17-EDF116499DC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9615" y="7563827"/>
              <a:ext cx="1634189" cy="1783562"/>
            </a:xfrm>
            <a:prstGeom prst="rect">
              <a:avLst/>
            </a:prstGeom>
          </p:spPr>
        </p:pic>
      </p:grpSp>
      <p:grpSp>
        <p:nvGrpSpPr>
          <p:cNvPr id="25" name="Group 24">
            <a:extLst>
              <a:ext uri="{FF2B5EF4-FFF2-40B4-BE49-F238E27FC236}">
                <a16:creationId xmlns:a16="http://schemas.microsoft.com/office/drawing/2014/main" id="{A6EB822A-56FB-3847-2175-EABF244D8559}"/>
              </a:ext>
            </a:extLst>
          </p:cNvPr>
          <p:cNvGrpSpPr/>
          <p:nvPr/>
        </p:nvGrpSpPr>
        <p:grpSpPr>
          <a:xfrm>
            <a:off x="6273600" y="4920397"/>
            <a:ext cx="5621983" cy="1380931"/>
            <a:chOff x="8635254" y="7429559"/>
            <a:chExt cx="8432975" cy="2071397"/>
          </a:xfrm>
        </p:grpSpPr>
        <p:sp>
          <p:nvSpPr>
            <p:cNvPr id="26" name="d">
              <a:extLst>
                <a:ext uri="{FF2B5EF4-FFF2-40B4-BE49-F238E27FC236}">
                  <a16:creationId xmlns:a16="http://schemas.microsoft.com/office/drawing/2014/main" id="{9488D876-E61E-5712-9294-9B243547FB3A}"/>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Cây</a:t>
              </a:r>
              <a:r>
                <a:rPr lang="en-US" sz="3600" b="1" dirty="0">
                  <a:solidFill>
                    <a:srgbClr val="C00000"/>
                  </a:solidFill>
                </a:rPr>
                <a:t> </a:t>
              </a:r>
              <a:r>
                <a:rPr lang="en-US" sz="3600" b="1" dirty="0" err="1">
                  <a:solidFill>
                    <a:srgbClr val="C00000"/>
                  </a:solidFill>
                </a:rPr>
                <a:t>phượng</a:t>
              </a:r>
              <a:endParaRPr lang="en-US" sz="3600" b="1" dirty="0">
                <a:solidFill>
                  <a:srgbClr val="C00000"/>
                </a:solidFill>
              </a:endParaRPr>
            </a:p>
          </p:txBody>
        </p:sp>
        <p:pic>
          <p:nvPicPr>
            <p:cNvPr id="27" name="Picture 13">
              <a:extLst>
                <a:ext uri="{FF2B5EF4-FFF2-40B4-BE49-F238E27FC236}">
                  <a16:creationId xmlns:a16="http://schemas.microsoft.com/office/drawing/2014/main" id="{D3DE2C0E-CA86-DE53-AF2C-6A459449292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635254" y="7624598"/>
              <a:ext cx="1516632" cy="1666628"/>
            </a:xfrm>
            <a:prstGeom prst="rect">
              <a:avLst/>
            </a:prstGeom>
          </p:spPr>
        </p:pic>
      </p:grpSp>
      <p:pic>
        <p:nvPicPr>
          <p:cNvPr id="28" name="Đúng">
            <a:extLst>
              <a:ext uri="{FF2B5EF4-FFF2-40B4-BE49-F238E27FC236}">
                <a16:creationId xmlns:a16="http://schemas.microsoft.com/office/drawing/2014/main" id="{4749D5AC-36AB-3F80-742E-5818BBF9B089}"/>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8848" y="4972467"/>
            <a:ext cx="1486303" cy="1189041"/>
          </a:xfrm>
          <a:prstGeom prst="rect">
            <a:avLst/>
          </a:prstGeom>
        </p:spPr>
      </p:pic>
      <p:sp>
        <p:nvSpPr>
          <p:cNvPr id="29" name="Freeform 2">
            <a:hlinkClick r:id="rId19" action="ppaction://hlinksldjump"/>
            <a:extLst>
              <a:ext uri="{FF2B5EF4-FFF2-40B4-BE49-F238E27FC236}">
                <a16:creationId xmlns:a16="http://schemas.microsoft.com/office/drawing/2014/main" id="{E58A31EF-72CF-1788-A01E-626B4FA08CD8}"/>
              </a:ext>
            </a:extLst>
          </p:cNvPr>
          <p:cNvSpPr/>
          <p:nvPr/>
        </p:nvSpPr>
        <p:spPr>
          <a:xfrm>
            <a:off x="10210800" y="142748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3091868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72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14:bounceEnd="72000">
                                          <p:cBhvr additive="base">
                                            <p:cTn id="11"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14:bounceEnd="72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14:bounceEnd="72000">
                                          <p:cBhvr additive="base">
                                            <p:cTn id="19" dur="10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5"/>
                                            </p:tgtEl>
                                          </p:cBhvr>
                                        </p:cmd>
                                      </p:childTnLst>
                                    </p:cTn>
                                  </p:par>
                                  <p:par>
                                    <p:cTn id="26" presetID="26" presetClass="emph" presetSubtype="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 calcmode="lin" valueType="num">
                                          <p:cBhvr>
                                            <p:cTn id="39" dur="500" fill="hold"/>
                                            <p:tgtEl>
                                              <p:spTgt spid="28"/>
                                            </p:tgtEl>
                                            <p:attrNameLst>
                                              <p:attrName>style.rotation</p:attrName>
                                            </p:attrNameLst>
                                          </p:cBhvr>
                                          <p:tavLst>
                                            <p:tav tm="0">
                                              <p:val>
                                                <p:fltVal val="360"/>
                                              </p:val>
                                            </p:tav>
                                            <p:tav tm="100000">
                                              <p:val>
                                                <p:fltVal val="0"/>
                                              </p:val>
                                            </p:tav>
                                          </p:tavLst>
                                        </p:anim>
                                        <p:animEffect transition="in" filter="fade">
                                          <p:cBhvr>
                                            <p:cTn id="40" dur="500"/>
                                            <p:tgtEl>
                                              <p:spTgt spid="28"/>
                                            </p:tgtEl>
                                          </p:cBhvr>
                                        </p:animEffect>
                                      </p:childTnLst>
                                    </p:cTn>
                                  </p:par>
                                  <p:par>
                                    <p:cTn id="41" presetID="1" presetClass="mediacall" presetSubtype="0" fill="hold" nodeType="withEffect">
                                      <p:stCondLst>
                                        <p:cond delay="0"/>
                                      </p:stCondLst>
                                      <p:childTnLst>
                                        <p:cmd type="call" cmd="playFrom(0.0)">
                                          <p:cBhvr>
                                            <p:cTn id="42" dur="3448" fill="hold"/>
                                            <p:tgtEl>
                                              <p:spTgt spid="6"/>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16"/>
                                            </p:tgtEl>
                                            <p:attrNameLst>
                                              <p:attrName>ppt_w</p:attrName>
                                            </p:attrNameLst>
                                          </p:cBhvr>
                                          <p:tavLst>
                                            <p:tav tm="0">
                                              <p:val>
                                                <p:strVal val="ppt_w"/>
                                              </p:val>
                                            </p:tav>
                                            <p:tav tm="100000">
                                              <p:val>
                                                <p:fltVal val="0"/>
                                              </p:val>
                                            </p:tav>
                                          </p:tavLst>
                                        </p:anim>
                                        <p:anim calcmode="lin" valueType="num">
                                          <p:cBhvr>
                                            <p:cTn id="51" dur="1000"/>
                                            <p:tgtEl>
                                              <p:spTgt spid="16"/>
                                            </p:tgtEl>
                                            <p:attrNameLst>
                                              <p:attrName>ppt_h</p:attrName>
                                            </p:attrNameLst>
                                          </p:cBhvr>
                                          <p:tavLst>
                                            <p:tav tm="0">
                                              <p:val>
                                                <p:strVal val="ppt_h"/>
                                              </p:val>
                                            </p:tav>
                                            <p:tav tm="100000">
                                              <p:val>
                                                <p:fltVal val="0"/>
                                              </p:val>
                                            </p:tav>
                                          </p:tavLst>
                                        </p:anim>
                                        <p:anim calcmode="lin" valueType="num">
                                          <p:cBhvr>
                                            <p:cTn id="52" dur="1000"/>
                                            <p:tgtEl>
                                              <p:spTgt spid="16"/>
                                            </p:tgtEl>
                                            <p:attrNameLst>
                                              <p:attrName>style.rotation</p:attrName>
                                            </p:attrNameLst>
                                          </p:cBhvr>
                                          <p:tavLst>
                                            <p:tav tm="0">
                                              <p:val>
                                                <p:fltVal val="0"/>
                                              </p:val>
                                            </p:tav>
                                            <p:tav tm="100000">
                                              <p:val>
                                                <p:fltVal val="90"/>
                                              </p:val>
                                            </p:tav>
                                          </p:tavLst>
                                        </p:anim>
                                        <p:animEffect transition="out" filter="fad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25"/>
                                            </p:tgtEl>
                                            <p:attrNameLst>
                                              <p:attrName>ppt_w</p:attrName>
                                            </p:attrNameLst>
                                          </p:cBhvr>
                                          <p:tavLst>
                                            <p:tav tm="0">
                                              <p:val>
                                                <p:strVal val="ppt_w"/>
                                              </p:val>
                                            </p:tav>
                                            <p:tav tm="100000">
                                              <p:val>
                                                <p:fltVal val="0"/>
                                              </p:val>
                                            </p:tav>
                                          </p:tavLst>
                                        </p:anim>
                                        <p:anim calcmode="lin" valueType="num">
                                          <p:cBhvr>
                                            <p:cTn id="57" dur="1000"/>
                                            <p:tgtEl>
                                              <p:spTgt spid="25"/>
                                            </p:tgtEl>
                                            <p:attrNameLst>
                                              <p:attrName>ppt_h</p:attrName>
                                            </p:attrNameLst>
                                          </p:cBhvr>
                                          <p:tavLst>
                                            <p:tav tm="0">
                                              <p:val>
                                                <p:strVal val="ppt_h"/>
                                              </p:val>
                                            </p:tav>
                                            <p:tav tm="100000">
                                              <p:val>
                                                <p:fltVal val="0"/>
                                              </p:val>
                                            </p:tav>
                                          </p:tavLst>
                                        </p:anim>
                                        <p:anim calcmode="lin" valueType="num">
                                          <p:cBhvr>
                                            <p:cTn id="58" dur="1000"/>
                                            <p:tgtEl>
                                              <p:spTgt spid="25"/>
                                            </p:tgtEl>
                                            <p:attrNameLst>
                                              <p:attrName>style.rotation</p:attrName>
                                            </p:attrNameLst>
                                          </p:cBhvr>
                                          <p:tavLst>
                                            <p:tav tm="0">
                                              <p:val>
                                                <p:fltVal val="0"/>
                                              </p:val>
                                            </p:tav>
                                            <p:tav tm="100000">
                                              <p:val>
                                                <p:fltVal val="90"/>
                                              </p:val>
                                            </p:tav>
                                          </p:tavLst>
                                        </p:anim>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13"/>
                                            </p:tgtEl>
                                          </p:cBhvr>
                                        </p:cmd>
                                      </p:childTnLst>
                                    </p:cTn>
                                  </p:par>
                                  <p:par>
                                    <p:cTn id="72" presetID="26" presetClass="emph" presetSubtype="0" fill="hold" nodeType="withEffect">
                                      <p:stCondLst>
                                        <p:cond delay="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9"/>
                                            </p:tgtEl>
                                          </p:cBhvr>
                                        </p:animEffect>
                                        <p:animScale>
                                          <p:cBhvr>
                                            <p:cTn id="80" dur="250" autoRev="1" fill="hold"/>
                                            <p:tgtEl>
                                              <p:spTgt spid="19"/>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5"/>
                    </p:tgtEl>
                  </p:cMediaNode>
                </p:audio>
                <p:audio>
                  <p:cMediaNode vol="80000">
                    <p:cTn id="84" fill="hold" display="0">
                      <p:stCondLst>
                        <p:cond delay="indefinite"/>
                      </p:stCondLst>
                      <p:endCondLst>
                        <p:cond evt="onStopAudio" delay="0">
                          <p:tgtEl>
                            <p:sldTgt/>
                          </p:tgtEl>
                        </p:cond>
                      </p:endCondLst>
                    </p:cTn>
                    <p:tgtEl>
                      <p:spTgt spid="6"/>
                    </p:tgtEl>
                  </p:cMediaNode>
                </p:audio>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5"/>
                                            </p:tgtEl>
                                          </p:cBhvr>
                                        </p:cmd>
                                      </p:childTnLst>
                                    </p:cTn>
                                  </p:par>
                                  <p:par>
                                    <p:cTn id="26" presetID="26" presetClass="emph" presetSubtype="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 calcmode="lin" valueType="num">
                                          <p:cBhvr>
                                            <p:cTn id="39" dur="500" fill="hold"/>
                                            <p:tgtEl>
                                              <p:spTgt spid="28"/>
                                            </p:tgtEl>
                                            <p:attrNameLst>
                                              <p:attrName>style.rotation</p:attrName>
                                            </p:attrNameLst>
                                          </p:cBhvr>
                                          <p:tavLst>
                                            <p:tav tm="0">
                                              <p:val>
                                                <p:fltVal val="360"/>
                                              </p:val>
                                            </p:tav>
                                            <p:tav tm="100000">
                                              <p:val>
                                                <p:fltVal val="0"/>
                                              </p:val>
                                            </p:tav>
                                          </p:tavLst>
                                        </p:anim>
                                        <p:animEffect transition="in" filter="fade">
                                          <p:cBhvr>
                                            <p:cTn id="40" dur="500"/>
                                            <p:tgtEl>
                                              <p:spTgt spid="28"/>
                                            </p:tgtEl>
                                          </p:cBhvr>
                                        </p:animEffect>
                                      </p:childTnLst>
                                    </p:cTn>
                                  </p:par>
                                  <p:par>
                                    <p:cTn id="41" presetID="1" presetClass="mediacall" presetSubtype="0" fill="hold" nodeType="withEffect">
                                      <p:stCondLst>
                                        <p:cond delay="0"/>
                                      </p:stCondLst>
                                      <p:childTnLst>
                                        <p:cmd type="call" cmd="playFrom(0.0)">
                                          <p:cBhvr>
                                            <p:cTn id="42" dur="3448" fill="hold"/>
                                            <p:tgtEl>
                                              <p:spTgt spid="6"/>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16"/>
                                            </p:tgtEl>
                                            <p:attrNameLst>
                                              <p:attrName>ppt_w</p:attrName>
                                            </p:attrNameLst>
                                          </p:cBhvr>
                                          <p:tavLst>
                                            <p:tav tm="0">
                                              <p:val>
                                                <p:strVal val="ppt_w"/>
                                              </p:val>
                                            </p:tav>
                                            <p:tav tm="100000">
                                              <p:val>
                                                <p:fltVal val="0"/>
                                              </p:val>
                                            </p:tav>
                                          </p:tavLst>
                                        </p:anim>
                                        <p:anim calcmode="lin" valueType="num">
                                          <p:cBhvr>
                                            <p:cTn id="51" dur="1000"/>
                                            <p:tgtEl>
                                              <p:spTgt spid="16"/>
                                            </p:tgtEl>
                                            <p:attrNameLst>
                                              <p:attrName>ppt_h</p:attrName>
                                            </p:attrNameLst>
                                          </p:cBhvr>
                                          <p:tavLst>
                                            <p:tav tm="0">
                                              <p:val>
                                                <p:strVal val="ppt_h"/>
                                              </p:val>
                                            </p:tav>
                                            <p:tav tm="100000">
                                              <p:val>
                                                <p:fltVal val="0"/>
                                              </p:val>
                                            </p:tav>
                                          </p:tavLst>
                                        </p:anim>
                                        <p:anim calcmode="lin" valueType="num">
                                          <p:cBhvr>
                                            <p:cTn id="52" dur="1000"/>
                                            <p:tgtEl>
                                              <p:spTgt spid="16"/>
                                            </p:tgtEl>
                                            <p:attrNameLst>
                                              <p:attrName>style.rotation</p:attrName>
                                            </p:attrNameLst>
                                          </p:cBhvr>
                                          <p:tavLst>
                                            <p:tav tm="0">
                                              <p:val>
                                                <p:fltVal val="0"/>
                                              </p:val>
                                            </p:tav>
                                            <p:tav tm="100000">
                                              <p:val>
                                                <p:fltVal val="90"/>
                                              </p:val>
                                            </p:tav>
                                          </p:tavLst>
                                        </p:anim>
                                        <p:animEffect transition="out" filter="fad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25"/>
                                            </p:tgtEl>
                                            <p:attrNameLst>
                                              <p:attrName>ppt_w</p:attrName>
                                            </p:attrNameLst>
                                          </p:cBhvr>
                                          <p:tavLst>
                                            <p:tav tm="0">
                                              <p:val>
                                                <p:strVal val="ppt_w"/>
                                              </p:val>
                                            </p:tav>
                                            <p:tav tm="100000">
                                              <p:val>
                                                <p:fltVal val="0"/>
                                              </p:val>
                                            </p:tav>
                                          </p:tavLst>
                                        </p:anim>
                                        <p:anim calcmode="lin" valueType="num">
                                          <p:cBhvr>
                                            <p:cTn id="57" dur="1000"/>
                                            <p:tgtEl>
                                              <p:spTgt spid="25"/>
                                            </p:tgtEl>
                                            <p:attrNameLst>
                                              <p:attrName>ppt_h</p:attrName>
                                            </p:attrNameLst>
                                          </p:cBhvr>
                                          <p:tavLst>
                                            <p:tav tm="0">
                                              <p:val>
                                                <p:strVal val="ppt_h"/>
                                              </p:val>
                                            </p:tav>
                                            <p:tav tm="100000">
                                              <p:val>
                                                <p:fltVal val="0"/>
                                              </p:val>
                                            </p:tav>
                                          </p:tavLst>
                                        </p:anim>
                                        <p:anim calcmode="lin" valueType="num">
                                          <p:cBhvr>
                                            <p:cTn id="58" dur="1000"/>
                                            <p:tgtEl>
                                              <p:spTgt spid="25"/>
                                            </p:tgtEl>
                                            <p:attrNameLst>
                                              <p:attrName>style.rotation</p:attrName>
                                            </p:attrNameLst>
                                          </p:cBhvr>
                                          <p:tavLst>
                                            <p:tav tm="0">
                                              <p:val>
                                                <p:fltVal val="0"/>
                                              </p:val>
                                            </p:tav>
                                            <p:tav tm="100000">
                                              <p:val>
                                                <p:fltVal val="90"/>
                                              </p:val>
                                            </p:tav>
                                          </p:tavLst>
                                        </p:anim>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13"/>
                                            </p:tgtEl>
                                          </p:cBhvr>
                                        </p:cmd>
                                      </p:childTnLst>
                                    </p:cTn>
                                  </p:par>
                                  <p:par>
                                    <p:cTn id="72" presetID="26" presetClass="emph" presetSubtype="0" fill="hold" nodeType="withEffect">
                                      <p:stCondLst>
                                        <p:cond delay="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9"/>
                                            </p:tgtEl>
                                          </p:cBhvr>
                                        </p:animEffect>
                                        <p:animScale>
                                          <p:cBhvr>
                                            <p:cTn id="80" dur="250" autoRev="1" fill="hold"/>
                                            <p:tgtEl>
                                              <p:spTgt spid="19"/>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5"/>
                    </p:tgtEl>
                  </p:cMediaNode>
                </p:audio>
                <p:audio>
                  <p:cMediaNode vol="80000">
                    <p:cTn id="84" fill="hold" display="0">
                      <p:stCondLst>
                        <p:cond delay="indefinite"/>
                      </p:stCondLst>
                      <p:endCondLst>
                        <p:cond evt="onStopAudio" delay="0">
                          <p:tgtEl>
                            <p:sldTgt/>
                          </p:tgtEl>
                        </p:cond>
                      </p:endCondLst>
                    </p:cTn>
                    <p:tgtEl>
                      <p:spTgt spid="6"/>
                    </p:tgtEl>
                  </p:cMediaNode>
                </p:audio>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4"/>
                    </p:tgtEl>
                  </p:cMediaNode>
                </p:audio>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987BFA7-AF35-48F3-B2D2-7F5E9EBDF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4736720" y="66753"/>
            <a:ext cx="6886550" cy="7132498"/>
          </a:xfrm>
          <a:prstGeom prst="rect">
            <a:avLst/>
          </a:prstGeom>
        </p:spPr>
      </p:pic>
      <p:sp>
        <p:nvSpPr>
          <p:cNvPr id="34" name="TextBox 2">
            <a:extLst>
              <a:ext uri="{FF2B5EF4-FFF2-40B4-BE49-F238E27FC236}">
                <a16:creationId xmlns:a16="http://schemas.microsoft.com/office/drawing/2014/main" id="{E36AEE3A-629E-4BBD-9408-2069345C7BEB}"/>
              </a:ext>
            </a:extLst>
          </p:cNvPr>
          <p:cNvSpPr txBox="1"/>
          <p:nvPr/>
        </p:nvSpPr>
        <p:spPr>
          <a:xfrm>
            <a:off x="1971040" y="2409599"/>
            <a:ext cx="8534399" cy="1321965"/>
          </a:xfrm>
          <a:prstGeom prst="rect">
            <a:avLst/>
          </a:prstGeom>
          <a:noFill/>
        </p:spPr>
        <p:txBody>
          <a:bodyPr wrap="square" rtlCol="0">
            <a:spAutoFit/>
          </a:bodyPr>
          <a:lstStyle/>
          <a:p>
            <a:pPr algn="ctr">
              <a:lnSpc>
                <a:spcPct val="150000"/>
              </a:lnSpc>
            </a:pPr>
            <a:r>
              <a:rPr lang="en-US" altLang="zh-CN" sz="6000" b="1" dirty="0" err="1">
                <a:latin typeface="UTM Isadora" pitchFamily="18" charset="0"/>
                <a:ea typeface="等线" panose="02010600030101010101" pitchFamily="2" charset="-122"/>
                <a:cs typeface="经典中圆简" panose="02010609000101010101" pitchFamily="49" charset="-122"/>
              </a:rPr>
              <a:t>Tạm</a:t>
            </a:r>
            <a:r>
              <a:rPr lang="en-US" altLang="zh-CN" sz="6000" b="1" dirty="0">
                <a:latin typeface="UTM Isadora" pitchFamily="18" charset="0"/>
                <a:ea typeface="等线" panose="02010600030101010101" pitchFamily="2" charset="-122"/>
                <a:cs typeface="经典中圆简" panose="02010609000101010101" pitchFamily="49" charset="-122"/>
              </a:rPr>
              <a:t> </a:t>
            </a:r>
            <a:r>
              <a:rPr lang="en-US" altLang="zh-CN" sz="6000" b="1" dirty="0" err="1">
                <a:latin typeface="UTM Isadora" pitchFamily="18" charset="0"/>
                <a:ea typeface="等线" panose="02010600030101010101" pitchFamily="2" charset="-122"/>
                <a:cs typeface="经典中圆简" panose="02010609000101010101" pitchFamily="49" charset="-122"/>
              </a:rPr>
              <a:t>biệt</a:t>
            </a:r>
            <a:r>
              <a:rPr lang="en-US" altLang="zh-CN" sz="6000" b="1" dirty="0">
                <a:latin typeface="UTM Isadora" pitchFamily="18" charset="0"/>
                <a:ea typeface="等线" panose="02010600030101010101" pitchFamily="2" charset="-122"/>
                <a:cs typeface="经典中圆简" panose="02010609000101010101" pitchFamily="49" charset="-122"/>
              </a:rPr>
              <a:t> </a:t>
            </a:r>
            <a:r>
              <a:rPr lang="en-US" altLang="zh-CN" sz="6000" b="1" dirty="0" err="1">
                <a:latin typeface="UTM Isadora" pitchFamily="18" charset="0"/>
                <a:ea typeface="等线" panose="02010600030101010101" pitchFamily="2" charset="-122"/>
                <a:cs typeface="经典中圆简" panose="02010609000101010101" pitchFamily="49" charset="-122"/>
              </a:rPr>
              <a:t>các</a:t>
            </a:r>
            <a:r>
              <a:rPr lang="en-US" altLang="zh-CN" sz="6000" b="1" dirty="0">
                <a:latin typeface="UTM Isadora" pitchFamily="18" charset="0"/>
                <a:ea typeface="等线" panose="02010600030101010101" pitchFamily="2" charset="-122"/>
                <a:cs typeface="经典中圆简" panose="02010609000101010101" pitchFamily="49" charset="-122"/>
              </a:rPr>
              <a:t> </a:t>
            </a:r>
            <a:r>
              <a:rPr lang="en-US" altLang="zh-CN" sz="6000" b="1" dirty="0" err="1">
                <a:latin typeface="UTM Isadora" pitchFamily="18" charset="0"/>
                <a:ea typeface="等线" panose="02010600030101010101" pitchFamily="2" charset="-122"/>
                <a:cs typeface="经典中圆简" panose="02010609000101010101" pitchFamily="49" charset="-122"/>
              </a:rPr>
              <a:t>em</a:t>
            </a:r>
            <a:endParaRPr lang="zh-CN" altLang="en-US" sz="6000" b="1" dirty="0">
              <a:latin typeface="UTM Isadora" pitchFamily="18" charset="0"/>
              <a:ea typeface="等线" panose="02010600030101010101" pitchFamily="2" charset="-122"/>
              <a:cs typeface="经典中圆简" panose="02010609000101010101" pitchFamily="49" charset="-122"/>
            </a:endParaRPr>
          </a:p>
        </p:txBody>
      </p:sp>
      <p:pic>
        <p:nvPicPr>
          <p:cNvPr id="37" name="图片 36">
            <a:extLst>
              <a:ext uri="{FF2B5EF4-FFF2-40B4-BE49-F238E27FC236}">
                <a16:creationId xmlns:a16="http://schemas.microsoft.com/office/drawing/2014/main" id="{170B9298-2856-45E5-990F-8B14E4D5AD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9556" b="6889"/>
          <a:stretch/>
        </p:blipFill>
        <p:spPr>
          <a:xfrm>
            <a:off x="8293070" y="3603943"/>
            <a:ext cx="429347" cy="792495"/>
          </a:xfrm>
          <a:prstGeom prst="rect">
            <a:avLst/>
          </a:prstGeom>
        </p:spPr>
      </p:pic>
      <p:pic>
        <p:nvPicPr>
          <p:cNvPr id="38" name="图片 37">
            <a:extLst>
              <a:ext uri="{FF2B5EF4-FFF2-40B4-BE49-F238E27FC236}">
                <a16:creationId xmlns:a16="http://schemas.microsoft.com/office/drawing/2014/main" id="{74F1483B-B01C-4CC9-970B-7976045AC7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9556" b="6889"/>
          <a:stretch/>
        </p:blipFill>
        <p:spPr>
          <a:xfrm flipH="1">
            <a:off x="8867198" y="4464991"/>
            <a:ext cx="429347" cy="792495"/>
          </a:xfrm>
          <a:prstGeom prst="rect">
            <a:avLst/>
          </a:prstGeom>
        </p:spPr>
      </p:pic>
      <p:pic>
        <p:nvPicPr>
          <p:cNvPr id="43" name="图片 42">
            <a:extLst>
              <a:ext uri="{FF2B5EF4-FFF2-40B4-BE49-F238E27FC236}">
                <a16:creationId xmlns:a16="http://schemas.microsoft.com/office/drawing/2014/main" id="{EE016F00-7D63-4C11-8741-13999DD8E7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255" y="4345017"/>
            <a:ext cx="2512307" cy="2457031"/>
          </a:xfrm>
          <a:prstGeom prst="rect">
            <a:avLst/>
          </a:prstGeom>
        </p:spPr>
      </p:pic>
      <p:pic>
        <p:nvPicPr>
          <p:cNvPr id="58" name="图片 57">
            <a:extLst>
              <a:ext uri="{FF2B5EF4-FFF2-40B4-BE49-F238E27FC236}">
                <a16:creationId xmlns:a16="http://schemas.microsoft.com/office/drawing/2014/main" id="{6E93C072-AC03-49EA-A4CD-DC4CD51E1644}"/>
              </a:ext>
            </a:extLst>
          </p:cNvPr>
          <p:cNvPicPr>
            <a:picLocks noChangeAspect="1"/>
          </p:cNvPicPr>
          <p:nvPr/>
        </p:nvPicPr>
        <p:blipFill rotWithShape="1">
          <a:blip r:embed="rId3">
            <a:extLst>
              <a:ext uri="{28A0092B-C50C-407E-A947-70E740481C1C}">
                <a14:useLocalDpi xmlns:a14="http://schemas.microsoft.com/office/drawing/2010/main" val="0"/>
              </a:ext>
            </a:extLst>
          </a:blip>
          <a:srcRect l="75649" t="7219" r="13481" b="72446"/>
          <a:stretch/>
        </p:blipFill>
        <p:spPr>
          <a:xfrm rot="16200000" flipV="1">
            <a:off x="7684710" y="-350928"/>
            <a:ext cx="748569" cy="1450424"/>
          </a:xfrm>
          <a:prstGeom prst="rect">
            <a:avLst/>
          </a:prstGeom>
        </p:spPr>
      </p:pic>
    </p:spTree>
    <p:extLst>
      <p:ext uri="{BB962C8B-B14F-4D97-AF65-F5344CB8AC3E}">
        <p14:creationId xmlns:p14="http://schemas.microsoft.com/office/powerpoint/2010/main" val="264621558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strVal val="#ppt_w*0.70"/>
                                          </p:val>
                                        </p:tav>
                                        <p:tav tm="100000">
                                          <p:val>
                                            <p:strVal val="#ppt_w"/>
                                          </p:val>
                                        </p:tav>
                                      </p:tavLst>
                                    </p:anim>
                                    <p:anim calcmode="lin" valueType="num">
                                      <p:cBhvr>
                                        <p:cTn id="8" dur="1000" fill="hold"/>
                                        <p:tgtEl>
                                          <p:spTgt spid="34"/>
                                        </p:tgtEl>
                                        <p:attrNameLst>
                                          <p:attrName>ppt_h</p:attrName>
                                        </p:attrNameLst>
                                      </p:cBhvr>
                                      <p:tavLst>
                                        <p:tav tm="0">
                                          <p:val>
                                            <p:strVal val="#ppt_h"/>
                                          </p:val>
                                        </p:tav>
                                        <p:tav tm="100000">
                                          <p:val>
                                            <p:strVal val="#ppt_h"/>
                                          </p:val>
                                        </p:tav>
                                      </p:tavLst>
                                    </p:anim>
                                    <p:animEffect transition="in" filter="fade">
                                      <p:cBhvr>
                                        <p:cTn id="9" dur="1000"/>
                                        <p:tgtEl>
                                          <p:spTgt spid="34"/>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5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 name="Picture 11">
            <a:hlinkClick r:id="rId5" action="ppaction://hlinksldjump"/>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26321" y="5529"/>
            <a:ext cx="3169664" cy="2743200"/>
          </a:xfrm>
          <a:prstGeom prst="rect">
            <a:avLst/>
          </a:prstGeom>
        </p:spPr>
      </p:pic>
      <p:pic>
        <p:nvPicPr>
          <p:cNvPr id="12"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72080" y="3990290"/>
            <a:ext cx="2324862" cy="2743200"/>
          </a:xfrm>
          <a:prstGeom prst="rect">
            <a:avLst/>
          </a:prstGeom>
        </p:spPr>
      </p:pic>
      <p:pic>
        <p:nvPicPr>
          <p:cNvPr id="13"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41514" y="4077839"/>
            <a:ext cx="2922184" cy="2743200"/>
          </a:xfrm>
          <a:prstGeom prst="rect">
            <a:avLst/>
          </a:prstGeom>
        </p:spPr>
      </p:pic>
      <p:grpSp>
        <p:nvGrpSpPr>
          <p:cNvPr id="14" name="Group 2"/>
          <p:cNvGrpSpPr>
            <a:grpSpLocks noChangeAspect="1"/>
          </p:cNvGrpSpPr>
          <p:nvPr/>
        </p:nvGrpSpPr>
        <p:grpSpPr>
          <a:xfrm>
            <a:off x="204595" y="210109"/>
            <a:ext cx="4384694" cy="3216238"/>
            <a:chOff x="0" y="0"/>
            <a:chExt cx="4198620" cy="3079750"/>
          </a:xfrm>
          <a:blipFill>
            <a:blip r:embed="rId12"/>
            <a:stretch>
              <a:fillRect/>
            </a:stretch>
          </a:blipFill>
        </p:grpSpPr>
        <p:sp>
          <p:nvSpPr>
            <p:cNvPr id="15"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grpFill/>
          </p:spPr>
          <p:txBody>
            <a:bodyPr/>
            <a:lstStyle/>
            <a:p>
              <a:endParaRPr lang="en-US"/>
            </a:p>
          </p:txBody>
        </p:sp>
      </p:grpSp>
      <p:grpSp>
        <p:nvGrpSpPr>
          <p:cNvPr id="21" name="Group 2"/>
          <p:cNvGrpSpPr>
            <a:grpSpLocks noChangeAspect="1"/>
          </p:cNvGrpSpPr>
          <p:nvPr/>
        </p:nvGrpSpPr>
        <p:grpSpPr>
          <a:xfrm>
            <a:off x="3942724" y="2016976"/>
            <a:ext cx="4384694" cy="3216238"/>
            <a:chOff x="0" y="0"/>
            <a:chExt cx="4198620" cy="3079750"/>
          </a:xfrm>
          <a:blipFill>
            <a:blip r:embed="rId13"/>
            <a:stretch>
              <a:fillRect/>
            </a:stretch>
          </a:blipFill>
        </p:grpSpPr>
        <p:sp>
          <p:nvSpPr>
            <p:cNvPr id="23"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grpFill/>
          </p:spPr>
          <p:txBody>
            <a:bodyPr/>
            <a:lstStyle/>
            <a:p>
              <a:endParaRPr lang="en-US"/>
            </a:p>
          </p:txBody>
        </p:sp>
      </p:grpSp>
      <p:grpSp>
        <p:nvGrpSpPr>
          <p:cNvPr id="25" name="Group 2"/>
          <p:cNvGrpSpPr>
            <a:grpSpLocks noChangeAspect="1"/>
          </p:cNvGrpSpPr>
          <p:nvPr/>
        </p:nvGrpSpPr>
        <p:grpSpPr>
          <a:xfrm>
            <a:off x="7787400" y="3639112"/>
            <a:ext cx="4401935" cy="3220217"/>
            <a:chOff x="-854720" y="2986776"/>
            <a:chExt cx="4215129" cy="3083560"/>
          </a:xfrm>
          <a:solidFill>
            <a:srgbClr val="FFF8FF"/>
          </a:solidFill>
        </p:grpSpPr>
        <p:sp>
          <p:nvSpPr>
            <p:cNvPr id="27" name="Freeform 3"/>
            <p:cNvSpPr/>
            <p:nvPr/>
          </p:nvSpPr>
          <p:spPr>
            <a:xfrm>
              <a:off x="-854720" y="2986776"/>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4"/>
              <a:stretch>
                <a:fillRect/>
              </a:stretch>
            </a:blipFill>
          </p:spPr>
          <p:txBody>
            <a:bodyPr/>
            <a:lstStyle/>
            <a:p>
              <a:endParaRPr lang="en-US"/>
            </a:p>
          </p:txBody>
        </p:sp>
      </p:grpSp>
      <p:grpSp>
        <p:nvGrpSpPr>
          <p:cNvPr id="30" name="Group 29"/>
          <p:cNvGrpSpPr/>
          <p:nvPr/>
        </p:nvGrpSpPr>
        <p:grpSpPr>
          <a:xfrm>
            <a:off x="195974" y="207455"/>
            <a:ext cx="4401935" cy="3220217"/>
            <a:chOff x="178071" y="208782"/>
            <a:chExt cx="4401935" cy="3220217"/>
          </a:xfrm>
        </p:grpSpPr>
        <p:grpSp>
          <p:nvGrpSpPr>
            <p:cNvPr id="5" name="Group 2"/>
            <p:cNvGrpSpPr>
              <a:grpSpLocks noChangeAspect="1"/>
            </p:cNvGrpSpPr>
            <p:nvPr/>
          </p:nvGrpSpPr>
          <p:grpSpPr>
            <a:xfrm>
              <a:off x="178071" y="208782"/>
              <a:ext cx="4401935" cy="3220217"/>
              <a:chOff x="-12699" y="-2540"/>
              <a:chExt cx="4215129" cy="3083560"/>
            </a:xfrm>
          </p:grpSpPr>
          <p:sp>
            <p:nvSpPr>
              <p:cNvPr id="6" name="Freeform 3">
                <a:hlinkClick r:id="rId15" action="ppaction://hlinksldjump"/>
              </p:cNvPr>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6"/>
                <a:stretch>
                  <a:fillRect l="-8725" r="-8685" b="-41"/>
                </a:stretch>
              </a:blipFill>
            </p:spPr>
            <p:txBody>
              <a:bodyPr/>
              <a:lstStyle/>
              <a:p>
                <a:endParaRPr lang="en-US"/>
              </a:p>
            </p:txBody>
          </p:sp>
        </p:grpSp>
        <p:sp>
          <p:nvSpPr>
            <p:cNvPr id="29" name="TextBox 28"/>
            <p:cNvSpPr txBox="1"/>
            <p:nvPr/>
          </p:nvSpPr>
          <p:spPr>
            <a:xfrm>
              <a:off x="2223833" y="1106548"/>
              <a:ext cx="567784" cy="1200329"/>
            </a:xfrm>
            <a:prstGeom prst="rect">
              <a:avLst/>
            </a:prstGeom>
            <a:noFill/>
          </p:spPr>
          <p:txBody>
            <a:bodyPr wrap="none" rtlCol="0">
              <a:spAutoFit/>
            </a:bodyPr>
            <a:lstStyle/>
            <a:p>
              <a:r>
                <a:rPr lang="en-US" sz="7200" dirty="0">
                  <a:solidFill>
                    <a:schemeClr val="bg1"/>
                  </a:solidFill>
                  <a:latin typeface="UTM Showcard" pitchFamily="18" charset="0"/>
                </a:rPr>
                <a:t>1</a:t>
              </a:r>
            </a:p>
          </p:txBody>
        </p:sp>
      </p:grpSp>
      <p:grpSp>
        <p:nvGrpSpPr>
          <p:cNvPr id="31" name="Group 30"/>
          <p:cNvGrpSpPr/>
          <p:nvPr/>
        </p:nvGrpSpPr>
        <p:grpSpPr>
          <a:xfrm>
            <a:off x="3929462" y="2010785"/>
            <a:ext cx="4391318" cy="3221097"/>
            <a:chOff x="3956006" y="2010789"/>
            <a:chExt cx="4391318" cy="3221097"/>
          </a:xfrm>
        </p:grpSpPr>
        <p:grpSp>
          <p:nvGrpSpPr>
            <p:cNvPr id="7" name="Group 4"/>
            <p:cNvGrpSpPr>
              <a:grpSpLocks noChangeAspect="1"/>
            </p:cNvGrpSpPr>
            <p:nvPr/>
          </p:nvGrpSpPr>
          <p:grpSpPr>
            <a:xfrm>
              <a:off x="3956006" y="2010789"/>
              <a:ext cx="4391318" cy="3221097"/>
              <a:chOff x="0" y="0"/>
              <a:chExt cx="4198620" cy="3079750"/>
            </a:xfrm>
          </p:grpSpPr>
          <p:sp>
            <p:nvSpPr>
              <p:cNvPr id="8" name="Freeform 5">
                <a:hlinkClick r:id="rId17" action="ppaction://hlinksldjump"/>
              </p:cNvPr>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8"/>
                <a:stretch>
                  <a:fillRect l="-11342" r="-11302" b="-41"/>
                </a:stretch>
              </a:blipFill>
            </p:spPr>
            <p:txBody>
              <a:bodyPr/>
              <a:lstStyle/>
              <a:p>
                <a:endParaRPr lang="en-US"/>
              </a:p>
            </p:txBody>
          </p:sp>
        </p:grpSp>
        <p:sp>
          <p:nvSpPr>
            <p:cNvPr id="22" name="TextBox 21"/>
            <p:cNvSpPr txBox="1"/>
            <p:nvPr/>
          </p:nvSpPr>
          <p:spPr>
            <a:xfrm>
              <a:off x="5934267" y="2705128"/>
              <a:ext cx="609462" cy="1200329"/>
            </a:xfrm>
            <a:prstGeom prst="rect">
              <a:avLst/>
            </a:prstGeom>
            <a:noFill/>
          </p:spPr>
          <p:txBody>
            <a:bodyPr wrap="none" rtlCol="0">
              <a:spAutoFit/>
            </a:bodyPr>
            <a:lstStyle/>
            <a:p>
              <a:r>
                <a:rPr lang="en-US" sz="7200" dirty="0">
                  <a:solidFill>
                    <a:srgbClr val="FFFF00"/>
                  </a:solidFill>
                  <a:latin typeface="UTM Showcard" pitchFamily="18" charset="0"/>
                </a:rPr>
                <a:t>2</a:t>
              </a:r>
            </a:p>
          </p:txBody>
        </p:sp>
      </p:grpSp>
      <p:grpSp>
        <p:nvGrpSpPr>
          <p:cNvPr id="32" name="Group 31"/>
          <p:cNvGrpSpPr/>
          <p:nvPr/>
        </p:nvGrpSpPr>
        <p:grpSpPr>
          <a:xfrm>
            <a:off x="7942174" y="3623991"/>
            <a:ext cx="4391318" cy="3221097"/>
            <a:chOff x="7800682" y="3636904"/>
            <a:chExt cx="4391318" cy="3221097"/>
          </a:xfrm>
        </p:grpSpPr>
        <p:grpSp>
          <p:nvGrpSpPr>
            <p:cNvPr id="9" name="Group 6"/>
            <p:cNvGrpSpPr>
              <a:grpSpLocks noChangeAspect="1"/>
            </p:cNvGrpSpPr>
            <p:nvPr/>
          </p:nvGrpSpPr>
          <p:grpSpPr>
            <a:xfrm>
              <a:off x="7800682" y="3636904"/>
              <a:ext cx="4391318" cy="3221097"/>
              <a:chOff x="0" y="0"/>
              <a:chExt cx="4198620" cy="3079750"/>
            </a:xfrm>
          </p:grpSpPr>
          <p:sp>
            <p:nvSpPr>
              <p:cNvPr id="10" name="Freeform 7">
                <a:hlinkClick r:id="rId19" action="ppaction://hlinksldjump"/>
              </p:cNvPr>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20"/>
                <a:stretch>
                  <a:fillRect l="-3583" r="-3543" b="-41"/>
                </a:stretch>
              </a:blipFill>
            </p:spPr>
            <p:txBody>
              <a:bodyPr/>
              <a:lstStyle/>
              <a:p>
                <a:endParaRPr lang="en-US"/>
              </a:p>
            </p:txBody>
          </p:sp>
        </p:grpSp>
        <p:sp>
          <p:nvSpPr>
            <p:cNvPr id="26" name="TextBox 25"/>
            <p:cNvSpPr txBox="1"/>
            <p:nvPr/>
          </p:nvSpPr>
          <p:spPr>
            <a:xfrm>
              <a:off x="9789398" y="4400068"/>
              <a:ext cx="638316" cy="1200329"/>
            </a:xfrm>
            <a:prstGeom prst="rect">
              <a:avLst/>
            </a:prstGeom>
            <a:noFill/>
          </p:spPr>
          <p:txBody>
            <a:bodyPr wrap="none" rtlCol="0">
              <a:spAutoFit/>
            </a:bodyPr>
            <a:lstStyle/>
            <a:p>
              <a:r>
                <a:rPr lang="en-US" sz="7200" dirty="0">
                  <a:solidFill>
                    <a:srgbClr val="FEF5EF"/>
                  </a:solidFill>
                  <a:latin typeface="UTM Showcard" pitchFamily="18" charset="0"/>
                </a:rPr>
                <a:t>3</a:t>
              </a:r>
            </a:p>
          </p:txBody>
        </p:sp>
      </p:grpSp>
      <p:pic>
        <p:nvPicPr>
          <p:cNvPr id="24"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03684" y="294551"/>
            <a:ext cx="711942" cy="1000973"/>
          </a:xfrm>
          <a:prstGeom prst="rect">
            <a:avLst/>
          </a:prstGeom>
        </p:spPr>
      </p:pic>
      <p:pic>
        <p:nvPicPr>
          <p:cNvPr id="34" name="Picture 33"/>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5043992" y="-76690"/>
            <a:ext cx="3162302" cy="2363821"/>
          </a:xfrm>
          <a:prstGeom prst="rect">
            <a:avLst/>
          </a:prstGeom>
        </p:spPr>
      </p:pic>
    </p:spTree>
    <p:extLst>
      <p:ext uri="{BB962C8B-B14F-4D97-AF65-F5344CB8AC3E}">
        <p14:creationId xmlns:p14="http://schemas.microsoft.com/office/powerpoint/2010/main" val="265258209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3500"/>
                            </p:stCondLst>
                            <p:childTnLst>
                              <p:par>
                                <p:cTn id="42" presetID="2" presetClass="entr" presetSubtype="9"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1000" fill="hold"/>
                                        <p:tgtEl>
                                          <p:spTgt spid="24"/>
                                        </p:tgtEl>
                                        <p:attrNameLst>
                                          <p:attrName>ppt_x</p:attrName>
                                        </p:attrNameLst>
                                      </p:cBhvr>
                                      <p:tavLst>
                                        <p:tav tm="0">
                                          <p:val>
                                            <p:strVal val="0-#ppt_w/2"/>
                                          </p:val>
                                        </p:tav>
                                        <p:tav tm="100000">
                                          <p:val>
                                            <p:strVal val="#ppt_x"/>
                                          </p:val>
                                        </p:tav>
                                      </p:tavLst>
                                    </p:anim>
                                    <p:anim calcmode="lin" valueType="num">
                                      <p:cBhvr additive="base">
                                        <p:cTn id="45"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42" presetClass="path" presetSubtype="0" accel="50000" decel="50000" fill="hold" nodeType="withEffect">
                                  <p:stCondLst>
                                    <p:cond delay="0"/>
                                  </p:stCondLst>
                                  <p:childTnLst>
                                    <p:animMotion origin="layout" path="M 3.20917E-6 -2.22222E-6 L 0.17869 0.09676 " pathEditMode="relative" rAng="0" ptsTypes="AA">
                                      <p:cBhvr>
                                        <p:cTn id="53" dur="2000" fill="hold"/>
                                        <p:tgtEl>
                                          <p:spTgt spid="24"/>
                                        </p:tgtEl>
                                        <p:attrNameLst>
                                          <p:attrName>ppt_x</p:attrName>
                                          <p:attrName>ppt_y</p:attrName>
                                        </p:attrNameLst>
                                      </p:cBhvr>
                                      <p:rCtr x="8935" y="4838"/>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42" presetClass="path" presetSubtype="0" accel="50000" decel="50000" fill="hold" nodeType="withEffect">
                                  <p:stCondLst>
                                    <p:cond delay="0"/>
                                  </p:stCondLst>
                                  <p:childTnLst>
                                    <p:animMotion origin="layout" path="M 0.17869 0.09676 L 0.36064 0.32824 " pathEditMode="relative" rAng="0" ptsTypes="AA">
                                      <p:cBhvr>
                                        <p:cTn id="60" dur="2000" fill="hold"/>
                                        <p:tgtEl>
                                          <p:spTgt spid="24"/>
                                        </p:tgtEl>
                                        <p:attrNameLst>
                                          <p:attrName>ppt_x</p:attrName>
                                          <p:attrName>ppt_y</p:attrName>
                                        </p:attrNameLst>
                                      </p:cBhvr>
                                      <p:rCtr x="9091" y="11574"/>
                                    </p:animMotion>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par>
                                <p:cTn id="66" presetID="53" presetClass="entr" presetSubtype="16"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p:cTn id="68" dur="500" fill="hold"/>
                                        <p:tgtEl>
                                          <p:spTgt spid="34"/>
                                        </p:tgtEl>
                                        <p:attrNameLst>
                                          <p:attrName>ppt_w</p:attrName>
                                        </p:attrNameLst>
                                      </p:cBhvr>
                                      <p:tavLst>
                                        <p:tav tm="0">
                                          <p:val>
                                            <p:fltVal val="0"/>
                                          </p:val>
                                        </p:tav>
                                        <p:tav tm="100000">
                                          <p:val>
                                            <p:strVal val="#ppt_w"/>
                                          </p:val>
                                        </p:tav>
                                      </p:tavLst>
                                    </p:anim>
                                    <p:anim calcmode="lin" valueType="num">
                                      <p:cBhvr>
                                        <p:cTn id="69" dur="500" fill="hold"/>
                                        <p:tgtEl>
                                          <p:spTgt spid="34"/>
                                        </p:tgtEl>
                                        <p:attrNameLst>
                                          <p:attrName>ppt_h</p:attrName>
                                        </p:attrNameLst>
                                      </p:cBhvr>
                                      <p:tavLst>
                                        <p:tav tm="0">
                                          <p:val>
                                            <p:fltVal val="0"/>
                                          </p:val>
                                        </p:tav>
                                        <p:tav tm="100000">
                                          <p:val>
                                            <p:strVal val="#ppt_h"/>
                                          </p:val>
                                        </p:tav>
                                      </p:tavLst>
                                    </p:anim>
                                    <p:animEffect transition="in" filter="fade">
                                      <p:cBhvr>
                                        <p:cTn id="70" dur="500"/>
                                        <p:tgtEl>
                                          <p:spTgt spid="34"/>
                                        </p:tgtEl>
                                      </p:cBhvr>
                                    </p:animEffect>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36965" y="972768"/>
            <a:ext cx="9513655" cy="2123658"/>
          </a:xfrm>
          <a:prstGeom prst="rect">
            <a:avLst/>
          </a:prstGeom>
          <a:noFill/>
        </p:spPr>
        <p:txBody>
          <a:bodyPr wrap="square" rtlCol="0">
            <a:spAutoFit/>
          </a:bodyPr>
          <a:lstStyle/>
          <a:p>
            <a:pPr algn="ctr"/>
            <a:r>
              <a:rPr lang="vi-V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Có cửa mà không có nhà</a:t>
            </a:r>
          </a:p>
          <a:p>
            <a:pPr algn="ctr"/>
            <a:r>
              <a:rPr lang="vi-V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Đưa mắt nhìn ra chỉ toàn thấy nước.</a:t>
            </a:r>
            <a:endPar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52" name="Picture 10">
            <a:hlinkClick r:id="rId4" action="ppaction://hlinksldjump"/>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118" y="5033371"/>
            <a:ext cx="1904307" cy="1787668"/>
          </a:xfrm>
          <a:prstGeom prst="rect">
            <a:avLst/>
          </a:prstGeom>
        </p:spPr>
      </p:pic>
      <p:grpSp>
        <p:nvGrpSpPr>
          <p:cNvPr id="2" name="Group 1">
            <a:extLst>
              <a:ext uri="{FF2B5EF4-FFF2-40B4-BE49-F238E27FC236}">
                <a16:creationId xmlns:a16="http://schemas.microsoft.com/office/drawing/2014/main" id="{67F30112-163A-E390-C8D7-A8339E2DA858}"/>
              </a:ext>
            </a:extLst>
          </p:cNvPr>
          <p:cNvGrpSpPr/>
          <p:nvPr/>
        </p:nvGrpSpPr>
        <p:grpSpPr>
          <a:xfrm>
            <a:off x="3864427" y="3276600"/>
            <a:ext cx="4931230" cy="2368843"/>
            <a:chOff x="-189504" y="3092569"/>
            <a:chExt cx="6443548" cy="3684988"/>
          </a:xfrm>
        </p:grpSpPr>
        <p:pic>
          <p:nvPicPr>
            <p:cNvPr id="5" name="Picture 5" descr="Shape, rectangle&#10;&#10;Description automatically generated">
              <a:extLst>
                <a:ext uri="{FF2B5EF4-FFF2-40B4-BE49-F238E27FC236}">
                  <a16:creationId xmlns:a16="http://schemas.microsoft.com/office/drawing/2014/main" id="{6A907065-90C1-E3B4-FD27-80CC2565E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7" name="TextBox 6">
              <a:extLst>
                <a:ext uri="{FF2B5EF4-FFF2-40B4-BE49-F238E27FC236}">
                  <a16:creationId xmlns:a16="http://schemas.microsoft.com/office/drawing/2014/main" id="{D7FD7DE2-A64B-DE2A-D04C-DDFA9C52CE92}"/>
                </a:ext>
              </a:extLst>
            </p:cNvPr>
            <p:cNvSpPr txBox="1"/>
            <p:nvPr/>
          </p:nvSpPr>
          <p:spPr>
            <a:xfrm>
              <a:off x="608181" y="4284171"/>
              <a:ext cx="4679313" cy="14363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Cửa</a:t>
              </a:r>
              <a:r>
                <a:rPr kumimoji="0" lang="en-US" sz="5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54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biển</a:t>
              </a:r>
              <a:endParaRPr kumimoji="0" lang="vi-VN" sz="5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5300458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4F600-AAB1-8065-8E41-81BF3F7C2DB9}"/>
              </a:ext>
            </a:extLst>
          </p:cNvPr>
          <p:cNvSpPr txBox="1"/>
          <p:nvPr/>
        </p:nvSpPr>
        <p:spPr>
          <a:xfrm>
            <a:off x="1536965" y="972768"/>
            <a:ext cx="9513655" cy="1446550"/>
          </a:xfrm>
          <a:prstGeom prst="rect">
            <a:avLst/>
          </a:prstGeom>
          <a:noFill/>
        </p:spPr>
        <p:txBody>
          <a:bodyPr wrap="square" rtlCol="0">
            <a:spAutoFit/>
          </a:bodyPr>
          <a:lstStyle/>
          <a:p>
            <a:pPr algn="ctr"/>
            <a:r>
              <a:rPr lang="vi-V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Rõ ràng chẳng phải nồi canh</a:t>
            </a:r>
          </a:p>
          <a:p>
            <a:pPr algn="ctr"/>
            <a:r>
              <a:rPr lang="vi-V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Thế mà vị mặn nước xanh cá nhiều.</a:t>
            </a:r>
          </a:p>
        </p:txBody>
      </p:sp>
      <p:pic>
        <p:nvPicPr>
          <p:cNvPr id="5" name="Picture 10">
            <a:hlinkClick r:id="rId4" action="ppaction://hlinksldjump"/>
            <a:extLst>
              <a:ext uri="{FF2B5EF4-FFF2-40B4-BE49-F238E27FC236}">
                <a16:creationId xmlns:a16="http://schemas.microsoft.com/office/drawing/2014/main" id="{E6A079CC-354E-ECBE-4973-E4E151CF831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118" y="5033371"/>
            <a:ext cx="1904307" cy="1787668"/>
          </a:xfrm>
          <a:prstGeom prst="rect">
            <a:avLst/>
          </a:prstGeom>
        </p:spPr>
      </p:pic>
      <p:grpSp>
        <p:nvGrpSpPr>
          <p:cNvPr id="7" name="Group 6">
            <a:extLst>
              <a:ext uri="{FF2B5EF4-FFF2-40B4-BE49-F238E27FC236}">
                <a16:creationId xmlns:a16="http://schemas.microsoft.com/office/drawing/2014/main" id="{0BA21175-BBF9-9A2B-B46F-9B368529C8F5}"/>
              </a:ext>
            </a:extLst>
          </p:cNvPr>
          <p:cNvGrpSpPr/>
          <p:nvPr/>
        </p:nvGrpSpPr>
        <p:grpSpPr>
          <a:xfrm>
            <a:off x="3864427" y="3276600"/>
            <a:ext cx="4931230" cy="2368843"/>
            <a:chOff x="-189504" y="3092569"/>
            <a:chExt cx="6443548" cy="3684988"/>
          </a:xfrm>
        </p:grpSpPr>
        <p:pic>
          <p:nvPicPr>
            <p:cNvPr id="8" name="Picture 5" descr="Shape, rectangle&#10;&#10;Description automatically generated">
              <a:extLst>
                <a:ext uri="{FF2B5EF4-FFF2-40B4-BE49-F238E27FC236}">
                  <a16:creationId xmlns:a16="http://schemas.microsoft.com/office/drawing/2014/main" id="{1FB015C0-C11B-4321-D841-F8751AB5B8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9" name="TextBox 8">
              <a:extLst>
                <a:ext uri="{FF2B5EF4-FFF2-40B4-BE49-F238E27FC236}">
                  <a16:creationId xmlns:a16="http://schemas.microsoft.com/office/drawing/2014/main" id="{82FD7E9F-F182-5BDB-F830-9E495F60CA10}"/>
                </a:ext>
              </a:extLst>
            </p:cNvPr>
            <p:cNvSpPr txBox="1"/>
            <p:nvPr/>
          </p:nvSpPr>
          <p:spPr>
            <a:xfrm>
              <a:off x="608181" y="4284171"/>
              <a:ext cx="4679313" cy="14363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Biển</a:t>
              </a:r>
              <a:endParaRPr kumimoji="0" lang="vi-VN" sz="5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99148278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9DAF8B-2964-CAA5-CD37-DFA99D702662}"/>
              </a:ext>
            </a:extLst>
          </p:cNvPr>
          <p:cNvSpPr txBox="1"/>
          <p:nvPr/>
        </p:nvSpPr>
        <p:spPr>
          <a:xfrm>
            <a:off x="1536965" y="972768"/>
            <a:ext cx="9513655" cy="1446550"/>
          </a:xfrm>
          <a:prstGeom prst="rect">
            <a:avLst/>
          </a:prstGeom>
          <a:noFill/>
        </p:spPr>
        <p:txBody>
          <a:bodyPr wrap="square" rtlCol="0">
            <a:spAutoFit/>
          </a:bodyPr>
          <a:lstStyle/>
          <a:p>
            <a:pPr algn="ct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Đường</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mà</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tàu</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chạy</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sóng</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xô</a:t>
            </a:r>
            <a:endPar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Mênh</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mông</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xa</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tít</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không</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bờ</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bạn</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ơi</a:t>
            </a:r>
            <a:r>
              <a:rPr lang="en-US"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5" name="Picture 10">
            <a:hlinkClick r:id="rId4" action="ppaction://hlinksldjump"/>
            <a:extLst>
              <a:ext uri="{FF2B5EF4-FFF2-40B4-BE49-F238E27FC236}">
                <a16:creationId xmlns:a16="http://schemas.microsoft.com/office/drawing/2014/main" id="{60E6B8B2-614C-6E62-B7EB-CF28149F144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118" y="5033371"/>
            <a:ext cx="1904307" cy="1787668"/>
          </a:xfrm>
          <a:prstGeom prst="rect">
            <a:avLst/>
          </a:prstGeom>
        </p:spPr>
      </p:pic>
      <p:grpSp>
        <p:nvGrpSpPr>
          <p:cNvPr id="7" name="Group 6">
            <a:extLst>
              <a:ext uri="{FF2B5EF4-FFF2-40B4-BE49-F238E27FC236}">
                <a16:creationId xmlns:a16="http://schemas.microsoft.com/office/drawing/2014/main" id="{D9B4BDF7-B2C5-41E8-58BD-DA5BCA5C948E}"/>
              </a:ext>
            </a:extLst>
          </p:cNvPr>
          <p:cNvGrpSpPr/>
          <p:nvPr/>
        </p:nvGrpSpPr>
        <p:grpSpPr>
          <a:xfrm>
            <a:off x="3864427" y="3276600"/>
            <a:ext cx="4931230" cy="2368843"/>
            <a:chOff x="-189504" y="3092569"/>
            <a:chExt cx="6443548" cy="3684988"/>
          </a:xfrm>
        </p:grpSpPr>
        <p:pic>
          <p:nvPicPr>
            <p:cNvPr id="8" name="Picture 5" descr="Shape, rectangle&#10;&#10;Description automatically generated">
              <a:extLst>
                <a:ext uri="{FF2B5EF4-FFF2-40B4-BE49-F238E27FC236}">
                  <a16:creationId xmlns:a16="http://schemas.microsoft.com/office/drawing/2014/main" id="{645FCBA4-B401-82F1-8FFB-32B7010419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9" name="TextBox 8">
              <a:extLst>
                <a:ext uri="{FF2B5EF4-FFF2-40B4-BE49-F238E27FC236}">
                  <a16:creationId xmlns:a16="http://schemas.microsoft.com/office/drawing/2014/main" id="{0EEDA920-D9A5-FB82-E1C3-1EFC1BE05D4A}"/>
                </a:ext>
              </a:extLst>
            </p:cNvPr>
            <p:cNvSpPr txBox="1"/>
            <p:nvPr/>
          </p:nvSpPr>
          <p:spPr>
            <a:xfrm>
              <a:off x="608181" y="4284171"/>
              <a:ext cx="4679313" cy="12927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chemeClr val="bg1"/>
                  </a:solidFill>
                  <a:latin typeface="Arial" panose="020B0604020202020204" pitchFamily="34" charset="0"/>
                </a:rPr>
                <a:t>Đường</a:t>
              </a:r>
              <a:r>
                <a:rPr lang="en-US" sz="4800" dirty="0">
                  <a:solidFill>
                    <a:schemeClr val="bg1"/>
                  </a:solidFill>
                  <a:latin typeface="Arial" panose="020B0604020202020204" pitchFamily="34" charset="0"/>
                </a:rPr>
                <a:t> </a:t>
              </a:r>
              <a:r>
                <a:rPr lang="en-US" sz="4800" dirty="0" err="1">
                  <a:solidFill>
                    <a:schemeClr val="bg1"/>
                  </a:solidFill>
                  <a:latin typeface="Arial" panose="020B0604020202020204" pitchFamily="34" charset="0"/>
                </a:rPr>
                <a:t>biển</a:t>
              </a:r>
              <a:endParaRPr kumimoji="0" lang="vi-VN"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62471320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png\透明气泡.png">
            <a:extLst>
              <a:ext uri="{FF2B5EF4-FFF2-40B4-BE49-F238E27FC236}">
                <a16:creationId xmlns:a16="http://schemas.microsoft.com/office/drawing/2014/main" id="{5849F878-AFA0-4DFB-941E-AB313155C8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png\透明气泡.png">
            <a:extLst>
              <a:ext uri="{FF2B5EF4-FFF2-40B4-BE49-F238E27FC236}">
                <a16:creationId xmlns:a16="http://schemas.microsoft.com/office/drawing/2014/main" id="{135BC396-A63A-4071-937B-519BF69BF1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6F8E04FF-A695-4125-B28B-E5FF9D8F39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E1B54889-7C2C-4BE6-BE85-5BF99EEF4A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4AF8364F-5BB9-47FE-8DD2-355EFEA172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132825E6-0F01-4370-A419-4EFB9D48C7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4C0F8690-7E15-41BE-95F8-0397785EF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CA37FC09-26E3-45B5-A136-00A8A61AF2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7059A3A7-868E-41B8-A1F9-CE9A716ADD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EFD7570A-8976-41DC-A50B-4A4377E4133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0EAA62F6-962B-4395-B05E-9F731ED6601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DFC8B89A-8D2F-4AB9-8B65-79657650F6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C774A2F-AE96-BD93-5CFE-F5C454C194ED}"/>
              </a:ext>
            </a:extLst>
          </p:cNvPr>
          <p:cNvPicPr>
            <a:picLocks noChangeAspect="1"/>
          </p:cNvPicPr>
          <p:nvPr/>
        </p:nvPicPr>
        <p:blipFill>
          <a:blip r:embed="rId13"/>
          <a:stretch>
            <a:fillRect/>
          </a:stretch>
        </p:blipFill>
        <p:spPr>
          <a:xfrm>
            <a:off x="4897939" y="909571"/>
            <a:ext cx="4529721" cy="902286"/>
          </a:xfrm>
          <a:prstGeom prst="rect">
            <a:avLst/>
          </a:prstGeom>
        </p:spPr>
      </p:pic>
      <p:pic>
        <p:nvPicPr>
          <p:cNvPr id="5" name="Picture 4">
            <a:extLst>
              <a:ext uri="{FF2B5EF4-FFF2-40B4-BE49-F238E27FC236}">
                <a16:creationId xmlns:a16="http://schemas.microsoft.com/office/drawing/2014/main" id="{E4D493FC-50AD-7DA5-700E-FE03BC1C0795}"/>
              </a:ext>
            </a:extLst>
          </p:cNvPr>
          <p:cNvPicPr>
            <a:picLocks noChangeAspect="1"/>
          </p:cNvPicPr>
          <p:nvPr/>
        </p:nvPicPr>
        <p:blipFill>
          <a:blip r:embed="rId14"/>
          <a:stretch>
            <a:fillRect/>
          </a:stretch>
        </p:blipFill>
        <p:spPr>
          <a:xfrm>
            <a:off x="3101645" y="1833852"/>
            <a:ext cx="8035224" cy="4017612"/>
          </a:xfrm>
          <a:prstGeom prst="rect">
            <a:avLst/>
          </a:prstGeom>
        </p:spPr>
      </p:pic>
      <p:pic>
        <p:nvPicPr>
          <p:cNvPr id="19" name="Picture 18">
            <a:extLst>
              <a:ext uri="{FF2B5EF4-FFF2-40B4-BE49-F238E27FC236}">
                <a16:creationId xmlns:a16="http://schemas.microsoft.com/office/drawing/2014/main" id="{750B9B11-B2C1-8EFE-D67E-B046BAACF9FB}"/>
              </a:ext>
            </a:extLst>
          </p:cNvPr>
          <p:cNvPicPr>
            <a:picLocks noChangeAspect="1"/>
          </p:cNvPicPr>
          <p:nvPr/>
        </p:nvPicPr>
        <p:blipFill>
          <a:blip r:embed="rId15"/>
          <a:stretch>
            <a:fillRect/>
          </a:stretch>
        </p:blipFill>
        <p:spPr>
          <a:xfrm>
            <a:off x="5458387" y="4560187"/>
            <a:ext cx="3365284" cy="1286367"/>
          </a:xfrm>
          <a:prstGeom prst="rect">
            <a:avLst/>
          </a:prstGeom>
        </p:spPr>
      </p:pic>
    </p:spTree>
    <p:extLst>
      <p:ext uri="{BB962C8B-B14F-4D97-AF65-F5344CB8AC3E}">
        <p14:creationId xmlns:p14="http://schemas.microsoft.com/office/powerpoint/2010/main" val="353210833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6"/>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0"/>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9"/>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1"/>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5"/>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3"/>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7"/>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8"/>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8"/>
                                        </p:tgtEl>
                                        <p:attrNameLst>
                                          <p:attrName>ppt_x</p:attrName>
                                          <p:attrName>ppt_y</p:attrName>
                                        </p:attrNameLst>
                                      </p:cBhvr>
                                      <p:rCtr x="52578" y="-33611"/>
                                    </p:animMotion>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3052A5-9438-403C-9ADF-28FAB7967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6" descr="D:\png\透明气泡.png">
            <a:extLst>
              <a:ext uri="{FF2B5EF4-FFF2-40B4-BE49-F238E27FC236}">
                <a16:creationId xmlns:a16="http://schemas.microsoft.com/office/drawing/2014/main" id="{5849F878-AFA0-4DFB-941E-AB313155C8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135BC396-A63A-4071-937B-519BF69BF1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6F8E04FF-A695-4125-B28B-E5FF9D8F39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E1B54889-7C2C-4BE6-BE85-5BF99EEF4A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4AF8364F-5BB9-47FE-8DD2-355EFEA172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png\透明气泡.png">
            <a:extLst>
              <a:ext uri="{FF2B5EF4-FFF2-40B4-BE49-F238E27FC236}">
                <a16:creationId xmlns:a16="http://schemas.microsoft.com/office/drawing/2014/main" id="{132825E6-0F01-4370-A419-4EFB9D48C7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png\透明气泡.png">
            <a:extLst>
              <a:ext uri="{FF2B5EF4-FFF2-40B4-BE49-F238E27FC236}">
                <a16:creationId xmlns:a16="http://schemas.microsoft.com/office/drawing/2014/main" id="{4C0F8690-7E15-41BE-95F8-0397785EFD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png\透明气泡.png">
            <a:extLst>
              <a:ext uri="{FF2B5EF4-FFF2-40B4-BE49-F238E27FC236}">
                <a16:creationId xmlns:a16="http://schemas.microsoft.com/office/drawing/2014/main" id="{CA37FC09-26E3-45B5-A136-00A8A61AF2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png\透明气泡.png">
            <a:extLst>
              <a:ext uri="{FF2B5EF4-FFF2-40B4-BE49-F238E27FC236}">
                <a16:creationId xmlns:a16="http://schemas.microsoft.com/office/drawing/2014/main" id="{7059A3A7-868E-41B8-A1F9-CE9A716ADD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D:\png\透明气泡.png">
            <a:extLst>
              <a:ext uri="{FF2B5EF4-FFF2-40B4-BE49-F238E27FC236}">
                <a16:creationId xmlns:a16="http://schemas.microsoft.com/office/drawing/2014/main" id="{EFD7570A-8976-41DC-A50B-4A4377E4133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15">
            <a:extLst>
              <a:ext uri="{FF2B5EF4-FFF2-40B4-BE49-F238E27FC236}">
                <a16:creationId xmlns:a16="http://schemas.microsoft.com/office/drawing/2014/main" id="{BF6293E7-23D1-49D7-8EFD-14679BF43337}"/>
              </a:ext>
            </a:extLst>
          </p:cNvPr>
          <p:cNvPicPr>
            <a:picLocks noChangeAspect="1"/>
          </p:cNvPicPr>
          <p:nvPr/>
        </p:nvPicPr>
        <p:blipFill rotWithShape="1">
          <a:blip r:embed="rId13">
            <a:extLst>
              <a:ext uri="{28A0092B-C50C-407E-A947-70E740481C1C}">
                <a14:useLocalDpi xmlns:a14="http://schemas.microsoft.com/office/drawing/2010/main" val="0"/>
              </a:ext>
            </a:extLst>
          </a:blip>
          <a:srcRect t="68182"/>
          <a:stretch/>
        </p:blipFill>
        <p:spPr>
          <a:xfrm>
            <a:off x="-1508864" y="-667"/>
            <a:ext cx="16056717" cy="3200401"/>
          </a:xfrm>
          <a:prstGeom prst="rect">
            <a:avLst/>
          </a:prstGeom>
        </p:spPr>
      </p:pic>
      <p:pic>
        <p:nvPicPr>
          <p:cNvPr id="25" name="Picture 6" descr="D:\png\透明气泡.png">
            <a:extLst>
              <a:ext uri="{FF2B5EF4-FFF2-40B4-BE49-F238E27FC236}">
                <a16:creationId xmlns:a16="http://schemas.microsoft.com/office/drawing/2014/main" id="{0EAA62F6-962B-4395-B05E-9F731ED660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D:\png\透明气泡.png">
            <a:extLst>
              <a:ext uri="{FF2B5EF4-FFF2-40B4-BE49-F238E27FC236}">
                <a16:creationId xmlns:a16="http://schemas.microsoft.com/office/drawing/2014/main" id="{DFC8B89A-8D2F-4AB9-8B65-79657650F6F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157">
            <a:extLst>
              <a:ext uri="{FF2B5EF4-FFF2-40B4-BE49-F238E27FC236}">
                <a16:creationId xmlns:a16="http://schemas.microsoft.com/office/drawing/2014/main" id="{685E083C-6706-47AA-A251-E4EBA0F0AB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750629" y="3857026"/>
            <a:ext cx="2390203" cy="2832391"/>
          </a:xfrm>
          <a:prstGeom prst="rect">
            <a:avLst/>
          </a:prstGeom>
        </p:spPr>
      </p:pic>
      <p:pic>
        <p:nvPicPr>
          <p:cNvPr id="2" name="Picture 1">
            <a:extLst>
              <a:ext uri="{FF2B5EF4-FFF2-40B4-BE49-F238E27FC236}">
                <a16:creationId xmlns:a16="http://schemas.microsoft.com/office/drawing/2014/main" id="{58E1ED26-C624-E0A2-2253-1E5EE39DB4AC}"/>
              </a:ext>
            </a:extLst>
          </p:cNvPr>
          <p:cNvPicPr>
            <a:picLocks noChangeAspect="1"/>
          </p:cNvPicPr>
          <p:nvPr/>
        </p:nvPicPr>
        <p:blipFill>
          <a:blip r:embed="rId16"/>
          <a:stretch>
            <a:fillRect/>
          </a:stretch>
        </p:blipFill>
        <p:spPr>
          <a:xfrm>
            <a:off x="1305517" y="1820211"/>
            <a:ext cx="10138527" cy="2615411"/>
          </a:xfrm>
          <a:prstGeom prst="rect">
            <a:avLst/>
          </a:prstGeom>
        </p:spPr>
      </p:pic>
    </p:spTree>
    <p:extLst>
      <p:ext uri="{BB962C8B-B14F-4D97-AF65-F5344CB8AC3E}">
        <p14:creationId xmlns:p14="http://schemas.microsoft.com/office/powerpoint/2010/main" val="551383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15"/>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8"/>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7"/>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9"/>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0.0142 -0.00232 C 0.05731 -0.00139 0.1003 -0.00139 0.14341 0.00023 C 0.1567 0.00069 0.16842 0.01597 0.18041 0.02477 C 0.19265 0.0338 0.17428 0.01968 0.18718 0.03218 C 0.18926 0.03449 0.19369 0.03727 0.19369 0.0375 C 0.20463 0.06088 0.19096 0.03287 0.2006 0.04699 C 0.20411 0.05231 0.20711 0.05903 0.21063 0.06435 C 0.21453 0.06991 0.21584 0.07847 0.21961 0.08403 C 0.22561 0.10301 0.21766 0.07986 0.22652 0.09653 C 0.22782 0.0993 0.2286 0.10347 0.22991 0.10625 C 0.23069 0.10856 0.23199 0.10949 0.23329 0.11134 C 0.23759 0.11991 0.24098 0.1331 0.24541 0.14097 C 0.25478 0.15694 0.26508 0.17245 0.27589 0.18287 C 0.2824 0.18912 0.28943 0.19143 0.29595 0.19514 C 0.34636 0.19421 0.39638 0.19421 0.44692 0.19282 C 0.45955 0.19236 0.47336 0.18125 0.48626 0.17801 C 0.49772 0.16921 0.50983 0.16366 0.52195 0.16065 C 0.53263 0.15301 0.52611 0.15625 0.54096 0.15324 C 0.54917 0.14745 0.55633 0.14305 0.5648 0.14097 C 0.57431 0.1338 0.58577 0.12917 0.59606 0.12616 C 0.60766 0.11343 0.61977 0.10393 0.6311 0.09143 C 0.63892 0.08287 0.64895 0.08287 0.65689 0.0743 C 0.66484 0.06528 0.67318 0.05671 0.68164 0.04954 C 0.69076 0.0419 0.70144 0.04005 0.71095 0.03472 C 0.78246 0.03565 0.85398 0.03565 0.92536 0.03727 C 0.93304 0.0375 0.9393 0.04768 0.94685 0.04954 C 0.96261 0.05347 0.97746 0.0625 0.9927 0.06921 C 0.99817 0.07708 1.00404 0.07917 1.0099 0.08403 C 1.02188 0.09398 1.03517 0.10116 1.04806 0.10393 C 1.05588 0.1081 1.06343 0.1118 1.07164 0.11366 C 1.08323 0.12014 1.07451 0.1162 1.0986 0.1162 " pathEditMode="relative" rAng="0" ptsTypes="AAAAAAAAAAAAAAAAAAAAAAAAAAAAAAA">
                                      <p:cBhvr>
                                        <p:cTn id="14" dur="5000" fill="hold"/>
                                        <p:tgtEl>
                                          <p:spTgt spid="23"/>
                                        </p:tgtEl>
                                        <p:attrNameLst>
                                          <p:attrName>ppt_x</p:attrName>
                                          <p:attrName>ppt_y</p:attrName>
                                        </p:attrNameLst>
                                      </p:cBhvr>
                                      <p:rCtr x="54214"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21"/>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25"/>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16"/>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26"/>
                                        </p:tgtEl>
                                        <p:attrNameLst>
                                          <p:attrName>ppt_x</p:attrName>
                                          <p:attrName>ppt_y</p:attrName>
                                        </p:attrNameLst>
                                      </p:cBhvr>
                                      <p:rCtr x="52578" y="-33611"/>
                                    </p:animMotion>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444506" y="171367"/>
            <a:ext cx="11099794" cy="12764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79 h 1837155"/>
                  <a:gd name="connsiteX35" fmla="*/ 0 w 10909881"/>
                  <a:gd name="connsiteY35" fmla="*/ 593251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79 h 1837155"/>
                  <a:gd name="connsiteX20" fmla="*/ 10909881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79 h 1837155"/>
                  <a:gd name="connsiteX37" fmla="*/ 0 w 10909881"/>
                  <a:gd name="connsiteY37" fmla="*/ 593251 h 1837155"/>
                  <a:gd name="connsiteX38" fmla="*/ 0 w 10909881"/>
                  <a:gd name="connsiteY38" fmla="*/ 306192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79 h 1837155"/>
                  <a:gd name="connsiteX35" fmla="*/ 0 w 10909881"/>
                  <a:gd name="connsiteY35" fmla="*/ 593251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79 h 1837155"/>
                  <a:gd name="connsiteX35" fmla="*/ 0 w 10909881"/>
                  <a:gd name="connsiteY35" fmla="*/ 593251 h 1837155"/>
                  <a:gd name="connsiteX36" fmla="*/ 0 w 10909881"/>
                  <a:gd name="connsiteY36" fmla="*/ 306192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0047" y="141794"/>
                      <a:pt x="25708" y="-11835"/>
                      <a:pt x="151786" y="0"/>
                    </a:cubicBezTo>
                    <a:cubicBezTo>
                      <a:pt x="317675" y="-176536"/>
                      <a:pt x="626955" y="202734"/>
                      <a:pt x="1018379" y="0"/>
                    </a:cubicBezTo>
                    <a:cubicBezTo>
                      <a:pt x="1350442" y="-119798"/>
                      <a:pt x="1723133" y="-21615"/>
                      <a:pt x="1818312" y="0"/>
                    </a:cubicBezTo>
                    <a:lnTo>
                      <a:pt x="1818312" y="0"/>
                    </a:lnTo>
                    <a:cubicBezTo>
                      <a:pt x="2034040" y="50399"/>
                      <a:pt x="2409423" y="-184011"/>
                      <a:pt x="2645644" y="0"/>
                    </a:cubicBezTo>
                    <a:cubicBezTo>
                      <a:pt x="2926660" y="132043"/>
                      <a:pt x="3091818" y="-36536"/>
                      <a:pt x="3500251" y="0"/>
                    </a:cubicBezTo>
                    <a:cubicBezTo>
                      <a:pt x="3833637" y="-189021"/>
                      <a:pt x="4189159" y="-124496"/>
                      <a:pt x="4545782" y="0"/>
                    </a:cubicBezTo>
                    <a:cubicBezTo>
                      <a:pt x="4814835" y="-135605"/>
                      <a:pt x="5069662" y="-82134"/>
                      <a:pt x="5246885" y="0"/>
                    </a:cubicBezTo>
                    <a:cubicBezTo>
                      <a:pt x="5461317" y="-99282"/>
                      <a:pt x="6040423" y="-116685"/>
                      <a:pt x="6258604" y="0"/>
                    </a:cubicBezTo>
                    <a:cubicBezTo>
                      <a:pt x="6698259" y="-61905"/>
                      <a:pt x="6872079" y="-50783"/>
                      <a:pt x="7083954" y="0"/>
                    </a:cubicBezTo>
                    <a:cubicBezTo>
                      <a:pt x="7298102" y="142804"/>
                      <a:pt x="7592826" y="67195"/>
                      <a:pt x="7909305" y="0"/>
                    </a:cubicBezTo>
                    <a:cubicBezTo>
                      <a:pt x="8149552" y="-200784"/>
                      <a:pt x="8709389" y="160355"/>
                      <a:pt x="8921023" y="0"/>
                    </a:cubicBezTo>
                    <a:cubicBezTo>
                      <a:pt x="9222788" y="-69089"/>
                      <a:pt x="9368789" y="-73220"/>
                      <a:pt x="9622128" y="0"/>
                    </a:cubicBezTo>
                    <a:cubicBezTo>
                      <a:pt x="10024090" y="82818"/>
                      <a:pt x="10251652" y="175920"/>
                      <a:pt x="10758092" y="0"/>
                    </a:cubicBezTo>
                    <a:cubicBezTo>
                      <a:pt x="10809568" y="-28822"/>
                      <a:pt x="10961419" y="100799"/>
                      <a:pt x="10909881" y="306198"/>
                    </a:cubicBezTo>
                    <a:lnTo>
                      <a:pt x="10909881" y="306192"/>
                    </a:lnTo>
                    <a:lnTo>
                      <a:pt x="10909881" y="306192"/>
                    </a:lnTo>
                    <a:cubicBezTo>
                      <a:pt x="10845525" y="493989"/>
                      <a:pt x="10889115" y="637934"/>
                      <a:pt x="10909881" y="765479"/>
                    </a:cubicBezTo>
                    <a:cubicBezTo>
                      <a:pt x="10887619" y="1154248"/>
                      <a:pt x="10903127" y="1222756"/>
                      <a:pt x="10909881" y="1530953"/>
                    </a:cubicBezTo>
                    <a:cubicBezTo>
                      <a:pt x="10925967" y="1699182"/>
                      <a:pt x="10873829" y="1843953"/>
                      <a:pt x="10758092" y="1837155"/>
                    </a:cubicBezTo>
                    <a:cubicBezTo>
                      <a:pt x="10419189" y="1956606"/>
                      <a:pt x="10111073" y="1867667"/>
                      <a:pt x="9746373" y="1837155"/>
                    </a:cubicBezTo>
                    <a:cubicBezTo>
                      <a:pt x="9548941" y="1812773"/>
                      <a:pt x="9035447" y="1637768"/>
                      <a:pt x="8734654" y="1837155"/>
                    </a:cubicBezTo>
                    <a:cubicBezTo>
                      <a:pt x="8694696" y="1851177"/>
                      <a:pt x="8259195" y="1869928"/>
                      <a:pt x="7847181" y="1837155"/>
                    </a:cubicBezTo>
                    <a:cubicBezTo>
                      <a:pt x="7447476" y="1723334"/>
                      <a:pt x="7104169" y="1945334"/>
                      <a:pt x="6897585" y="1837155"/>
                    </a:cubicBezTo>
                    <a:cubicBezTo>
                      <a:pt x="6687001" y="2045590"/>
                      <a:pt x="6164356" y="1802945"/>
                      <a:pt x="5885865" y="1837155"/>
                    </a:cubicBezTo>
                    <a:cubicBezTo>
                      <a:pt x="5551418" y="1627103"/>
                      <a:pt x="4847423" y="1769665"/>
                      <a:pt x="4545782" y="1837155"/>
                    </a:cubicBezTo>
                    <a:cubicBezTo>
                      <a:pt x="4189963" y="1812839"/>
                      <a:pt x="4053201" y="1878404"/>
                      <a:pt x="3582075" y="1837155"/>
                    </a:cubicBezTo>
                    <a:cubicBezTo>
                      <a:pt x="3255075" y="1812771"/>
                      <a:pt x="3051568" y="1977187"/>
                      <a:pt x="2618369" y="1837155"/>
                    </a:cubicBezTo>
                    <a:cubicBezTo>
                      <a:pt x="2209405" y="1763378"/>
                      <a:pt x="2210661" y="1931727"/>
                      <a:pt x="1818312" y="1837155"/>
                    </a:cubicBezTo>
                    <a:lnTo>
                      <a:pt x="1818312" y="1837155"/>
                    </a:lnTo>
                    <a:cubicBezTo>
                      <a:pt x="1653073" y="1974768"/>
                      <a:pt x="1475878" y="1875696"/>
                      <a:pt x="1035044" y="1837155"/>
                    </a:cubicBezTo>
                    <a:cubicBezTo>
                      <a:pt x="618854" y="1719786"/>
                      <a:pt x="322712" y="1878045"/>
                      <a:pt x="151786" y="1837155"/>
                    </a:cubicBezTo>
                    <a:cubicBezTo>
                      <a:pt x="83023" y="1749438"/>
                      <a:pt x="-32470" y="1676205"/>
                      <a:pt x="0" y="1530953"/>
                    </a:cubicBezTo>
                    <a:cubicBezTo>
                      <a:pt x="-58623" y="1175189"/>
                      <a:pt x="76932" y="1005872"/>
                      <a:pt x="0" y="765479"/>
                    </a:cubicBezTo>
                    <a:cubicBezTo>
                      <a:pt x="13493" y="697048"/>
                      <a:pt x="-14617" y="659333"/>
                      <a:pt x="0" y="593251"/>
                    </a:cubicBezTo>
                    <a:cubicBezTo>
                      <a:pt x="14027" y="584439"/>
                      <a:pt x="37431" y="418093"/>
                      <a:pt x="0" y="306192"/>
                    </a:cubicBezTo>
                    <a:lnTo>
                      <a:pt x="0" y="306198"/>
                    </a:lnTo>
                    <a:close/>
                  </a:path>
                  <a:path w="10909881" h="1837155" stroke="0" extrusionOk="0">
                    <a:moveTo>
                      <a:pt x="0" y="306198"/>
                    </a:moveTo>
                    <a:cubicBezTo>
                      <a:pt x="22515" y="92630"/>
                      <a:pt x="35033" y="-21293"/>
                      <a:pt x="151786" y="0"/>
                    </a:cubicBezTo>
                    <a:cubicBezTo>
                      <a:pt x="479416" y="52343"/>
                      <a:pt x="736364" y="30908"/>
                      <a:pt x="968383" y="0"/>
                    </a:cubicBezTo>
                    <a:cubicBezTo>
                      <a:pt x="1268860" y="9458"/>
                      <a:pt x="1358295" y="26970"/>
                      <a:pt x="1818312" y="0"/>
                    </a:cubicBezTo>
                    <a:lnTo>
                      <a:pt x="1818312" y="0"/>
                    </a:lnTo>
                    <a:cubicBezTo>
                      <a:pt x="2161807" y="-42146"/>
                      <a:pt x="2375463" y="38133"/>
                      <a:pt x="2672919" y="0"/>
                    </a:cubicBezTo>
                    <a:cubicBezTo>
                      <a:pt x="3055934" y="-26760"/>
                      <a:pt x="3161966" y="95886"/>
                      <a:pt x="3609350" y="0"/>
                    </a:cubicBezTo>
                    <a:cubicBezTo>
                      <a:pt x="3990215" y="-127145"/>
                      <a:pt x="4271765" y="125029"/>
                      <a:pt x="4545782" y="0"/>
                    </a:cubicBezTo>
                    <a:cubicBezTo>
                      <a:pt x="4544772" y="-178127"/>
                      <a:pt x="4947749" y="-37560"/>
                      <a:pt x="5371131" y="0"/>
                    </a:cubicBezTo>
                    <a:cubicBezTo>
                      <a:pt x="5607816" y="-106503"/>
                      <a:pt x="5940118" y="-55582"/>
                      <a:pt x="6258604" y="0"/>
                    </a:cubicBezTo>
                    <a:cubicBezTo>
                      <a:pt x="6418321" y="-35769"/>
                      <a:pt x="6883327" y="67332"/>
                      <a:pt x="7021831" y="0"/>
                    </a:cubicBezTo>
                    <a:cubicBezTo>
                      <a:pt x="7181945" y="-3665"/>
                      <a:pt x="7478555" y="-8430"/>
                      <a:pt x="7785058" y="0"/>
                    </a:cubicBezTo>
                    <a:cubicBezTo>
                      <a:pt x="8039727" y="115537"/>
                      <a:pt x="8153163" y="-13883"/>
                      <a:pt x="8486161" y="0"/>
                    </a:cubicBezTo>
                    <a:cubicBezTo>
                      <a:pt x="8771194" y="6791"/>
                      <a:pt x="8894305" y="-54684"/>
                      <a:pt x="9187266" y="0"/>
                    </a:cubicBezTo>
                    <a:cubicBezTo>
                      <a:pt x="9419779" y="-24317"/>
                      <a:pt x="9548218" y="-69937"/>
                      <a:pt x="9950491" y="0"/>
                    </a:cubicBezTo>
                    <a:cubicBezTo>
                      <a:pt x="10346672" y="-28448"/>
                      <a:pt x="10415038" y="-92984"/>
                      <a:pt x="10758092" y="0"/>
                    </a:cubicBezTo>
                    <a:cubicBezTo>
                      <a:pt x="10878459" y="33345"/>
                      <a:pt x="10868518" y="92483"/>
                      <a:pt x="10909881" y="306198"/>
                    </a:cubicBezTo>
                    <a:lnTo>
                      <a:pt x="10909881" y="306192"/>
                    </a:lnTo>
                    <a:lnTo>
                      <a:pt x="10909881" y="306192"/>
                    </a:lnTo>
                    <a:cubicBezTo>
                      <a:pt x="10932672" y="503450"/>
                      <a:pt x="10940826" y="548200"/>
                      <a:pt x="10909881" y="765479"/>
                    </a:cubicBezTo>
                    <a:cubicBezTo>
                      <a:pt x="11020190" y="890102"/>
                      <a:pt x="10975645" y="1259849"/>
                      <a:pt x="10909881" y="1530953"/>
                    </a:cubicBezTo>
                    <a:cubicBezTo>
                      <a:pt x="10905144" y="1701670"/>
                      <a:pt x="10823740" y="1796680"/>
                      <a:pt x="10758092" y="1837155"/>
                    </a:cubicBezTo>
                    <a:cubicBezTo>
                      <a:pt x="10311330" y="1798410"/>
                      <a:pt x="10105373" y="1837235"/>
                      <a:pt x="9870619" y="1837155"/>
                    </a:cubicBezTo>
                    <a:cubicBezTo>
                      <a:pt x="9587583" y="1798136"/>
                      <a:pt x="9300565" y="1854575"/>
                      <a:pt x="9169516" y="1837155"/>
                    </a:cubicBezTo>
                    <a:cubicBezTo>
                      <a:pt x="9125321" y="2012699"/>
                      <a:pt x="8581441" y="1832794"/>
                      <a:pt x="8344167" y="1837155"/>
                    </a:cubicBezTo>
                    <a:cubicBezTo>
                      <a:pt x="8089221" y="1904085"/>
                      <a:pt x="7802438" y="1862730"/>
                      <a:pt x="7332447" y="1837155"/>
                    </a:cubicBezTo>
                    <a:cubicBezTo>
                      <a:pt x="7045059" y="1926842"/>
                      <a:pt x="6509958" y="2013522"/>
                      <a:pt x="6320727" y="1837155"/>
                    </a:cubicBezTo>
                    <a:cubicBezTo>
                      <a:pt x="6117290" y="1884056"/>
                      <a:pt x="5686896" y="2117724"/>
                      <a:pt x="5433255" y="1837155"/>
                    </a:cubicBezTo>
                    <a:cubicBezTo>
                      <a:pt x="5212521" y="1808518"/>
                      <a:pt x="4794819" y="1662219"/>
                      <a:pt x="4545782" y="1837155"/>
                    </a:cubicBezTo>
                    <a:cubicBezTo>
                      <a:pt x="4248742" y="1915414"/>
                      <a:pt x="3825754" y="1861290"/>
                      <a:pt x="3718449" y="1837155"/>
                    </a:cubicBezTo>
                    <a:cubicBezTo>
                      <a:pt x="3505432" y="1966208"/>
                      <a:pt x="2982720" y="1929823"/>
                      <a:pt x="2836568" y="1837155"/>
                    </a:cubicBezTo>
                    <a:cubicBezTo>
                      <a:pt x="2678181" y="1878030"/>
                      <a:pt x="2321941" y="1870494"/>
                      <a:pt x="1818312" y="1837155"/>
                    </a:cubicBezTo>
                    <a:lnTo>
                      <a:pt x="1818312" y="1837155"/>
                    </a:lnTo>
                    <a:cubicBezTo>
                      <a:pt x="1420283" y="1840724"/>
                      <a:pt x="1292523" y="1857811"/>
                      <a:pt x="1018379" y="1837155"/>
                    </a:cubicBezTo>
                    <a:cubicBezTo>
                      <a:pt x="767343" y="1900635"/>
                      <a:pt x="477345" y="1800515"/>
                      <a:pt x="151786" y="1837155"/>
                    </a:cubicBezTo>
                    <a:cubicBezTo>
                      <a:pt x="79618" y="1778662"/>
                      <a:pt x="-17513" y="1687223"/>
                      <a:pt x="0" y="1530953"/>
                    </a:cubicBezTo>
                    <a:cubicBezTo>
                      <a:pt x="55337" y="1176703"/>
                      <a:pt x="44380" y="1014279"/>
                      <a:pt x="0" y="765479"/>
                    </a:cubicBezTo>
                    <a:cubicBezTo>
                      <a:pt x="7746" y="667596"/>
                      <a:pt x="9321" y="629363"/>
                      <a:pt x="0" y="593251"/>
                    </a:cubicBezTo>
                    <a:cubicBezTo>
                      <a:pt x="15250" y="463024"/>
                      <a:pt x="-25060" y="418699"/>
                      <a:pt x="0" y="306192"/>
                    </a:cubicBezTo>
                    <a:lnTo>
                      <a:pt x="0" y="306198"/>
                    </a:lnTo>
                    <a:close/>
                  </a:path>
                  <a:path w="10909881" h="1837155" fill="none" stroke="0" extrusionOk="0">
                    <a:moveTo>
                      <a:pt x="0" y="306198"/>
                    </a:moveTo>
                    <a:cubicBezTo>
                      <a:pt x="-9324" y="96219"/>
                      <a:pt x="83059" y="-64403"/>
                      <a:pt x="151786" y="0"/>
                    </a:cubicBezTo>
                    <a:cubicBezTo>
                      <a:pt x="267906" y="-7323"/>
                      <a:pt x="765861" y="101055"/>
                      <a:pt x="1018379" y="0"/>
                    </a:cubicBezTo>
                    <a:cubicBezTo>
                      <a:pt x="1231823" y="-34930"/>
                      <a:pt x="1708069" y="94442"/>
                      <a:pt x="1818312" y="0"/>
                    </a:cubicBezTo>
                    <a:lnTo>
                      <a:pt x="1818312" y="0"/>
                    </a:lnTo>
                    <a:cubicBezTo>
                      <a:pt x="2126107" y="-153878"/>
                      <a:pt x="2430184" y="-36106"/>
                      <a:pt x="2645644" y="0"/>
                    </a:cubicBezTo>
                    <a:cubicBezTo>
                      <a:pt x="2896051" y="116990"/>
                      <a:pt x="3122682" y="67980"/>
                      <a:pt x="3500251" y="0"/>
                    </a:cubicBezTo>
                    <a:cubicBezTo>
                      <a:pt x="3803816" y="-31850"/>
                      <a:pt x="4058119" y="-207930"/>
                      <a:pt x="4545782" y="0"/>
                    </a:cubicBezTo>
                    <a:cubicBezTo>
                      <a:pt x="4768620" y="-27173"/>
                      <a:pt x="5093317" y="10642"/>
                      <a:pt x="5246885" y="0"/>
                    </a:cubicBezTo>
                    <a:cubicBezTo>
                      <a:pt x="5308706" y="-52095"/>
                      <a:pt x="5750667" y="-83524"/>
                      <a:pt x="6258604" y="0"/>
                    </a:cubicBezTo>
                    <a:cubicBezTo>
                      <a:pt x="6574839" y="-31767"/>
                      <a:pt x="6790181" y="-45224"/>
                      <a:pt x="7083954" y="0"/>
                    </a:cubicBezTo>
                    <a:cubicBezTo>
                      <a:pt x="7263940" y="-95753"/>
                      <a:pt x="7642297" y="-13562"/>
                      <a:pt x="7909305" y="0"/>
                    </a:cubicBezTo>
                    <a:cubicBezTo>
                      <a:pt x="8322630" y="42776"/>
                      <a:pt x="8558552" y="-1960"/>
                      <a:pt x="8921023" y="0"/>
                    </a:cubicBezTo>
                    <a:cubicBezTo>
                      <a:pt x="9245163" y="-91286"/>
                      <a:pt x="9388549" y="-41408"/>
                      <a:pt x="9622128" y="0"/>
                    </a:cubicBezTo>
                    <a:cubicBezTo>
                      <a:pt x="9840330" y="84558"/>
                      <a:pt x="10221881" y="118538"/>
                      <a:pt x="10758092" y="0"/>
                    </a:cubicBezTo>
                    <a:cubicBezTo>
                      <a:pt x="10835204" y="-36512"/>
                      <a:pt x="10928723" y="84651"/>
                      <a:pt x="10909881" y="306198"/>
                    </a:cubicBezTo>
                    <a:lnTo>
                      <a:pt x="10909881" y="306192"/>
                    </a:lnTo>
                    <a:lnTo>
                      <a:pt x="10909881" y="306192"/>
                    </a:lnTo>
                    <a:cubicBezTo>
                      <a:pt x="10867065" y="516804"/>
                      <a:pt x="10921769" y="666802"/>
                      <a:pt x="10909881" y="765479"/>
                    </a:cubicBezTo>
                    <a:cubicBezTo>
                      <a:pt x="10957197" y="1115022"/>
                      <a:pt x="10895835" y="1237483"/>
                      <a:pt x="10909881" y="1530953"/>
                    </a:cubicBezTo>
                    <a:cubicBezTo>
                      <a:pt x="10887007" y="1697334"/>
                      <a:pt x="10812211" y="1825515"/>
                      <a:pt x="10758092" y="1837155"/>
                    </a:cubicBezTo>
                    <a:cubicBezTo>
                      <a:pt x="10300460" y="1970939"/>
                      <a:pt x="9990231" y="1774118"/>
                      <a:pt x="9746373" y="1837155"/>
                    </a:cubicBezTo>
                    <a:cubicBezTo>
                      <a:pt x="9505533" y="1891919"/>
                      <a:pt x="9017405" y="1812618"/>
                      <a:pt x="8734654" y="1837155"/>
                    </a:cubicBezTo>
                    <a:cubicBezTo>
                      <a:pt x="8470866" y="1920235"/>
                      <a:pt x="8164721" y="2060589"/>
                      <a:pt x="7847181" y="1837155"/>
                    </a:cubicBezTo>
                    <a:cubicBezTo>
                      <a:pt x="7500365" y="1783002"/>
                      <a:pt x="7091513" y="1948946"/>
                      <a:pt x="6897585" y="1837155"/>
                    </a:cubicBezTo>
                    <a:cubicBezTo>
                      <a:pt x="6789449" y="1620517"/>
                      <a:pt x="6171434" y="1794961"/>
                      <a:pt x="5885865" y="1837155"/>
                    </a:cubicBezTo>
                    <a:cubicBezTo>
                      <a:pt x="5526043" y="1751946"/>
                      <a:pt x="5051557" y="1802179"/>
                      <a:pt x="4545782" y="1837155"/>
                    </a:cubicBezTo>
                    <a:cubicBezTo>
                      <a:pt x="4132887" y="1889721"/>
                      <a:pt x="4043915" y="1919993"/>
                      <a:pt x="3582075" y="1837155"/>
                    </a:cubicBezTo>
                    <a:cubicBezTo>
                      <a:pt x="3190464" y="1810701"/>
                      <a:pt x="2953398" y="1886975"/>
                      <a:pt x="2618369" y="1837155"/>
                    </a:cubicBezTo>
                    <a:cubicBezTo>
                      <a:pt x="2219040" y="1707941"/>
                      <a:pt x="2131333" y="1873204"/>
                      <a:pt x="1818312" y="1837155"/>
                    </a:cubicBezTo>
                    <a:lnTo>
                      <a:pt x="1818312" y="1837155"/>
                    </a:lnTo>
                    <a:cubicBezTo>
                      <a:pt x="1677375" y="2004478"/>
                      <a:pt x="1453284" y="1696683"/>
                      <a:pt x="1035044" y="1837155"/>
                    </a:cubicBezTo>
                    <a:cubicBezTo>
                      <a:pt x="664599" y="1855065"/>
                      <a:pt x="481030" y="1919388"/>
                      <a:pt x="151786" y="1837155"/>
                    </a:cubicBezTo>
                    <a:cubicBezTo>
                      <a:pt x="17036" y="1833776"/>
                      <a:pt x="3808" y="1712180"/>
                      <a:pt x="0" y="1530953"/>
                    </a:cubicBezTo>
                    <a:cubicBezTo>
                      <a:pt x="45298" y="1251709"/>
                      <a:pt x="-36448" y="891862"/>
                      <a:pt x="0" y="765479"/>
                    </a:cubicBezTo>
                    <a:cubicBezTo>
                      <a:pt x="13959" y="746137"/>
                      <a:pt x="15208" y="635435"/>
                      <a:pt x="0" y="593251"/>
                    </a:cubicBezTo>
                    <a:cubicBezTo>
                      <a:pt x="-107" y="544696"/>
                      <a:pt x="-28048" y="461401"/>
                      <a:pt x="0" y="306192"/>
                    </a:cubicBezTo>
                    <a:lnTo>
                      <a:pt x="0" y="306198"/>
                    </a:lnTo>
                    <a:close/>
                  </a:path>
                  <a:path w="10909881" h="1837155" fill="none" stroke="0" extrusionOk="0">
                    <a:moveTo>
                      <a:pt x="0" y="306198"/>
                    </a:moveTo>
                    <a:cubicBezTo>
                      <a:pt x="15387" y="148943"/>
                      <a:pt x="61548" y="-20634"/>
                      <a:pt x="151786" y="0"/>
                    </a:cubicBezTo>
                    <a:cubicBezTo>
                      <a:pt x="296356" y="-117056"/>
                      <a:pt x="730934" y="82654"/>
                      <a:pt x="1018379" y="0"/>
                    </a:cubicBezTo>
                    <a:cubicBezTo>
                      <a:pt x="1283523" y="-59463"/>
                      <a:pt x="1684244" y="35422"/>
                      <a:pt x="1818312" y="0"/>
                    </a:cubicBezTo>
                    <a:lnTo>
                      <a:pt x="1818312" y="0"/>
                    </a:lnTo>
                    <a:cubicBezTo>
                      <a:pt x="2114023" y="-84386"/>
                      <a:pt x="2445494" y="-55029"/>
                      <a:pt x="2645644" y="0"/>
                    </a:cubicBezTo>
                    <a:cubicBezTo>
                      <a:pt x="2928411" y="138362"/>
                      <a:pt x="3159329" y="16490"/>
                      <a:pt x="3500251" y="0"/>
                    </a:cubicBezTo>
                    <a:cubicBezTo>
                      <a:pt x="3841942" y="-245763"/>
                      <a:pt x="4155291" y="-127208"/>
                      <a:pt x="4545782" y="0"/>
                    </a:cubicBezTo>
                    <a:cubicBezTo>
                      <a:pt x="4830674" y="-89986"/>
                      <a:pt x="5104897" y="-66332"/>
                      <a:pt x="5246885" y="0"/>
                    </a:cubicBezTo>
                    <a:cubicBezTo>
                      <a:pt x="5464599" y="-12125"/>
                      <a:pt x="5934492" y="2199"/>
                      <a:pt x="6258604" y="0"/>
                    </a:cubicBezTo>
                    <a:cubicBezTo>
                      <a:pt x="6596400" y="15545"/>
                      <a:pt x="6846082" y="-58539"/>
                      <a:pt x="7083954" y="0"/>
                    </a:cubicBezTo>
                    <a:cubicBezTo>
                      <a:pt x="7256325" y="-65936"/>
                      <a:pt x="7644807" y="28849"/>
                      <a:pt x="7909305" y="0"/>
                    </a:cubicBezTo>
                    <a:cubicBezTo>
                      <a:pt x="8150285" y="-83008"/>
                      <a:pt x="8638138" y="101672"/>
                      <a:pt x="8921023" y="0"/>
                    </a:cubicBezTo>
                    <a:cubicBezTo>
                      <a:pt x="9254188" y="-73028"/>
                      <a:pt x="9364661" y="-76801"/>
                      <a:pt x="9622128" y="0"/>
                    </a:cubicBezTo>
                    <a:cubicBezTo>
                      <a:pt x="9864041" y="-17486"/>
                      <a:pt x="10229003" y="48177"/>
                      <a:pt x="10758092" y="0"/>
                    </a:cubicBezTo>
                    <a:cubicBezTo>
                      <a:pt x="10814085" y="28280"/>
                      <a:pt x="10955875" y="165674"/>
                      <a:pt x="10909881" y="306198"/>
                    </a:cubicBezTo>
                    <a:lnTo>
                      <a:pt x="10909881" y="306192"/>
                    </a:lnTo>
                    <a:lnTo>
                      <a:pt x="10909881" y="306192"/>
                    </a:lnTo>
                    <a:cubicBezTo>
                      <a:pt x="10855161" y="504777"/>
                      <a:pt x="10899080" y="624517"/>
                      <a:pt x="10909881" y="765479"/>
                    </a:cubicBezTo>
                    <a:cubicBezTo>
                      <a:pt x="10909052" y="1135118"/>
                      <a:pt x="10898893" y="1246711"/>
                      <a:pt x="10909881" y="1530953"/>
                    </a:cubicBezTo>
                    <a:cubicBezTo>
                      <a:pt x="10920461" y="1685221"/>
                      <a:pt x="10846471" y="1818093"/>
                      <a:pt x="10758092" y="1837155"/>
                    </a:cubicBezTo>
                    <a:cubicBezTo>
                      <a:pt x="10375355" y="1921751"/>
                      <a:pt x="9980096" y="1832445"/>
                      <a:pt x="9746373" y="1837155"/>
                    </a:cubicBezTo>
                    <a:cubicBezTo>
                      <a:pt x="9407962" y="1867267"/>
                      <a:pt x="9057875" y="1724033"/>
                      <a:pt x="8734654" y="1837155"/>
                    </a:cubicBezTo>
                    <a:cubicBezTo>
                      <a:pt x="8617629" y="1917913"/>
                      <a:pt x="8246367" y="1937094"/>
                      <a:pt x="7847181" y="1837155"/>
                    </a:cubicBezTo>
                    <a:cubicBezTo>
                      <a:pt x="7531464" y="1740171"/>
                      <a:pt x="7132977" y="1898619"/>
                      <a:pt x="6897585" y="1837155"/>
                    </a:cubicBezTo>
                    <a:cubicBezTo>
                      <a:pt x="6642825" y="1827456"/>
                      <a:pt x="6185678" y="1941052"/>
                      <a:pt x="5885865" y="1837155"/>
                    </a:cubicBezTo>
                    <a:cubicBezTo>
                      <a:pt x="5507810" y="1719727"/>
                      <a:pt x="4899038" y="1854712"/>
                      <a:pt x="4545782" y="1837155"/>
                    </a:cubicBezTo>
                    <a:cubicBezTo>
                      <a:pt x="4236636" y="1816077"/>
                      <a:pt x="4074985" y="1898497"/>
                      <a:pt x="3582075" y="1837155"/>
                    </a:cubicBezTo>
                    <a:cubicBezTo>
                      <a:pt x="3170266" y="1749324"/>
                      <a:pt x="3005812" y="1953075"/>
                      <a:pt x="2618369" y="1837155"/>
                    </a:cubicBezTo>
                    <a:cubicBezTo>
                      <a:pt x="2262997" y="1734374"/>
                      <a:pt x="2196834" y="1909829"/>
                      <a:pt x="1818312" y="1837155"/>
                    </a:cubicBezTo>
                    <a:lnTo>
                      <a:pt x="1818312" y="1837155"/>
                    </a:lnTo>
                    <a:cubicBezTo>
                      <a:pt x="1605766" y="1956525"/>
                      <a:pt x="1422309" y="1803055"/>
                      <a:pt x="1035044" y="1837155"/>
                    </a:cubicBezTo>
                    <a:cubicBezTo>
                      <a:pt x="714329" y="1823282"/>
                      <a:pt x="372480" y="1864219"/>
                      <a:pt x="151786" y="1837155"/>
                    </a:cubicBezTo>
                    <a:cubicBezTo>
                      <a:pt x="43231" y="1805808"/>
                      <a:pt x="-43596" y="1681480"/>
                      <a:pt x="0" y="1530953"/>
                    </a:cubicBezTo>
                    <a:cubicBezTo>
                      <a:pt x="-26343" y="1204384"/>
                      <a:pt x="80364" y="981483"/>
                      <a:pt x="0" y="765479"/>
                    </a:cubicBezTo>
                    <a:cubicBezTo>
                      <a:pt x="9271" y="724558"/>
                      <a:pt x="-13385" y="649425"/>
                      <a:pt x="0" y="593251"/>
                    </a:cubicBezTo>
                    <a:cubicBezTo>
                      <a:pt x="22435" y="554925"/>
                      <a:pt x="-73" y="449679"/>
                      <a:pt x="0" y="306192"/>
                    </a:cubicBezTo>
                    <a:lnTo>
                      <a:pt x="0" y="306198"/>
                    </a:lnTo>
                    <a:close/>
                  </a:path>
                  <a:path w="10909881" h="1837155" fill="none" stroke="0" extrusionOk="0">
                    <a:moveTo>
                      <a:pt x="0" y="306198"/>
                    </a:moveTo>
                    <a:cubicBezTo>
                      <a:pt x="47249" y="123663"/>
                      <a:pt x="49352" y="-27898"/>
                      <a:pt x="151786" y="0"/>
                    </a:cubicBezTo>
                    <a:cubicBezTo>
                      <a:pt x="271710" y="-166230"/>
                      <a:pt x="710679" y="159796"/>
                      <a:pt x="1018379" y="0"/>
                    </a:cubicBezTo>
                    <a:cubicBezTo>
                      <a:pt x="1333434" y="-89163"/>
                      <a:pt x="1693651" y="9330"/>
                      <a:pt x="1818312" y="0"/>
                    </a:cubicBezTo>
                    <a:lnTo>
                      <a:pt x="1818312" y="0"/>
                    </a:lnTo>
                    <a:cubicBezTo>
                      <a:pt x="2086707" y="-6569"/>
                      <a:pt x="2436380" y="-94799"/>
                      <a:pt x="2645644" y="0"/>
                    </a:cubicBezTo>
                    <a:cubicBezTo>
                      <a:pt x="2925982" y="120845"/>
                      <a:pt x="3138656" y="-28350"/>
                      <a:pt x="3500251" y="0"/>
                    </a:cubicBezTo>
                    <a:cubicBezTo>
                      <a:pt x="3831288" y="-177143"/>
                      <a:pt x="4220427" y="-153963"/>
                      <a:pt x="4545782" y="0"/>
                    </a:cubicBezTo>
                    <a:cubicBezTo>
                      <a:pt x="4833968" y="-125988"/>
                      <a:pt x="5092400" y="-84706"/>
                      <a:pt x="5246885" y="0"/>
                    </a:cubicBezTo>
                    <a:cubicBezTo>
                      <a:pt x="5438912" y="-73488"/>
                      <a:pt x="6015032" y="-139665"/>
                      <a:pt x="6258604" y="0"/>
                    </a:cubicBezTo>
                    <a:cubicBezTo>
                      <a:pt x="6655857" y="-57492"/>
                      <a:pt x="6861760" y="-50810"/>
                      <a:pt x="7083954" y="0"/>
                    </a:cubicBezTo>
                    <a:cubicBezTo>
                      <a:pt x="7295017" y="67107"/>
                      <a:pt x="7623404" y="28467"/>
                      <a:pt x="7909305" y="0"/>
                    </a:cubicBezTo>
                    <a:cubicBezTo>
                      <a:pt x="8160868" y="-157081"/>
                      <a:pt x="8647019" y="110786"/>
                      <a:pt x="8921023" y="0"/>
                    </a:cubicBezTo>
                    <a:cubicBezTo>
                      <a:pt x="9221627" y="-63898"/>
                      <a:pt x="9386127" y="-78275"/>
                      <a:pt x="9622128" y="0"/>
                    </a:cubicBezTo>
                    <a:cubicBezTo>
                      <a:pt x="9976934" y="53389"/>
                      <a:pt x="10236191" y="128285"/>
                      <a:pt x="10758092" y="0"/>
                    </a:cubicBezTo>
                    <a:cubicBezTo>
                      <a:pt x="10824841" y="-16708"/>
                      <a:pt x="10972553" y="104038"/>
                      <a:pt x="10909881" y="306198"/>
                    </a:cubicBezTo>
                    <a:lnTo>
                      <a:pt x="10909881" y="306192"/>
                    </a:lnTo>
                    <a:lnTo>
                      <a:pt x="10909881" y="306192"/>
                    </a:lnTo>
                    <a:cubicBezTo>
                      <a:pt x="10857510" y="492724"/>
                      <a:pt x="10905775" y="636084"/>
                      <a:pt x="10909881" y="765479"/>
                    </a:cubicBezTo>
                    <a:cubicBezTo>
                      <a:pt x="10905220" y="1142223"/>
                      <a:pt x="10897369" y="1240651"/>
                      <a:pt x="10909881" y="1530953"/>
                    </a:cubicBezTo>
                    <a:cubicBezTo>
                      <a:pt x="10914005" y="1693101"/>
                      <a:pt x="10851710" y="1832450"/>
                      <a:pt x="10758092" y="1837155"/>
                    </a:cubicBezTo>
                    <a:cubicBezTo>
                      <a:pt x="10426273" y="1900052"/>
                      <a:pt x="10036224" y="1838691"/>
                      <a:pt x="9746373" y="1837155"/>
                    </a:cubicBezTo>
                    <a:cubicBezTo>
                      <a:pt x="9482281" y="1821180"/>
                      <a:pt x="9010288" y="1599171"/>
                      <a:pt x="8734654" y="1837155"/>
                    </a:cubicBezTo>
                    <a:cubicBezTo>
                      <a:pt x="8603028" y="1810361"/>
                      <a:pt x="8166688" y="1966477"/>
                      <a:pt x="7847181" y="1837155"/>
                    </a:cubicBezTo>
                    <a:cubicBezTo>
                      <a:pt x="7508136" y="1755729"/>
                      <a:pt x="7130741" y="1946717"/>
                      <a:pt x="6897585" y="1837155"/>
                    </a:cubicBezTo>
                    <a:cubicBezTo>
                      <a:pt x="6700178" y="1951977"/>
                      <a:pt x="6159185" y="1869989"/>
                      <a:pt x="5885865" y="1837155"/>
                    </a:cubicBezTo>
                    <a:cubicBezTo>
                      <a:pt x="5492719" y="1750014"/>
                      <a:pt x="4895352" y="1778924"/>
                      <a:pt x="4545782" y="1837155"/>
                    </a:cubicBezTo>
                    <a:cubicBezTo>
                      <a:pt x="4191983" y="1811938"/>
                      <a:pt x="4035633" y="1877876"/>
                      <a:pt x="3582075" y="1837155"/>
                    </a:cubicBezTo>
                    <a:cubicBezTo>
                      <a:pt x="3238462" y="1792109"/>
                      <a:pt x="3075144" y="1994683"/>
                      <a:pt x="2618369" y="1837155"/>
                    </a:cubicBezTo>
                    <a:cubicBezTo>
                      <a:pt x="2240984" y="1735320"/>
                      <a:pt x="2221050" y="1896610"/>
                      <a:pt x="1818312" y="1837155"/>
                    </a:cubicBezTo>
                    <a:lnTo>
                      <a:pt x="1818312" y="1837155"/>
                    </a:lnTo>
                    <a:cubicBezTo>
                      <a:pt x="1645067" y="1963670"/>
                      <a:pt x="1440203" y="1849882"/>
                      <a:pt x="1035044" y="1837155"/>
                    </a:cubicBezTo>
                    <a:cubicBezTo>
                      <a:pt x="671446" y="1764722"/>
                      <a:pt x="324004" y="1870048"/>
                      <a:pt x="151786" y="1837155"/>
                    </a:cubicBezTo>
                    <a:cubicBezTo>
                      <a:pt x="74083" y="1784795"/>
                      <a:pt x="-40805" y="1689134"/>
                      <a:pt x="0" y="1530953"/>
                    </a:cubicBezTo>
                    <a:cubicBezTo>
                      <a:pt x="-24691" y="1165625"/>
                      <a:pt x="59657" y="978627"/>
                      <a:pt x="0" y="765479"/>
                    </a:cubicBezTo>
                    <a:cubicBezTo>
                      <a:pt x="16030" y="712808"/>
                      <a:pt x="-14648" y="661135"/>
                      <a:pt x="0" y="593251"/>
                    </a:cubicBezTo>
                    <a:cubicBezTo>
                      <a:pt x="25764" y="583340"/>
                      <a:pt x="14240" y="422916"/>
                      <a:pt x="0" y="306192"/>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 name="connsiteX0" fmla="*/ 0 w 10494375"/>
                          <a:gd name="connsiteY0" fmla="*/ 212743 h 1276433"/>
                          <a:gd name="connsiteX1" fmla="*/ 146006 w 10494375"/>
                          <a:gd name="connsiteY1" fmla="*/ 0 h 1276433"/>
                          <a:gd name="connsiteX2" fmla="*/ 931502 w 10494375"/>
                          <a:gd name="connsiteY2" fmla="*/ 0 h 1276433"/>
                          <a:gd name="connsiteX3" fmla="*/ 1749062 w 10494375"/>
                          <a:gd name="connsiteY3" fmla="*/ 0 h 1276433"/>
                          <a:gd name="connsiteX4" fmla="*/ 1749062 w 10494375"/>
                          <a:gd name="connsiteY4" fmla="*/ 0 h 1276433"/>
                          <a:gd name="connsiteX5" fmla="*/ 2571121 w 10494375"/>
                          <a:gd name="connsiteY5" fmla="*/ 0 h 1276433"/>
                          <a:gd name="connsiteX6" fmla="*/ 3471887 w 10494375"/>
                          <a:gd name="connsiteY6" fmla="*/ 0 h 1276433"/>
                          <a:gd name="connsiteX7" fmla="*/ 4372655 w 10494375"/>
                          <a:gd name="connsiteY7" fmla="*/ 0 h 1276433"/>
                          <a:gd name="connsiteX8" fmla="*/ 5166570 w 10494375"/>
                          <a:gd name="connsiteY8" fmla="*/ 0 h 1276433"/>
                          <a:gd name="connsiteX9" fmla="*/ 6020244 w 10494375"/>
                          <a:gd name="connsiteY9" fmla="*/ 0 h 1276433"/>
                          <a:gd name="connsiteX10" fmla="*/ 6754403 w 10494375"/>
                          <a:gd name="connsiteY10" fmla="*/ 0 h 1276433"/>
                          <a:gd name="connsiteX11" fmla="*/ 7488562 w 10494375"/>
                          <a:gd name="connsiteY11" fmla="*/ 0 h 1276433"/>
                          <a:gd name="connsiteX12" fmla="*/ 8162964 w 10494375"/>
                          <a:gd name="connsiteY12" fmla="*/ 0 h 1276433"/>
                          <a:gd name="connsiteX13" fmla="*/ 8837367 w 10494375"/>
                          <a:gd name="connsiteY13" fmla="*/ 0 h 1276433"/>
                          <a:gd name="connsiteX14" fmla="*/ 9571524 w 10494375"/>
                          <a:gd name="connsiteY14" fmla="*/ 0 h 1276433"/>
                          <a:gd name="connsiteX15" fmla="*/ 10348367 w 10494375"/>
                          <a:gd name="connsiteY15" fmla="*/ 0 h 1276433"/>
                          <a:gd name="connsiteX16" fmla="*/ 10494375 w 10494375"/>
                          <a:gd name="connsiteY16" fmla="*/ 212743 h 1276433"/>
                          <a:gd name="connsiteX17" fmla="*/ 10494375 w 10494375"/>
                          <a:gd name="connsiteY17" fmla="*/ 212739 h 1276433"/>
                          <a:gd name="connsiteX18" fmla="*/ 10494375 w 10494375"/>
                          <a:gd name="connsiteY18" fmla="*/ 212739 h 1276433"/>
                          <a:gd name="connsiteX19" fmla="*/ 10494375 w 10494375"/>
                          <a:gd name="connsiteY19" fmla="*/ 531846 h 1276433"/>
                          <a:gd name="connsiteX20" fmla="*/ 10494375 w 10494375"/>
                          <a:gd name="connsiteY20" fmla="*/ 1063688 h 1276433"/>
                          <a:gd name="connsiteX21" fmla="*/ 10348367 w 10494375"/>
                          <a:gd name="connsiteY21" fmla="*/ 1276433 h 1276433"/>
                          <a:gd name="connsiteX22" fmla="*/ 9494694 w 10494375"/>
                          <a:gd name="connsiteY22" fmla="*/ 1276433 h 1276433"/>
                          <a:gd name="connsiteX23" fmla="*/ 8820293 w 10494375"/>
                          <a:gd name="connsiteY23" fmla="*/ 1276433 h 1276433"/>
                          <a:gd name="connsiteX24" fmla="*/ 8026377 w 10494375"/>
                          <a:gd name="connsiteY24" fmla="*/ 1276433 h 1276433"/>
                          <a:gd name="connsiteX25" fmla="*/ 7053189 w 10494375"/>
                          <a:gd name="connsiteY25" fmla="*/ 1276433 h 1276433"/>
                          <a:gd name="connsiteX26" fmla="*/ 6080001 w 10494375"/>
                          <a:gd name="connsiteY26" fmla="*/ 1276433 h 1276433"/>
                          <a:gd name="connsiteX27" fmla="*/ 5226328 w 10494375"/>
                          <a:gd name="connsiteY27" fmla="*/ 1276433 h 1276433"/>
                          <a:gd name="connsiteX28" fmla="*/ 4372655 w 10494375"/>
                          <a:gd name="connsiteY28" fmla="*/ 1276433 h 1276433"/>
                          <a:gd name="connsiteX29" fmla="*/ 3576831 w 10494375"/>
                          <a:gd name="connsiteY29" fmla="*/ 1276433 h 1276433"/>
                          <a:gd name="connsiteX30" fmla="*/ 2728537 w 10494375"/>
                          <a:gd name="connsiteY30" fmla="*/ 1276433 h 1276433"/>
                          <a:gd name="connsiteX31" fmla="*/ 1749062 w 10494375"/>
                          <a:gd name="connsiteY31" fmla="*/ 1276433 h 1276433"/>
                          <a:gd name="connsiteX32" fmla="*/ 1749062 w 10494375"/>
                          <a:gd name="connsiteY32" fmla="*/ 1276433 h 1276433"/>
                          <a:gd name="connsiteX33" fmla="*/ 979594 w 10494375"/>
                          <a:gd name="connsiteY33" fmla="*/ 1276433 h 1276433"/>
                          <a:gd name="connsiteX34" fmla="*/ 146006 w 10494375"/>
                          <a:gd name="connsiteY34" fmla="*/ 1276433 h 1276433"/>
                          <a:gd name="connsiteX35" fmla="*/ 0 w 10494375"/>
                          <a:gd name="connsiteY35" fmla="*/ 1063688 h 1276433"/>
                          <a:gd name="connsiteX36" fmla="*/ 0 w 10494375"/>
                          <a:gd name="connsiteY36" fmla="*/ 531846 h 1276433"/>
                          <a:gd name="connsiteX37" fmla="*/ 0 w 10494375"/>
                          <a:gd name="connsiteY37" fmla="*/ 412184 h 1276433"/>
                          <a:gd name="connsiteX38" fmla="*/ 0 w 10494375"/>
                          <a:gd name="connsiteY38" fmla="*/ 212739 h 1276433"/>
                          <a:gd name="connsiteX39" fmla="*/ 0 w 10494375"/>
                          <a:gd name="connsiteY39" fmla="*/ 212743 h 1276433"/>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276433" fill="none" extrusionOk="0">
                            <a:moveTo>
                              <a:pt x="0" y="212743"/>
                            </a:moveTo>
                            <a:cubicBezTo>
                              <a:pt x="38899" y="97988"/>
                              <a:pt x="36286" y="-6514"/>
                              <a:pt x="146006" y="0"/>
                            </a:cubicBezTo>
                            <a:cubicBezTo>
                              <a:pt x="308191" y="-113936"/>
                              <a:pt x="640101" y="112869"/>
                              <a:pt x="979594" y="0"/>
                            </a:cubicBezTo>
                            <a:cubicBezTo>
                              <a:pt x="1284540" y="-74606"/>
                              <a:pt x="1632111" y="-5131"/>
                              <a:pt x="1749062" y="0"/>
                            </a:cubicBezTo>
                            <a:lnTo>
                              <a:pt x="1749062" y="0"/>
                            </a:lnTo>
                            <a:cubicBezTo>
                              <a:pt x="1987566" y="12002"/>
                              <a:pt x="2315344" y="-84138"/>
                              <a:pt x="2544884" y="0"/>
                            </a:cubicBezTo>
                            <a:cubicBezTo>
                              <a:pt x="2800893" y="69113"/>
                              <a:pt x="2993836" y="-11609"/>
                              <a:pt x="3366943" y="0"/>
                            </a:cubicBezTo>
                            <a:cubicBezTo>
                              <a:pt x="3686810" y="-110725"/>
                              <a:pt x="4004187" y="-72116"/>
                              <a:pt x="4372655" y="0"/>
                            </a:cubicBezTo>
                            <a:cubicBezTo>
                              <a:pt x="4623368" y="-77949"/>
                              <a:pt x="4886398" y="-41401"/>
                              <a:pt x="5047056" y="0"/>
                            </a:cubicBezTo>
                            <a:cubicBezTo>
                              <a:pt x="5229842" y="-39777"/>
                              <a:pt x="5782702" y="-69260"/>
                              <a:pt x="6020244" y="0"/>
                            </a:cubicBezTo>
                            <a:cubicBezTo>
                              <a:pt x="6435926" y="-38228"/>
                              <a:pt x="6607278" y="-29485"/>
                              <a:pt x="6814160" y="0"/>
                            </a:cubicBezTo>
                            <a:cubicBezTo>
                              <a:pt x="7029014" y="58541"/>
                              <a:pt x="7287489" y="45845"/>
                              <a:pt x="7608077" y="0"/>
                            </a:cubicBezTo>
                            <a:cubicBezTo>
                              <a:pt x="7848931" y="-131772"/>
                              <a:pt x="8336734" y="93970"/>
                              <a:pt x="8581264" y="0"/>
                            </a:cubicBezTo>
                            <a:cubicBezTo>
                              <a:pt x="8896896" y="-48447"/>
                              <a:pt x="9005419" y="-48941"/>
                              <a:pt x="9255667" y="0"/>
                            </a:cubicBezTo>
                            <a:cubicBezTo>
                              <a:pt x="9615541" y="55014"/>
                              <a:pt x="9868404" y="81648"/>
                              <a:pt x="10348367" y="0"/>
                            </a:cubicBezTo>
                            <a:cubicBezTo>
                              <a:pt x="10412899" y="-15024"/>
                              <a:pt x="10527527" y="82477"/>
                              <a:pt x="10494375" y="212743"/>
                            </a:cubicBezTo>
                            <a:lnTo>
                              <a:pt x="10494375" y="212739"/>
                            </a:lnTo>
                            <a:lnTo>
                              <a:pt x="10494375" y="212739"/>
                            </a:lnTo>
                            <a:cubicBezTo>
                              <a:pt x="10447020" y="343231"/>
                              <a:pt x="10484389" y="433976"/>
                              <a:pt x="10494375" y="531846"/>
                            </a:cubicBezTo>
                            <a:cubicBezTo>
                              <a:pt x="10478679" y="800825"/>
                              <a:pt x="10490359" y="851355"/>
                              <a:pt x="10494375" y="1063688"/>
                            </a:cubicBezTo>
                            <a:cubicBezTo>
                              <a:pt x="10496274" y="1183399"/>
                              <a:pt x="10450017" y="1278211"/>
                              <a:pt x="10348367" y="1276433"/>
                            </a:cubicBezTo>
                            <a:cubicBezTo>
                              <a:pt x="9996120" y="1356646"/>
                              <a:pt x="9670473" y="1285168"/>
                              <a:pt x="9375180" y="1276433"/>
                            </a:cubicBezTo>
                            <a:cubicBezTo>
                              <a:pt x="9171924" y="1262757"/>
                              <a:pt x="8670403" y="1166141"/>
                              <a:pt x="8401993" y="1276433"/>
                            </a:cubicBezTo>
                            <a:cubicBezTo>
                              <a:pt x="8298719" y="1298640"/>
                              <a:pt x="7879556" y="1316243"/>
                              <a:pt x="7548319" y="1276433"/>
                            </a:cubicBezTo>
                            <a:cubicBezTo>
                              <a:pt x="7208156" y="1218302"/>
                              <a:pt x="6831121" y="1341396"/>
                              <a:pt x="6634889" y="1276433"/>
                            </a:cubicBezTo>
                            <a:cubicBezTo>
                              <a:pt x="6436942" y="1376105"/>
                              <a:pt x="5939148" y="1261682"/>
                              <a:pt x="5661701" y="1276433"/>
                            </a:cubicBezTo>
                            <a:cubicBezTo>
                              <a:pt x="5337591" y="1169928"/>
                              <a:pt x="4757471" y="1238091"/>
                              <a:pt x="4372655" y="1276433"/>
                            </a:cubicBezTo>
                            <a:cubicBezTo>
                              <a:pt x="4037720" y="1274838"/>
                              <a:pt x="3894405" y="1309186"/>
                              <a:pt x="3445651" y="1276433"/>
                            </a:cubicBezTo>
                            <a:cubicBezTo>
                              <a:pt x="3080598" y="1240589"/>
                              <a:pt x="2929738" y="1370451"/>
                              <a:pt x="2518648" y="1276433"/>
                            </a:cubicBezTo>
                            <a:cubicBezTo>
                              <a:pt x="2153703" y="1218274"/>
                              <a:pt x="2114388" y="1335699"/>
                              <a:pt x="1749062" y="1276433"/>
                            </a:cubicBezTo>
                            <a:lnTo>
                              <a:pt x="1749062" y="1276433"/>
                            </a:lnTo>
                            <a:cubicBezTo>
                              <a:pt x="1589335" y="1341050"/>
                              <a:pt x="1390427" y="1290813"/>
                              <a:pt x="995625" y="1276433"/>
                            </a:cubicBezTo>
                            <a:cubicBezTo>
                              <a:pt x="607336" y="1214330"/>
                              <a:pt x="332426" y="1309887"/>
                              <a:pt x="146006" y="1276433"/>
                            </a:cubicBezTo>
                            <a:cubicBezTo>
                              <a:pt x="73386" y="1234110"/>
                              <a:pt x="-26375" y="1164392"/>
                              <a:pt x="0" y="1063688"/>
                            </a:cubicBezTo>
                            <a:cubicBezTo>
                              <a:pt x="-43906" y="822316"/>
                              <a:pt x="46800" y="695574"/>
                              <a:pt x="0" y="531846"/>
                            </a:cubicBezTo>
                            <a:cubicBezTo>
                              <a:pt x="7656" y="490453"/>
                              <a:pt x="-7132" y="453796"/>
                              <a:pt x="0" y="412184"/>
                            </a:cubicBezTo>
                            <a:cubicBezTo>
                              <a:pt x="9319" y="395787"/>
                              <a:pt x="22290" y="292705"/>
                              <a:pt x="0" y="212739"/>
                            </a:cubicBezTo>
                            <a:lnTo>
                              <a:pt x="0" y="212743"/>
                            </a:lnTo>
                            <a:close/>
                          </a:path>
                          <a:path w="10494375" h="1276433" stroke="0" extrusionOk="0">
                            <a:moveTo>
                              <a:pt x="0" y="212743"/>
                            </a:moveTo>
                            <a:cubicBezTo>
                              <a:pt x="18195" y="67696"/>
                              <a:pt x="52377" y="-14519"/>
                              <a:pt x="146006" y="0"/>
                            </a:cubicBezTo>
                            <a:cubicBezTo>
                              <a:pt x="420663" y="28492"/>
                              <a:pt x="686619" y="-7579"/>
                              <a:pt x="931502" y="0"/>
                            </a:cubicBezTo>
                            <a:cubicBezTo>
                              <a:pt x="1217482" y="12913"/>
                              <a:pt x="1332034" y="24860"/>
                              <a:pt x="1749062" y="0"/>
                            </a:cubicBezTo>
                            <a:lnTo>
                              <a:pt x="1749062" y="0"/>
                            </a:lnTo>
                            <a:cubicBezTo>
                              <a:pt x="2090301" y="-29876"/>
                              <a:pt x="2276077" y="19670"/>
                              <a:pt x="2571121" y="0"/>
                            </a:cubicBezTo>
                            <a:cubicBezTo>
                              <a:pt x="2926282" y="-8629"/>
                              <a:pt x="3039344" y="60580"/>
                              <a:pt x="3471887" y="0"/>
                            </a:cubicBezTo>
                            <a:cubicBezTo>
                              <a:pt x="3865881" y="-68909"/>
                              <a:pt x="4099112" y="54170"/>
                              <a:pt x="4372655" y="0"/>
                            </a:cubicBezTo>
                            <a:cubicBezTo>
                              <a:pt x="4419672" y="-99364"/>
                              <a:pt x="4799099" y="8170"/>
                              <a:pt x="5166570" y="0"/>
                            </a:cubicBezTo>
                            <a:cubicBezTo>
                              <a:pt x="5429249" y="-65221"/>
                              <a:pt x="5752579" y="-40930"/>
                              <a:pt x="6020244" y="0"/>
                            </a:cubicBezTo>
                            <a:cubicBezTo>
                              <a:pt x="6185833" y="1351"/>
                              <a:pt x="6599141" y="43053"/>
                              <a:pt x="6754403" y="0"/>
                            </a:cubicBezTo>
                            <a:cubicBezTo>
                              <a:pt x="6911997" y="-7309"/>
                              <a:pt x="7248428" y="-14069"/>
                              <a:pt x="7488562" y="0"/>
                            </a:cubicBezTo>
                            <a:cubicBezTo>
                              <a:pt x="7707816" y="61484"/>
                              <a:pt x="7841816" y="-17828"/>
                              <a:pt x="8162964" y="0"/>
                            </a:cubicBezTo>
                            <a:cubicBezTo>
                              <a:pt x="8452651" y="17231"/>
                              <a:pt x="8590577" y="-38073"/>
                              <a:pt x="8837367" y="0"/>
                            </a:cubicBezTo>
                            <a:cubicBezTo>
                              <a:pt x="9062862" y="-2357"/>
                              <a:pt x="9191660" y="-38821"/>
                              <a:pt x="9571524" y="0"/>
                            </a:cubicBezTo>
                            <a:cubicBezTo>
                              <a:pt x="9942920" y="-9542"/>
                              <a:pt x="10025678" y="-51059"/>
                              <a:pt x="10348367" y="0"/>
                            </a:cubicBezTo>
                            <a:cubicBezTo>
                              <a:pt x="10452408" y="11917"/>
                              <a:pt x="10462790" y="73058"/>
                              <a:pt x="10494375" y="212743"/>
                            </a:cubicBezTo>
                            <a:lnTo>
                              <a:pt x="10494375" y="212739"/>
                            </a:lnTo>
                            <a:lnTo>
                              <a:pt x="10494375" y="212739"/>
                            </a:lnTo>
                            <a:cubicBezTo>
                              <a:pt x="10513338" y="348728"/>
                              <a:pt x="10517860" y="379696"/>
                              <a:pt x="10494375" y="531846"/>
                            </a:cubicBezTo>
                            <a:cubicBezTo>
                              <a:pt x="10540775" y="628787"/>
                              <a:pt x="10533298" y="879586"/>
                              <a:pt x="10494375" y="1063688"/>
                            </a:cubicBezTo>
                            <a:cubicBezTo>
                              <a:pt x="10502386" y="1182682"/>
                              <a:pt x="10417833" y="1255641"/>
                              <a:pt x="10348367" y="1276433"/>
                            </a:cubicBezTo>
                            <a:cubicBezTo>
                              <a:pt x="9940939" y="1249763"/>
                              <a:pt x="9758259" y="1279371"/>
                              <a:pt x="9494694" y="1276433"/>
                            </a:cubicBezTo>
                            <a:cubicBezTo>
                              <a:pt x="9213722" y="1254026"/>
                              <a:pt x="8950682" y="1273041"/>
                              <a:pt x="8820293" y="1276433"/>
                            </a:cubicBezTo>
                            <a:cubicBezTo>
                              <a:pt x="8764691" y="1389242"/>
                              <a:pt x="8287104" y="1270142"/>
                              <a:pt x="8026377" y="1276433"/>
                            </a:cubicBezTo>
                            <a:cubicBezTo>
                              <a:pt x="7731687" y="1312467"/>
                              <a:pt x="7499483" y="1290457"/>
                              <a:pt x="7053189" y="1276433"/>
                            </a:cubicBezTo>
                            <a:cubicBezTo>
                              <a:pt x="6719451" y="1317891"/>
                              <a:pt x="6297638" y="1379385"/>
                              <a:pt x="6080001" y="1276433"/>
                            </a:cubicBezTo>
                            <a:cubicBezTo>
                              <a:pt x="5831785" y="1266427"/>
                              <a:pt x="5485428" y="1418226"/>
                              <a:pt x="5226328" y="1276433"/>
                            </a:cubicBezTo>
                            <a:cubicBezTo>
                              <a:pt x="4984600" y="1240131"/>
                              <a:pt x="4628089" y="1178735"/>
                              <a:pt x="4372655" y="1276433"/>
                            </a:cubicBezTo>
                            <a:cubicBezTo>
                              <a:pt x="4084235" y="1322248"/>
                              <a:pt x="3714201" y="1293054"/>
                              <a:pt x="3576831" y="1276433"/>
                            </a:cubicBezTo>
                            <a:cubicBezTo>
                              <a:pt x="3373464" y="1341320"/>
                              <a:pt x="2906402" y="1335264"/>
                              <a:pt x="2728537" y="1276433"/>
                            </a:cubicBezTo>
                            <a:cubicBezTo>
                              <a:pt x="2536995" y="1278488"/>
                              <a:pt x="2228764" y="1294388"/>
                              <a:pt x="1749062" y="1276433"/>
                            </a:cubicBezTo>
                            <a:lnTo>
                              <a:pt x="1749062" y="1276433"/>
                            </a:lnTo>
                            <a:cubicBezTo>
                              <a:pt x="1381095" y="1293551"/>
                              <a:pt x="1266675" y="1279509"/>
                              <a:pt x="979594" y="1276433"/>
                            </a:cubicBezTo>
                            <a:cubicBezTo>
                              <a:pt x="715406" y="1310114"/>
                              <a:pt x="452533" y="1251421"/>
                              <a:pt x="146006" y="1276433"/>
                            </a:cubicBezTo>
                            <a:cubicBezTo>
                              <a:pt x="74579" y="1243324"/>
                              <a:pt x="-4604" y="1170205"/>
                              <a:pt x="0" y="1063688"/>
                            </a:cubicBezTo>
                            <a:cubicBezTo>
                              <a:pt x="22951" y="808528"/>
                              <a:pt x="32631" y="700302"/>
                              <a:pt x="0" y="531846"/>
                            </a:cubicBezTo>
                            <a:cubicBezTo>
                              <a:pt x="6671" y="464789"/>
                              <a:pt x="7596" y="438698"/>
                              <a:pt x="0" y="412184"/>
                            </a:cubicBezTo>
                            <a:cubicBezTo>
                              <a:pt x="9344" y="324632"/>
                              <a:pt x="-19877" y="292148"/>
                              <a:pt x="0" y="212739"/>
                            </a:cubicBezTo>
                            <a:lnTo>
                              <a:pt x="0" y="212743"/>
                            </a:lnTo>
                            <a:close/>
                          </a:path>
                          <a:path w="10494375" h="1276433" fill="none" stroke="0" extrusionOk="0">
                            <a:moveTo>
                              <a:pt x="0" y="212743"/>
                            </a:moveTo>
                            <a:cubicBezTo>
                              <a:pt x="-2686" y="72013"/>
                              <a:pt x="73588" y="-31154"/>
                              <a:pt x="146006" y="0"/>
                            </a:cubicBezTo>
                            <a:cubicBezTo>
                              <a:pt x="269262" y="-32594"/>
                              <a:pt x="760988" y="56997"/>
                              <a:pt x="979594" y="0"/>
                            </a:cubicBezTo>
                            <a:cubicBezTo>
                              <a:pt x="1216261" y="-24859"/>
                              <a:pt x="1606884" y="59771"/>
                              <a:pt x="1749062" y="0"/>
                            </a:cubicBezTo>
                            <a:lnTo>
                              <a:pt x="1749062" y="0"/>
                            </a:lnTo>
                            <a:cubicBezTo>
                              <a:pt x="2053892" y="-78994"/>
                              <a:pt x="2344106" y="-16623"/>
                              <a:pt x="2544884" y="0"/>
                            </a:cubicBezTo>
                            <a:cubicBezTo>
                              <a:pt x="2793285" y="54713"/>
                              <a:pt x="3062309" y="33076"/>
                              <a:pt x="3366943" y="0"/>
                            </a:cubicBezTo>
                            <a:cubicBezTo>
                              <a:pt x="3662669" y="-28034"/>
                              <a:pt x="3961732" y="-118468"/>
                              <a:pt x="4372655" y="0"/>
                            </a:cubicBezTo>
                            <a:cubicBezTo>
                              <a:pt x="4612201" y="-30293"/>
                              <a:pt x="4903964" y="-5899"/>
                              <a:pt x="5047056" y="0"/>
                            </a:cubicBezTo>
                            <a:cubicBezTo>
                              <a:pt x="5151431" y="-19643"/>
                              <a:pt x="5577311" y="-56473"/>
                              <a:pt x="6020244" y="0"/>
                            </a:cubicBezTo>
                            <a:cubicBezTo>
                              <a:pt x="6347777" y="-502"/>
                              <a:pt x="6540529" y="-26600"/>
                              <a:pt x="6814160" y="0"/>
                            </a:cubicBezTo>
                            <a:cubicBezTo>
                              <a:pt x="7003955" y="-52310"/>
                              <a:pt x="7329660" y="6402"/>
                              <a:pt x="7608077" y="0"/>
                            </a:cubicBezTo>
                            <a:cubicBezTo>
                              <a:pt x="7960120" y="9725"/>
                              <a:pt x="8221768" y="21112"/>
                              <a:pt x="8581264" y="0"/>
                            </a:cubicBezTo>
                            <a:cubicBezTo>
                              <a:pt x="8895538" y="-61088"/>
                              <a:pt x="9017760" y="-35178"/>
                              <a:pt x="9255667" y="0"/>
                            </a:cubicBezTo>
                            <a:cubicBezTo>
                              <a:pt x="9477779" y="25619"/>
                              <a:pt x="9813127" y="31510"/>
                              <a:pt x="10348367" y="0"/>
                            </a:cubicBezTo>
                            <a:cubicBezTo>
                              <a:pt x="10436604" y="-6640"/>
                              <a:pt x="10523728" y="70571"/>
                              <a:pt x="10494375" y="212743"/>
                            </a:cubicBezTo>
                            <a:lnTo>
                              <a:pt x="10494375" y="212739"/>
                            </a:lnTo>
                            <a:lnTo>
                              <a:pt x="10494375" y="212739"/>
                            </a:lnTo>
                            <a:cubicBezTo>
                              <a:pt x="10456707" y="345125"/>
                              <a:pt x="10499825" y="444634"/>
                              <a:pt x="10494375" y="531846"/>
                            </a:cubicBezTo>
                            <a:cubicBezTo>
                              <a:pt x="10517540" y="784076"/>
                              <a:pt x="10495128" y="876753"/>
                              <a:pt x="10494375" y="1063688"/>
                            </a:cubicBezTo>
                            <a:cubicBezTo>
                              <a:pt x="10474915" y="1180590"/>
                              <a:pt x="10410600" y="1267048"/>
                              <a:pt x="10348367" y="1276433"/>
                            </a:cubicBezTo>
                            <a:cubicBezTo>
                              <a:pt x="9908535" y="1363381"/>
                              <a:pt x="9604149" y="1248787"/>
                              <a:pt x="9375180" y="1276433"/>
                            </a:cubicBezTo>
                            <a:cubicBezTo>
                              <a:pt x="9128871" y="1305154"/>
                              <a:pt x="8645919" y="1235711"/>
                              <a:pt x="8401993" y="1276433"/>
                            </a:cubicBezTo>
                            <a:cubicBezTo>
                              <a:pt x="8151527" y="1311007"/>
                              <a:pt x="7841505" y="1376941"/>
                              <a:pt x="7548319" y="1276433"/>
                            </a:cubicBezTo>
                            <a:cubicBezTo>
                              <a:pt x="7229851" y="1238127"/>
                              <a:pt x="6831991" y="1335825"/>
                              <a:pt x="6634889" y="1276433"/>
                            </a:cubicBezTo>
                            <a:cubicBezTo>
                              <a:pt x="6499367" y="1160970"/>
                              <a:pt x="5955591" y="1272108"/>
                              <a:pt x="5661701" y="1276433"/>
                            </a:cubicBezTo>
                            <a:cubicBezTo>
                              <a:pt x="5314194" y="1237631"/>
                              <a:pt x="4879844" y="1253474"/>
                              <a:pt x="4372655" y="1276433"/>
                            </a:cubicBezTo>
                            <a:cubicBezTo>
                              <a:pt x="4006287" y="1311691"/>
                              <a:pt x="3862018" y="1330010"/>
                              <a:pt x="3445651" y="1276433"/>
                            </a:cubicBezTo>
                            <a:cubicBezTo>
                              <a:pt x="3066750" y="1250112"/>
                              <a:pt x="2864414" y="1324031"/>
                              <a:pt x="2518648" y="1276433"/>
                            </a:cubicBezTo>
                            <a:cubicBezTo>
                              <a:pt x="2140001" y="1187562"/>
                              <a:pt x="2068155" y="1306185"/>
                              <a:pt x="1749062" y="1276433"/>
                            </a:cubicBezTo>
                            <a:lnTo>
                              <a:pt x="1749062" y="1276433"/>
                            </a:lnTo>
                            <a:cubicBezTo>
                              <a:pt x="1590586" y="1359972"/>
                              <a:pt x="1367923" y="1205040"/>
                              <a:pt x="995625" y="1276433"/>
                            </a:cubicBezTo>
                            <a:cubicBezTo>
                              <a:pt x="654176" y="1291042"/>
                              <a:pt x="404229" y="1321975"/>
                              <a:pt x="146006" y="1276433"/>
                            </a:cubicBezTo>
                            <a:cubicBezTo>
                              <a:pt x="39133" y="1285311"/>
                              <a:pt x="3384" y="1179084"/>
                              <a:pt x="0" y="1063688"/>
                            </a:cubicBezTo>
                            <a:cubicBezTo>
                              <a:pt x="31593" y="859941"/>
                              <a:pt x="-12092" y="638493"/>
                              <a:pt x="0" y="531846"/>
                            </a:cubicBezTo>
                            <a:cubicBezTo>
                              <a:pt x="12713" y="510597"/>
                              <a:pt x="7993" y="444274"/>
                              <a:pt x="0" y="412184"/>
                            </a:cubicBezTo>
                            <a:cubicBezTo>
                              <a:pt x="10700" y="380494"/>
                              <a:pt x="-14868" y="303733"/>
                              <a:pt x="0" y="212739"/>
                            </a:cubicBezTo>
                            <a:lnTo>
                              <a:pt x="0" y="212743"/>
                            </a:lnTo>
                            <a:close/>
                          </a:path>
                          <a:path w="10494375" h="1276433" fill="none" stroke="0" extrusionOk="0">
                            <a:moveTo>
                              <a:pt x="0" y="212743"/>
                            </a:moveTo>
                            <a:cubicBezTo>
                              <a:pt x="24138" y="91511"/>
                              <a:pt x="58862" y="-10545"/>
                              <a:pt x="146006" y="0"/>
                            </a:cubicBezTo>
                            <a:cubicBezTo>
                              <a:pt x="286090" y="-70641"/>
                              <a:pt x="734988" y="65148"/>
                              <a:pt x="979594" y="0"/>
                            </a:cubicBezTo>
                            <a:cubicBezTo>
                              <a:pt x="1259245" y="-20768"/>
                              <a:pt x="1594816" y="41144"/>
                              <a:pt x="1749062" y="0"/>
                            </a:cubicBezTo>
                            <a:lnTo>
                              <a:pt x="1749062" y="0"/>
                            </a:lnTo>
                            <a:cubicBezTo>
                              <a:pt x="2057730" y="-64610"/>
                              <a:pt x="2336789" y="-44296"/>
                              <a:pt x="2544884" y="0"/>
                            </a:cubicBezTo>
                            <a:cubicBezTo>
                              <a:pt x="2828018" y="108187"/>
                              <a:pt x="3040132" y="16227"/>
                              <a:pt x="3366943" y="0"/>
                            </a:cubicBezTo>
                            <a:cubicBezTo>
                              <a:pt x="3682336" y="-117676"/>
                              <a:pt x="4029093" y="-94628"/>
                              <a:pt x="4372655" y="0"/>
                            </a:cubicBezTo>
                            <a:cubicBezTo>
                              <a:pt x="4622586" y="-52448"/>
                              <a:pt x="4896159" y="-29768"/>
                              <a:pt x="5047056" y="0"/>
                            </a:cubicBezTo>
                            <a:cubicBezTo>
                              <a:pt x="5220816" y="-54679"/>
                              <a:pt x="5718475" y="-41354"/>
                              <a:pt x="6020244" y="0"/>
                            </a:cubicBezTo>
                            <a:cubicBezTo>
                              <a:pt x="6361725" y="-11299"/>
                              <a:pt x="6586095" y="-44909"/>
                              <a:pt x="6814160" y="0"/>
                            </a:cubicBezTo>
                            <a:cubicBezTo>
                              <a:pt x="7007577" y="-32725"/>
                              <a:pt x="7317258" y="15826"/>
                              <a:pt x="7608077" y="0"/>
                            </a:cubicBezTo>
                            <a:cubicBezTo>
                              <a:pt x="7891905" y="-75117"/>
                              <a:pt x="8294845" y="61042"/>
                              <a:pt x="8581264" y="0"/>
                            </a:cubicBezTo>
                            <a:cubicBezTo>
                              <a:pt x="8901335" y="-46112"/>
                              <a:pt x="9004411" y="-47688"/>
                              <a:pt x="9255667" y="0"/>
                            </a:cubicBezTo>
                            <a:cubicBezTo>
                              <a:pt x="9540586" y="18228"/>
                              <a:pt x="9849566" y="27287"/>
                              <a:pt x="10348367" y="0"/>
                            </a:cubicBezTo>
                            <a:cubicBezTo>
                              <a:pt x="10414901" y="-5828"/>
                              <a:pt x="10523826" y="88887"/>
                              <a:pt x="10494375" y="212743"/>
                            </a:cubicBezTo>
                            <a:lnTo>
                              <a:pt x="10494375" y="212739"/>
                            </a:lnTo>
                            <a:lnTo>
                              <a:pt x="10494375" y="212739"/>
                            </a:lnTo>
                            <a:cubicBezTo>
                              <a:pt x="10456230" y="338642"/>
                              <a:pt x="10492498" y="436992"/>
                              <a:pt x="10494375" y="531846"/>
                            </a:cubicBezTo>
                            <a:cubicBezTo>
                              <a:pt x="10497543" y="791446"/>
                              <a:pt x="10494499" y="862873"/>
                              <a:pt x="10494375" y="1063688"/>
                            </a:cubicBezTo>
                            <a:cubicBezTo>
                              <a:pt x="10496052" y="1166597"/>
                              <a:pt x="10429273" y="1268654"/>
                              <a:pt x="10348367" y="1276433"/>
                            </a:cubicBezTo>
                            <a:cubicBezTo>
                              <a:pt x="9971942" y="1325721"/>
                              <a:pt x="9616861" y="1253003"/>
                              <a:pt x="9375180" y="1276433"/>
                            </a:cubicBezTo>
                            <a:cubicBezTo>
                              <a:pt x="9109037" y="1269952"/>
                              <a:pt x="8658057" y="1168922"/>
                              <a:pt x="8401993" y="1276433"/>
                            </a:cubicBezTo>
                            <a:cubicBezTo>
                              <a:pt x="8226057" y="1304836"/>
                              <a:pt x="7864290" y="1341784"/>
                              <a:pt x="7548319" y="1276433"/>
                            </a:cubicBezTo>
                            <a:cubicBezTo>
                              <a:pt x="7250884" y="1227622"/>
                              <a:pt x="6848020" y="1316394"/>
                              <a:pt x="6634889" y="1276433"/>
                            </a:cubicBezTo>
                            <a:cubicBezTo>
                              <a:pt x="6459691" y="1246659"/>
                              <a:pt x="5973061" y="1336569"/>
                              <a:pt x="5661701" y="1276433"/>
                            </a:cubicBezTo>
                            <a:cubicBezTo>
                              <a:pt x="5288904" y="1251859"/>
                              <a:pt x="4797448" y="1247408"/>
                              <a:pt x="4372655" y="1276433"/>
                            </a:cubicBezTo>
                            <a:cubicBezTo>
                              <a:pt x="4037820" y="1267425"/>
                              <a:pt x="3880465" y="1312278"/>
                              <a:pt x="3445651" y="1276433"/>
                            </a:cubicBezTo>
                            <a:cubicBezTo>
                              <a:pt x="3099208" y="1236911"/>
                              <a:pt x="2935741" y="1374282"/>
                              <a:pt x="2518648" y="1276433"/>
                            </a:cubicBezTo>
                            <a:cubicBezTo>
                              <a:pt x="2159037" y="1197315"/>
                              <a:pt x="2110105" y="1324867"/>
                              <a:pt x="1749062" y="1276433"/>
                            </a:cubicBezTo>
                            <a:lnTo>
                              <a:pt x="1749062" y="1276433"/>
                            </a:lnTo>
                            <a:cubicBezTo>
                              <a:pt x="1577493" y="1363491"/>
                              <a:pt x="1320989" y="1223172"/>
                              <a:pt x="995625" y="1276433"/>
                            </a:cubicBezTo>
                            <a:cubicBezTo>
                              <a:pt x="674889" y="1273069"/>
                              <a:pt x="350027" y="1301031"/>
                              <a:pt x="146006" y="1276433"/>
                            </a:cubicBezTo>
                            <a:cubicBezTo>
                              <a:pt x="64478" y="1269111"/>
                              <a:pt x="-18483" y="1167034"/>
                              <a:pt x="0" y="1063688"/>
                            </a:cubicBezTo>
                            <a:cubicBezTo>
                              <a:pt x="-18737" y="826220"/>
                              <a:pt x="31297" y="680616"/>
                              <a:pt x="0" y="531846"/>
                            </a:cubicBezTo>
                            <a:cubicBezTo>
                              <a:pt x="11510" y="497277"/>
                              <a:pt x="-8581" y="456220"/>
                              <a:pt x="0" y="412184"/>
                            </a:cubicBezTo>
                            <a:cubicBezTo>
                              <a:pt x="9370" y="386118"/>
                              <a:pt x="11010" y="294968"/>
                              <a:pt x="0" y="212739"/>
                            </a:cubicBezTo>
                            <a:lnTo>
                              <a:pt x="0" y="2127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470925" y="336929"/>
                <a:ext cx="9950222" cy="17276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Hoàn thành bảng (theo gợi ý dưới đây vào vở) về những hoạt động chính trong công cuộc bảo vệ chủ quyền, các quyền và lợi ích hợp pháp của Việt Nam ở Biển Đông.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3"/>
            <a:stretch>
              <a:fillRect/>
            </a:stretch>
          </p:blipFill>
          <p:spPr>
            <a:xfrm>
              <a:off x="114582" y="1811811"/>
              <a:ext cx="1170657" cy="1170657"/>
            </a:xfrm>
            <a:prstGeom prst="rect">
              <a:avLst/>
            </a:prstGeom>
          </p:spPr>
        </p:pic>
      </p:grpSp>
      <p:graphicFrame>
        <p:nvGraphicFramePr>
          <p:cNvPr id="2" name="Table 1">
            <a:extLst>
              <a:ext uri="{FF2B5EF4-FFF2-40B4-BE49-F238E27FC236}">
                <a16:creationId xmlns:a16="http://schemas.microsoft.com/office/drawing/2014/main" id="{2F86E4CD-F77D-97CE-92E8-C6038C2FCEB9}"/>
              </a:ext>
            </a:extLst>
          </p:cNvPr>
          <p:cNvGraphicFramePr>
            <a:graphicFrameLocks noGrp="1"/>
          </p:cNvGraphicFramePr>
          <p:nvPr>
            <p:extLst>
              <p:ext uri="{D42A27DB-BD31-4B8C-83A1-F6EECF244321}">
                <p14:modId xmlns:p14="http://schemas.microsoft.com/office/powerpoint/2010/main" val="979235086"/>
              </p:ext>
            </p:extLst>
          </p:nvPr>
        </p:nvGraphicFramePr>
        <p:xfrm>
          <a:off x="609600" y="1828800"/>
          <a:ext cx="11054080" cy="4622800"/>
        </p:xfrm>
        <a:graphic>
          <a:graphicData uri="http://schemas.openxmlformats.org/drawingml/2006/table">
            <a:tbl>
              <a:tblPr/>
              <a:tblGrid>
                <a:gridCol w="3505220">
                  <a:extLst>
                    <a:ext uri="{9D8B030D-6E8A-4147-A177-3AD203B41FA5}">
                      <a16:colId xmlns:a16="http://schemas.microsoft.com/office/drawing/2014/main" val="1602631938"/>
                    </a:ext>
                  </a:extLst>
                </a:gridCol>
                <a:gridCol w="7548860">
                  <a:extLst>
                    <a:ext uri="{9D8B030D-6E8A-4147-A177-3AD203B41FA5}">
                      <a16:colId xmlns:a16="http://schemas.microsoft.com/office/drawing/2014/main" val="4059567689"/>
                    </a:ext>
                  </a:extLst>
                </a:gridCol>
              </a:tblGrid>
              <a:tr h="645181">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kì</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2571798"/>
                  </a:ext>
                </a:extLst>
              </a:tr>
              <a:tr h="751712">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Các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chúa</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Nguyễn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Lập</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đội</a:t>
                      </a:r>
                      <a:r>
                        <a:rPr lang="en-US" sz="2800" dirty="0">
                          <a:solidFill>
                            <a:srgbClr val="000000"/>
                          </a:solidFill>
                          <a:effectLst/>
                          <a:latin typeface="Cambria" panose="02040503050406030204" pitchFamily="18" charset="0"/>
                          <a:ea typeface="Cambria" panose="02040503050406030204" pitchFamily="18" charset="0"/>
                        </a:rPr>
                        <a:t> Hoàng Sa, </a:t>
                      </a:r>
                      <a:r>
                        <a:rPr lang="en-US" sz="2800" dirty="0" err="1">
                          <a:solidFill>
                            <a:srgbClr val="000000"/>
                          </a:solidFill>
                          <a:effectLst/>
                          <a:latin typeface="Cambria" panose="02040503050406030204" pitchFamily="18" charset="0"/>
                          <a:ea typeface="Cambria" panose="02040503050406030204" pitchFamily="18" charset="0"/>
                        </a:rPr>
                        <a:t>đội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Bắc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Hải</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6152844"/>
                  </a:ext>
                </a:extLst>
              </a:tr>
              <a:tr h="645181">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Triều</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Nguyễn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3612039"/>
                  </a:ext>
                </a:extLst>
              </a:tr>
              <a:tr h="645181">
                <a:tc>
                  <a:txBody>
                    <a:bodyPr/>
                    <a:lstStyle/>
                    <a:p>
                      <a:pPr algn="just"/>
                      <a:r>
                        <a:rPr lang="en-US" sz="2800">
                          <a:solidFill>
                            <a:srgbClr val="000000"/>
                          </a:solidFill>
                          <a:effectLst/>
                          <a:latin typeface="Cambria" panose="02040503050406030204" pitchFamily="18" charset="0"/>
                          <a:ea typeface="Cambria" panose="02040503050406030204" pitchFamily="18" charset="0"/>
                        </a:rPr>
                        <a:t>Thời Pháp thuộc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81732"/>
                  </a:ext>
                </a:extLst>
              </a:tr>
              <a:tr h="1935545">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Nhà nước Cộng hoà xã hội chủ nghĩa Việt Nam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361022"/>
                  </a:ext>
                </a:extLst>
              </a:tr>
            </a:tbl>
          </a:graphicData>
        </a:graphic>
      </p:graphicFrame>
    </p:spTree>
    <p:extLst>
      <p:ext uri="{BB962C8B-B14F-4D97-AF65-F5344CB8AC3E}">
        <p14:creationId xmlns:p14="http://schemas.microsoft.com/office/powerpoint/2010/main" val="153985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2028</TotalTime>
  <Words>698</Words>
  <Application>Microsoft Office PowerPoint</Application>
  <PresentationFormat>Widescreen</PresentationFormat>
  <Paragraphs>97</Paragraphs>
  <Slides>23</Slides>
  <Notes>14</Notes>
  <HiddenSlides>0</HiddenSlides>
  <MMClips>17</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23</vt:i4>
      </vt:variant>
    </vt:vector>
  </HeadingPairs>
  <TitlesOfParts>
    <vt:vector size="34" baseType="lpstr">
      <vt:lpstr>等线</vt:lpstr>
      <vt:lpstr>Arial</vt:lpstr>
      <vt:lpstr>Calibri</vt:lpstr>
      <vt:lpstr>Cambria</vt:lpstr>
      <vt:lpstr>SVN-Ziclets</vt:lpstr>
      <vt:lpstr>UTM Isadora</vt:lpstr>
      <vt:lpstr>UTM Showcard</vt:lpstr>
      <vt:lpstr>https://www.freeppt7.com</vt:lpstr>
      <vt:lpstr>Custom Design</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https:/www.freeppt7.com</cp:keywords>
  <dc:description>https://www.freeppt7.com</dc:description>
  <cp:lastModifiedBy>thanhtrangsmallsun@gmail.com</cp:lastModifiedBy>
  <cp:revision>332</cp:revision>
  <dcterms:created xsi:type="dcterms:W3CDTF">2018-07-11T14:17:32Z</dcterms:created>
  <dcterms:modified xsi:type="dcterms:W3CDTF">2025-10-24T09:28:38Z</dcterms:modified>
</cp:coreProperties>
</file>