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699" r:id="rId3"/>
    <p:sldMasterId id="2147483705" r:id="rId4"/>
    <p:sldMasterId id="2147483717" r:id="rId5"/>
    <p:sldMasterId id="2147483725" r:id="rId6"/>
    <p:sldMasterId id="2147483737" r:id="rId7"/>
    <p:sldMasterId id="2147483747" r:id="rId8"/>
  </p:sldMasterIdLst>
  <p:notesMasterIdLst>
    <p:notesMasterId r:id="rId29"/>
  </p:notesMasterIdLst>
  <p:sldIdLst>
    <p:sldId id="289" r:id="rId9"/>
    <p:sldId id="257" r:id="rId10"/>
    <p:sldId id="2644" r:id="rId11"/>
    <p:sldId id="2646" r:id="rId12"/>
    <p:sldId id="2647" r:id="rId13"/>
    <p:sldId id="2648" r:id="rId14"/>
    <p:sldId id="256" r:id="rId15"/>
    <p:sldId id="1176" r:id="rId16"/>
    <p:sldId id="290" r:id="rId17"/>
    <p:sldId id="353" r:id="rId18"/>
    <p:sldId id="2649" r:id="rId19"/>
    <p:sldId id="382" r:id="rId20"/>
    <p:sldId id="2650" r:id="rId21"/>
    <p:sldId id="2651" r:id="rId22"/>
    <p:sldId id="2652" r:id="rId23"/>
    <p:sldId id="441" r:id="rId24"/>
    <p:sldId id="2654" r:id="rId25"/>
    <p:sldId id="2653" r:id="rId26"/>
    <p:sldId id="2656" r:id="rId27"/>
    <p:sldId id="35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96BA"/>
    <a:srgbClr val="E6E6E6"/>
    <a:srgbClr val="FF0066"/>
    <a:srgbClr val="006181"/>
    <a:srgbClr val="552E00"/>
    <a:srgbClr val="FEB6B7"/>
    <a:srgbClr val="939284"/>
    <a:srgbClr val="EB6100"/>
    <a:srgbClr val="FFAFD7"/>
    <a:srgbClr val="FF8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87897" autoAdjust="0"/>
  </p:normalViewPr>
  <p:slideViewPr>
    <p:cSldViewPr snapToGrid="0" showGuides="1">
      <p:cViewPr varScale="1">
        <p:scale>
          <a:sx n="82" d="100"/>
          <a:sy n="82" d="100"/>
        </p:scale>
        <p:origin x="869"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62E02-63E7-4628-A572-65A8453E0494}" type="datetimeFigureOut">
              <a:rPr lang="zh-CN" altLang="en-US" smtClean="0"/>
              <a:t>2025/10/24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90F4-280A-47AB-855C-6D76077348B9}" type="slidenum">
              <a:rPr lang="zh-CN" altLang="en-US" smtClean="0"/>
              <a:t>‹#›</a:t>
            </a:fld>
            <a:endParaRPr lang="zh-CN" altLang="en-US"/>
          </a:p>
        </p:txBody>
      </p:sp>
    </p:spTree>
    <p:extLst>
      <p:ext uri="{BB962C8B-B14F-4D97-AF65-F5344CB8AC3E}">
        <p14:creationId xmlns:p14="http://schemas.microsoft.com/office/powerpoint/2010/main" val="11143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299559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7</a:t>
            </a:fld>
            <a:endParaRPr lang="zh-CN" altLang="en-US"/>
          </a:p>
        </p:txBody>
      </p:sp>
    </p:spTree>
    <p:extLst>
      <p:ext uri="{BB962C8B-B14F-4D97-AF65-F5344CB8AC3E}">
        <p14:creationId xmlns:p14="http://schemas.microsoft.com/office/powerpoint/2010/main" val="1020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9</a:t>
            </a:fld>
            <a:endParaRPr lang="zh-CN" altLang="en-US"/>
          </a:p>
        </p:txBody>
      </p:sp>
    </p:spTree>
    <p:extLst>
      <p:ext uri="{BB962C8B-B14F-4D97-AF65-F5344CB8AC3E}">
        <p14:creationId xmlns:p14="http://schemas.microsoft.com/office/powerpoint/2010/main" val="250326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5976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500601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9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81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040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66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61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26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724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457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6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88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893720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13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129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777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654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9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928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253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817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949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241128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7554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732558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809943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80762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605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8862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74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25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6999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58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37066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1"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1"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1" grpId="1">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6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489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39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9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3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77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22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03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9DDFF0C-2F32-4407-B2CD-FB9980CA1D4A}"/>
              </a:ext>
            </a:extLst>
          </p:cNvPr>
          <p:cNvPicPr>
            <a:picLocks noChangeAspect="1"/>
          </p:cNvPicPr>
          <p:nvPr userDrawn="1"/>
        </p:nvPicPr>
        <p:blipFill rotWithShape="1">
          <a:blip r:embed="rId2"/>
          <a:srcRect l="31776" t="15000" r="4325" b="17990"/>
          <a:stretch/>
        </p:blipFill>
        <p:spPr>
          <a:xfrm>
            <a:off x="-1" y="1"/>
            <a:ext cx="12188361" cy="6855846"/>
          </a:xfrm>
          <a:prstGeom prst="rect">
            <a:avLst/>
          </a:prstGeom>
        </p:spPr>
      </p:pic>
      <p:pic>
        <p:nvPicPr>
          <p:cNvPr id="15" name="图片 14">
            <a:extLst>
              <a:ext uri="{FF2B5EF4-FFF2-40B4-BE49-F238E27FC236}">
                <a16:creationId xmlns:a16="http://schemas.microsoft.com/office/drawing/2014/main" id="{B3304842-ED57-45D9-A1E3-6FD5D97E1ED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31870" y="1498096"/>
            <a:ext cx="2061881" cy="978805"/>
          </a:xfrm>
          <a:prstGeom prst="rect">
            <a:avLst/>
          </a:prstGeom>
        </p:spPr>
      </p:pic>
      <p:pic>
        <p:nvPicPr>
          <p:cNvPr id="45" name="图片 44">
            <a:extLst>
              <a:ext uri="{FF2B5EF4-FFF2-40B4-BE49-F238E27FC236}">
                <a16:creationId xmlns:a16="http://schemas.microsoft.com/office/drawing/2014/main" id="{2636AA0B-37F0-4A8A-81F8-9D6E0769A8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3640" y="823014"/>
            <a:ext cx="12188360" cy="6118403"/>
          </a:xfrm>
          <a:prstGeom prst="rect">
            <a:avLst/>
          </a:prstGeom>
        </p:spPr>
      </p:pic>
      <p:pic>
        <p:nvPicPr>
          <p:cNvPr id="30" name="图片 29">
            <a:extLst>
              <a:ext uri="{FF2B5EF4-FFF2-40B4-BE49-F238E27FC236}">
                <a16:creationId xmlns:a16="http://schemas.microsoft.com/office/drawing/2014/main" id="{EB31357B-5BF8-4250-81FC-74286AC0945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9" name="图片 28">
            <a:extLst>
              <a:ext uri="{FF2B5EF4-FFF2-40B4-BE49-F238E27FC236}">
                <a16:creationId xmlns:a16="http://schemas.microsoft.com/office/drawing/2014/main" id="{A9CA19DD-5C6B-4F60-9C76-718585790AE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5" name="图片 24">
            <a:extLst>
              <a:ext uri="{FF2B5EF4-FFF2-40B4-BE49-F238E27FC236}">
                <a16:creationId xmlns:a16="http://schemas.microsoft.com/office/drawing/2014/main" id="{4E2D3E41-1E5A-40EF-94B9-D7EBD47B83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38027" y="5457619"/>
            <a:ext cx="7435024" cy="1416117"/>
          </a:xfrm>
          <a:prstGeom prst="rect">
            <a:avLst/>
          </a:prstGeom>
        </p:spPr>
      </p:pic>
      <p:pic>
        <p:nvPicPr>
          <p:cNvPr id="33" name="图片 32">
            <a:extLst>
              <a:ext uri="{FF2B5EF4-FFF2-40B4-BE49-F238E27FC236}">
                <a16:creationId xmlns:a16="http://schemas.microsoft.com/office/drawing/2014/main" id="{D174242D-EB6A-4097-9098-DCD5AF832F1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90666" y="5377110"/>
            <a:ext cx="1573617" cy="1283447"/>
          </a:xfrm>
          <a:prstGeom prst="rect">
            <a:avLst/>
          </a:prstGeom>
        </p:spPr>
      </p:pic>
      <p:pic>
        <p:nvPicPr>
          <p:cNvPr id="39" name="图片 38">
            <a:extLst>
              <a:ext uri="{FF2B5EF4-FFF2-40B4-BE49-F238E27FC236}">
                <a16:creationId xmlns:a16="http://schemas.microsoft.com/office/drawing/2014/main" id="{704C2D59-B844-40C9-B5F6-5C1F90D5B7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41" name="图片 40">
            <a:extLst>
              <a:ext uri="{FF2B5EF4-FFF2-40B4-BE49-F238E27FC236}">
                <a16:creationId xmlns:a16="http://schemas.microsoft.com/office/drawing/2014/main" id="{FE70587C-A89A-4506-98E4-4BC0B15BAE3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grpSp>
        <p:nvGrpSpPr>
          <p:cNvPr id="2" name="Group 1">
            <a:extLst>
              <a:ext uri="{FF2B5EF4-FFF2-40B4-BE49-F238E27FC236}">
                <a16:creationId xmlns:a16="http://schemas.microsoft.com/office/drawing/2014/main" id="{331E8251-5A41-D13A-789F-348E59D0F20B}"/>
              </a:ext>
            </a:extLst>
          </p:cNvPr>
          <p:cNvGrpSpPr/>
          <p:nvPr userDrawn="1"/>
        </p:nvGrpSpPr>
        <p:grpSpPr>
          <a:xfrm>
            <a:off x="241169" y="2234152"/>
            <a:ext cx="3604967" cy="4163301"/>
            <a:chOff x="2362200" y="1181100"/>
            <a:chExt cx="4242031" cy="4801574"/>
          </a:xfrm>
        </p:grpSpPr>
        <p:sp>
          <p:nvSpPr>
            <p:cNvPr id="3" name="Freeform 2">
              <a:extLst>
                <a:ext uri="{FF2B5EF4-FFF2-40B4-BE49-F238E27FC236}">
                  <a16:creationId xmlns:a16="http://schemas.microsoft.com/office/drawing/2014/main" id="{4F71726E-AF7C-1726-06FD-F8E19461DFAF}"/>
                </a:ext>
              </a:extLst>
            </p:cNvPr>
            <p:cNvSpPr/>
            <p:nvPr/>
          </p:nvSpPr>
          <p:spPr>
            <a:xfrm rot="1418547">
              <a:off x="4403412" y="2942614"/>
              <a:ext cx="2200819" cy="3040060"/>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9"/>
              <a:stretch>
                <a:fillRect/>
              </a:stretch>
            </a:blipFill>
          </p:spPr>
        </p:sp>
        <p:sp>
          <p:nvSpPr>
            <p:cNvPr id="4" name="Freeform 4">
              <a:extLst>
                <a:ext uri="{FF2B5EF4-FFF2-40B4-BE49-F238E27FC236}">
                  <a16:creationId xmlns:a16="http://schemas.microsoft.com/office/drawing/2014/main" id="{97CDE31F-7823-39B9-A7E3-BC03ACAD4D41}"/>
                </a:ext>
              </a:extLst>
            </p:cNvPr>
            <p:cNvSpPr/>
            <p:nvPr/>
          </p:nvSpPr>
          <p:spPr>
            <a:xfrm>
              <a:off x="2362200" y="1181100"/>
              <a:ext cx="2981667" cy="3510986"/>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159183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1588164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908582" y="6117006"/>
            <a:ext cx="4226438" cy="739597"/>
          </a:xfrm>
          <a:prstGeom prst="rect">
            <a:avLst/>
          </a:prstGeom>
        </p:spPr>
      </p:pic>
      <p:pic>
        <p:nvPicPr>
          <p:cNvPr id="13" name="图片 12">
            <a:extLst>
              <a:ext uri="{FF2B5EF4-FFF2-40B4-BE49-F238E27FC236}">
                <a16:creationId xmlns:a16="http://schemas.microsoft.com/office/drawing/2014/main" id="{2B91CF80-8137-4F66-873A-55504396DAF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09860" y="3850546"/>
            <a:ext cx="1840400" cy="2475067"/>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3756943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目录">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0F8F807-7051-45D4-BF4A-5BF036AF7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10" name="图片 9">
            <a:extLst>
              <a:ext uri="{FF2B5EF4-FFF2-40B4-BE49-F238E27FC236}">
                <a16:creationId xmlns:a16="http://schemas.microsoft.com/office/drawing/2014/main" id="{276B8A2C-2E72-4070-933C-143F8B3A3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900"/>
          <a:stretch/>
        </p:blipFill>
        <p:spPr>
          <a:xfrm>
            <a:off x="1" y="5974080"/>
            <a:ext cx="12192000" cy="882523"/>
          </a:xfrm>
          <a:prstGeom prst="rect">
            <a:avLst/>
          </a:prstGeom>
        </p:spPr>
      </p:pic>
      <p:pic>
        <p:nvPicPr>
          <p:cNvPr id="11" name="图片 10">
            <a:extLst>
              <a:ext uri="{FF2B5EF4-FFF2-40B4-BE49-F238E27FC236}">
                <a16:creationId xmlns:a16="http://schemas.microsoft.com/office/drawing/2014/main" id="{A9813DE1-5111-4427-8D71-44CC0B9B35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8060982" y="5616133"/>
            <a:ext cx="4226438" cy="1598415"/>
          </a:xfrm>
          <a:prstGeom prst="rect">
            <a:avLst/>
          </a:prstGeom>
        </p:spPr>
      </p:pic>
      <p:pic>
        <p:nvPicPr>
          <p:cNvPr id="17" name="图片 16">
            <a:extLst>
              <a:ext uri="{FF2B5EF4-FFF2-40B4-BE49-F238E27FC236}">
                <a16:creationId xmlns:a16="http://schemas.microsoft.com/office/drawing/2014/main" id="{49736F15-FC13-451C-8679-4542884332B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18" name="图片 17">
            <a:extLst>
              <a:ext uri="{FF2B5EF4-FFF2-40B4-BE49-F238E27FC236}">
                <a16:creationId xmlns:a16="http://schemas.microsoft.com/office/drawing/2014/main" id="{721B173B-86F9-4299-98FD-13B14CB10B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pic>
        <p:nvPicPr>
          <p:cNvPr id="19" name="图片 18">
            <a:extLst>
              <a:ext uri="{FF2B5EF4-FFF2-40B4-BE49-F238E27FC236}">
                <a16:creationId xmlns:a16="http://schemas.microsoft.com/office/drawing/2014/main" id="{4C9D2A3F-FE95-43C3-9007-92F3070DC80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507234" y="5334770"/>
            <a:ext cx="1564273" cy="1275826"/>
          </a:xfrm>
          <a:prstGeom prst="rect">
            <a:avLst/>
          </a:prstGeom>
        </p:spPr>
      </p:pic>
    </p:spTree>
    <p:extLst>
      <p:ext uri="{BB962C8B-B14F-4D97-AF65-F5344CB8AC3E}">
        <p14:creationId xmlns:p14="http://schemas.microsoft.com/office/powerpoint/2010/main" val="1916600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204099C-197E-462A-B1F5-10779A0262CE}"/>
              </a:ext>
            </a:extLst>
          </p:cNvPr>
          <p:cNvPicPr>
            <a:picLocks noChangeAspect="1"/>
          </p:cNvPicPr>
          <p:nvPr userDrawn="1"/>
        </p:nvPicPr>
        <p:blipFill rotWithShape="1">
          <a:blip r:embed="rId2"/>
          <a:srcRect l="25501" t="15000" r="3229" b="15000"/>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61D7E471-8C0F-4277-8D53-3A8032975C8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702076" y="206014"/>
            <a:ext cx="2535022" cy="1203412"/>
          </a:xfrm>
          <a:prstGeom prst="rect">
            <a:avLst/>
          </a:prstGeom>
        </p:spPr>
      </p:pic>
      <p:pic>
        <p:nvPicPr>
          <p:cNvPr id="24" name="图片 23">
            <a:extLst>
              <a:ext uri="{FF2B5EF4-FFF2-40B4-BE49-F238E27FC236}">
                <a16:creationId xmlns:a16="http://schemas.microsoft.com/office/drawing/2014/main" id="{69C1405F-CD48-46E4-949F-B598E51598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0778"/>
          <a:stretch/>
        </p:blipFill>
        <p:spPr>
          <a:xfrm>
            <a:off x="0" y="739597"/>
            <a:ext cx="12188360" cy="6118403"/>
          </a:xfrm>
          <a:prstGeom prst="rect">
            <a:avLst/>
          </a:prstGeom>
        </p:spPr>
      </p:pic>
      <p:pic>
        <p:nvPicPr>
          <p:cNvPr id="25" name="图片 24">
            <a:extLst>
              <a:ext uri="{FF2B5EF4-FFF2-40B4-BE49-F238E27FC236}">
                <a16:creationId xmlns:a16="http://schemas.microsoft.com/office/drawing/2014/main" id="{FFA865C5-DADD-4F46-8229-37DBCAFD12EC}"/>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779"/>
          <a:stretch/>
        </p:blipFill>
        <p:spPr>
          <a:xfrm flipH="1">
            <a:off x="0" y="5495829"/>
            <a:ext cx="6096000" cy="1362172"/>
          </a:xfrm>
          <a:prstGeom prst="rect">
            <a:avLst/>
          </a:prstGeom>
        </p:spPr>
      </p:pic>
      <p:pic>
        <p:nvPicPr>
          <p:cNvPr id="26" name="图片 25">
            <a:extLst>
              <a:ext uri="{FF2B5EF4-FFF2-40B4-BE49-F238E27FC236}">
                <a16:creationId xmlns:a16="http://schemas.microsoft.com/office/drawing/2014/main" id="{DB482113-DF62-4BCA-8473-C29D4D4E352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4900"/>
          <a:stretch/>
        </p:blipFill>
        <p:spPr>
          <a:xfrm>
            <a:off x="6096000" y="5495590"/>
            <a:ext cx="6096000" cy="1360256"/>
          </a:xfrm>
          <a:prstGeom prst="rect">
            <a:avLst/>
          </a:prstGeom>
        </p:spPr>
      </p:pic>
      <p:pic>
        <p:nvPicPr>
          <p:cNvPr id="27" name="图片 26">
            <a:extLst>
              <a:ext uri="{FF2B5EF4-FFF2-40B4-BE49-F238E27FC236}">
                <a16:creationId xmlns:a16="http://schemas.microsoft.com/office/drawing/2014/main" id="{C258213E-D4E3-463D-B2F7-33996DB7CE9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5556923"/>
            <a:ext cx="7435024" cy="1301077"/>
          </a:xfrm>
          <a:prstGeom prst="rect">
            <a:avLst/>
          </a:prstGeom>
        </p:spPr>
      </p:pic>
      <p:pic>
        <p:nvPicPr>
          <p:cNvPr id="28" name="图片 27">
            <a:extLst>
              <a:ext uri="{FF2B5EF4-FFF2-40B4-BE49-F238E27FC236}">
                <a16:creationId xmlns:a16="http://schemas.microsoft.com/office/drawing/2014/main" id="{6DB11A4E-E0C3-48B7-A0C3-EC6B1EC8CDA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05915" y="998014"/>
            <a:ext cx="6142585" cy="5052266"/>
          </a:xfrm>
          <a:prstGeom prst="rect">
            <a:avLst/>
          </a:prstGeom>
        </p:spPr>
      </p:pic>
      <p:pic>
        <p:nvPicPr>
          <p:cNvPr id="29" name="图片 28">
            <a:extLst>
              <a:ext uri="{FF2B5EF4-FFF2-40B4-BE49-F238E27FC236}">
                <a16:creationId xmlns:a16="http://schemas.microsoft.com/office/drawing/2014/main" id="{C05BAAA8-E2CE-4C25-B780-E835D41C88B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624585" y="4290423"/>
            <a:ext cx="1452115" cy="2159698"/>
          </a:xfrm>
          <a:prstGeom prst="rect">
            <a:avLst/>
          </a:prstGeom>
        </p:spPr>
      </p:pic>
      <p:pic>
        <p:nvPicPr>
          <p:cNvPr id="30" name="图片 29">
            <a:extLst>
              <a:ext uri="{FF2B5EF4-FFF2-40B4-BE49-F238E27FC236}">
                <a16:creationId xmlns:a16="http://schemas.microsoft.com/office/drawing/2014/main" id="{95CAB791-63C0-41D1-AA2B-FC841C14A08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698487" y="3400759"/>
            <a:ext cx="1749814" cy="1289505"/>
          </a:xfrm>
          <a:prstGeom prst="rect">
            <a:avLst/>
          </a:prstGeom>
        </p:spPr>
      </p:pic>
      <p:pic>
        <p:nvPicPr>
          <p:cNvPr id="31" name="图片 30">
            <a:extLst>
              <a:ext uri="{FF2B5EF4-FFF2-40B4-BE49-F238E27FC236}">
                <a16:creationId xmlns:a16="http://schemas.microsoft.com/office/drawing/2014/main" id="{5C4BA678-9F29-4B0D-8831-6A17AF3D229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203681" y="2449016"/>
            <a:ext cx="848379" cy="1127926"/>
          </a:xfrm>
          <a:prstGeom prst="rect">
            <a:avLst/>
          </a:prstGeom>
        </p:spPr>
      </p:pic>
      <p:pic>
        <p:nvPicPr>
          <p:cNvPr id="32" name="图片 31">
            <a:extLst>
              <a:ext uri="{FF2B5EF4-FFF2-40B4-BE49-F238E27FC236}">
                <a16:creationId xmlns:a16="http://schemas.microsoft.com/office/drawing/2014/main" id="{49079E4C-CE7F-4379-9788-D4FB131951C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352098" y="686753"/>
            <a:ext cx="696024" cy="791528"/>
          </a:xfrm>
          <a:prstGeom prst="rect">
            <a:avLst/>
          </a:prstGeom>
        </p:spPr>
      </p:pic>
      <p:pic>
        <p:nvPicPr>
          <p:cNvPr id="33" name="图片 32">
            <a:extLst>
              <a:ext uri="{FF2B5EF4-FFF2-40B4-BE49-F238E27FC236}">
                <a16:creationId xmlns:a16="http://schemas.microsoft.com/office/drawing/2014/main" id="{C49D7227-9326-4413-9D00-FDC2B0F0F8E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9567415" y="4958515"/>
            <a:ext cx="1961989" cy="1600204"/>
          </a:xfrm>
          <a:prstGeom prst="rect">
            <a:avLst/>
          </a:prstGeom>
        </p:spPr>
      </p:pic>
      <p:pic>
        <p:nvPicPr>
          <p:cNvPr id="34" name="图片 33">
            <a:extLst>
              <a:ext uri="{FF2B5EF4-FFF2-40B4-BE49-F238E27FC236}">
                <a16:creationId xmlns:a16="http://schemas.microsoft.com/office/drawing/2014/main" id="{C9491F76-3012-4AFC-B7AC-AA51CFC32E9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6852" y="4958515"/>
            <a:ext cx="1025064" cy="952706"/>
          </a:xfrm>
          <a:prstGeom prst="rect">
            <a:avLst/>
          </a:prstGeom>
        </p:spPr>
      </p:pic>
      <p:pic>
        <p:nvPicPr>
          <p:cNvPr id="35" name="图片 34">
            <a:extLst>
              <a:ext uri="{FF2B5EF4-FFF2-40B4-BE49-F238E27FC236}">
                <a16:creationId xmlns:a16="http://schemas.microsoft.com/office/drawing/2014/main" id="{3F1F2CC6-B39F-46E7-BEC0-4B253C1F16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702076" y="3560246"/>
            <a:ext cx="572699" cy="644596"/>
          </a:xfrm>
          <a:prstGeom prst="rect">
            <a:avLst/>
          </a:prstGeom>
        </p:spPr>
      </p:pic>
      <p:pic>
        <p:nvPicPr>
          <p:cNvPr id="36" name="图片 35">
            <a:extLst>
              <a:ext uri="{FF2B5EF4-FFF2-40B4-BE49-F238E27FC236}">
                <a16:creationId xmlns:a16="http://schemas.microsoft.com/office/drawing/2014/main" id="{B65E2051-010E-4361-B2EC-A6EAA40DEAF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3475" r="81986"/>
          <a:stretch/>
        </p:blipFill>
        <p:spPr>
          <a:xfrm>
            <a:off x="0" y="167099"/>
            <a:ext cx="1882140" cy="1559360"/>
          </a:xfrm>
          <a:prstGeom prst="rect">
            <a:avLst/>
          </a:prstGeom>
        </p:spPr>
      </p:pic>
      <p:pic>
        <p:nvPicPr>
          <p:cNvPr id="37" name="图片 36">
            <a:extLst>
              <a:ext uri="{FF2B5EF4-FFF2-40B4-BE49-F238E27FC236}">
                <a16:creationId xmlns:a16="http://schemas.microsoft.com/office/drawing/2014/main" id="{088FC881-3FEE-4ADD-8B30-6D9AFC4F277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7063" b="32779"/>
          <a:stretch/>
        </p:blipFill>
        <p:spPr>
          <a:xfrm>
            <a:off x="9395460" y="0"/>
            <a:ext cx="2796540" cy="159841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167552" y="1280753"/>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bg1"/>
                </a:solidFill>
                <a:effectLst>
                  <a:outerShdw dist="38100" dir="2700000" algn="tl" rotWithShape="0">
                    <a:srgbClr val="2E83AC"/>
                  </a:outerShdw>
                </a:effectLst>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7588355" y="1110462"/>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bg1"/>
                </a:solidFill>
                <a:effectLst>
                  <a:outerShdw dist="38100" dir="2700000" algn="tl" rotWithShape="0">
                    <a:srgbClr val="2E83AC"/>
                  </a:outerShdw>
                </a:effectLst>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221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899" fill="hold"/>
                                        <p:tgtEl>
                                          <p:spTgt spid="25"/>
                                        </p:tgtEl>
                                        <p:attrNameLst>
                                          <p:attrName>ppt_x</p:attrName>
                                        </p:attrNameLst>
                                      </p:cBhvr>
                                      <p:tavLst>
                                        <p:tav tm="0">
                                          <p:val>
                                            <p:strVal val="#ppt_x"/>
                                          </p:val>
                                        </p:tav>
                                        <p:tav tm="100000">
                                          <p:val>
                                            <p:strVal val="#ppt_x"/>
                                          </p:val>
                                        </p:tav>
                                      </p:tavLst>
                                    </p:anim>
                                    <p:anim calcmode="lin" valueType="num">
                                      <p:cBhvr additive="base">
                                        <p:cTn id="8" dur="1899"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988" fill="hold"/>
                                        <p:tgtEl>
                                          <p:spTgt spid="26"/>
                                        </p:tgtEl>
                                        <p:attrNameLst>
                                          <p:attrName>ppt_x</p:attrName>
                                        </p:attrNameLst>
                                      </p:cBhvr>
                                      <p:tavLst>
                                        <p:tav tm="0">
                                          <p:val>
                                            <p:strVal val="#ppt_x"/>
                                          </p:val>
                                        </p:tav>
                                        <p:tav tm="100000">
                                          <p:val>
                                            <p:strVal val="#ppt_x"/>
                                          </p:val>
                                        </p:tav>
                                      </p:tavLst>
                                    </p:anim>
                                    <p:anim calcmode="lin" valueType="num">
                                      <p:cBhvr additive="base">
                                        <p:cTn id="12" dur="1988"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903" fill="hold"/>
                                        <p:tgtEl>
                                          <p:spTgt spid="27"/>
                                        </p:tgtEl>
                                        <p:attrNameLst>
                                          <p:attrName>ppt_x</p:attrName>
                                        </p:attrNameLst>
                                      </p:cBhvr>
                                      <p:tavLst>
                                        <p:tav tm="0">
                                          <p:val>
                                            <p:strVal val="#ppt_x"/>
                                          </p:val>
                                        </p:tav>
                                        <p:tav tm="100000">
                                          <p:val>
                                            <p:strVal val="#ppt_x"/>
                                          </p:val>
                                        </p:tav>
                                      </p:tavLst>
                                    </p:anim>
                                    <p:anim calcmode="lin" valueType="num">
                                      <p:cBhvr additive="base">
                                        <p:cTn id="16" dur="1903" fill="hold"/>
                                        <p:tgtEl>
                                          <p:spTgt spid="27"/>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250"/>
                                        <p:tgtEl>
                                          <p:spTgt spid="36"/>
                                        </p:tgtEl>
                                      </p:cBhvr>
                                    </p:animEffect>
                                  </p:childTnLst>
                                </p:cTn>
                              </p:par>
                              <p:par>
                                <p:cTn id="20" presetID="10" presetClass="entr" presetSubtype="0" fill="hold" nodeType="withEffect">
                                  <p:stCondLst>
                                    <p:cond delay="5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250"/>
                                        <p:tgtEl>
                                          <p:spTgt spid="37"/>
                                        </p:tgtEl>
                                      </p:cBhvr>
                                    </p:animEffect>
                                  </p:childTnLst>
                                </p:cTn>
                              </p:par>
                              <p:par>
                                <p:cTn id="23" presetID="50" presetClass="entr" presetSubtype="0" decel="100000" fill="hold" nodeType="withEffect">
                                  <p:stCondLst>
                                    <p:cond delay="50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250" fill="hold"/>
                                        <p:tgtEl>
                                          <p:spTgt spid="28"/>
                                        </p:tgtEl>
                                        <p:attrNameLst>
                                          <p:attrName>ppt_w</p:attrName>
                                        </p:attrNameLst>
                                      </p:cBhvr>
                                      <p:tavLst>
                                        <p:tav tm="0">
                                          <p:val>
                                            <p:strVal val="#ppt_w+.3"/>
                                          </p:val>
                                        </p:tav>
                                        <p:tav tm="100000">
                                          <p:val>
                                            <p:strVal val="#ppt_w"/>
                                          </p:val>
                                        </p:tav>
                                      </p:tavLst>
                                    </p:anim>
                                    <p:anim calcmode="lin" valueType="num">
                                      <p:cBhvr>
                                        <p:cTn id="26" dur="1250" fill="hold"/>
                                        <p:tgtEl>
                                          <p:spTgt spid="28"/>
                                        </p:tgtEl>
                                        <p:attrNameLst>
                                          <p:attrName>ppt_h</p:attrName>
                                        </p:attrNameLst>
                                      </p:cBhvr>
                                      <p:tavLst>
                                        <p:tav tm="0">
                                          <p:val>
                                            <p:strVal val="#ppt_h"/>
                                          </p:val>
                                        </p:tav>
                                        <p:tav tm="100000">
                                          <p:val>
                                            <p:strVal val="#ppt_h"/>
                                          </p:val>
                                        </p:tav>
                                      </p:tavLst>
                                    </p:anim>
                                    <p:animEffect transition="in" filter="fade">
                                      <p:cBhvr>
                                        <p:cTn id="27" dur="1250"/>
                                        <p:tgtEl>
                                          <p:spTgt spid="28"/>
                                        </p:tgtEl>
                                      </p:cBhvr>
                                    </p:animEffect>
                                  </p:childTnLst>
                                </p:cTn>
                              </p:par>
                              <p:par>
                                <p:cTn id="28" presetID="6" presetClass="entr" presetSubtype="32"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circle(out)">
                                      <p:cBhvr>
                                        <p:cTn id="30" dur="1500"/>
                                        <p:tgtEl>
                                          <p:spTgt spid="22"/>
                                        </p:tgtEl>
                                      </p:cBhvr>
                                    </p:animEffect>
                                  </p:childTnLst>
                                </p:cTn>
                              </p:par>
                              <p:par>
                                <p:cTn id="31" presetID="10" presetClass="entr" presetSubtype="0" fill="hold" nodeType="withEffect">
                                  <p:stCondLst>
                                    <p:cond delay="786"/>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212"/>
                                        <p:tgtEl>
                                          <p:spTgt spid="30"/>
                                        </p:tgtEl>
                                      </p:cBhvr>
                                    </p:animEffect>
                                  </p:childTnLst>
                                </p:cTn>
                              </p:par>
                              <p:par>
                                <p:cTn id="34" presetID="10" presetClass="entr" presetSubtype="0" fill="hold" nodeType="withEffect">
                                  <p:stCondLst>
                                    <p:cond delay="738"/>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395"/>
                                        <p:tgtEl>
                                          <p:spTgt spid="35"/>
                                        </p:tgtEl>
                                      </p:cBhvr>
                                    </p:animEffect>
                                  </p:childTnLst>
                                </p:cTn>
                              </p:par>
                              <p:par>
                                <p:cTn id="37" presetID="10" presetClass="entr" presetSubtype="0" fill="hold" nodeType="withEffect">
                                  <p:stCondLst>
                                    <p:cond delay="599"/>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157"/>
                                        <p:tgtEl>
                                          <p:spTgt spid="31"/>
                                        </p:tgtEl>
                                      </p:cBhvr>
                                    </p:animEffect>
                                  </p:childTnLst>
                                </p:cTn>
                              </p:par>
                              <p:par>
                                <p:cTn id="40" presetID="10" presetClass="entr" presetSubtype="0" fill="hold" nodeType="withEffect">
                                  <p:stCondLst>
                                    <p:cond delay="865"/>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172"/>
                                        <p:tgtEl>
                                          <p:spTgt spid="32"/>
                                        </p:tgtEl>
                                      </p:cBhvr>
                                    </p:animEffect>
                                  </p:childTnLst>
                                </p:cTn>
                              </p:par>
                              <p:par>
                                <p:cTn id="43" presetID="10" presetClass="entr" presetSubtype="0" fill="hold" nodeType="withEffect">
                                  <p:stCondLst>
                                    <p:cond delay="889"/>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1373"/>
                                        <p:tgtEl>
                                          <p:spTgt spid="29"/>
                                        </p:tgtEl>
                                      </p:cBhvr>
                                    </p:animEffect>
                                  </p:childTnLst>
                                </p:cTn>
                              </p:par>
                              <p:par>
                                <p:cTn id="46" presetID="10" presetClass="entr" presetSubtype="0" fill="hold" nodeType="withEffect">
                                  <p:stCondLst>
                                    <p:cond delay="578"/>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1373"/>
                                        <p:tgtEl>
                                          <p:spTgt spid="34"/>
                                        </p:tgtEl>
                                      </p:cBhvr>
                                    </p:animEffect>
                                  </p:childTnLst>
                                </p:cTn>
                              </p:par>
                              <p:par>
                                <p:cTn id="49" presetID="22" presetClass="entr" presetSubtype="4" fill="hold" nodeType="withEffect">
                                  <p:stCondLst>
                                    <p:cond delay="150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750"/>
                                        <p:tgtEl>
                                          <p:spTgt spid="23"/>
                                        </p:tgtEl>
                                      </p:cBhvr>
                                    </p:animEffect>
                                  </p:childTnLst>
                                </p:cTn>
                              </p:par>
                              <p:par>
                                <p:cTn id="52" presetID="2" presetClass="entr" presetSubtype="2" decel="80000" fill="hold" nodeType="withEffect">
                                  <p:stCondLst>
                                    <p:cond delay="10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1500" fill="hold"/>
                                        <p:tgtEl>
                                          <p:spTgt spid="33"/>
                                        </p:tgtEl>
                                        <p:attrNameLst>
                                          <p:attrName>ppt_x</p:attrName>
                                        </p:attrNameLst>
                                      </p:cBhvr>
                                      <p:tavLst>
                                        <p:tav tm="0">
                                          <p:val>
                                            <p:strVal val="1+#ppt_w/2"/>
                                          </p:val>
                                        </p:tav>
                                        <p:tav tm="100000">
                                          <p:val>
                                            <p:strVal val="#ppt_x"/>
                                          </p:val>
                                        </p:tav>
                                      </p:tavLst>
                                    </p:anim>
                                    <p:anim calcmode="lin" valueType="num">
                                      <p:cBhvr additive="base">
                                        <p:cTn id="55" dur="1500" fill="hold"/>
                                        <p:tgtEl>
                                          <p:spTgt spid="33"/>
                                        </p:tgtEl>
                                        <p:attrNameLst>
                                          <p:attrName>ppt_y</p:attrName>
                                        </p:attrNameLst>
                                      </p:cBhvr>
                                      <p:tavLst>
                                        <p:tav tm="0">
                                          <p:val>
                                            <p:strVal val="#ppt_y"/>
                                          </p:val>
                                        </p:tav>
                                        <p:tav tm="100000">
                                          <p:val>
                                            <p:strVal val="#ppt_y"/>
                                          </p:val>
                                        </p:tav>
                                      </p:tavLst>
                                    </p:anim>
                                  </p:childTnLst>
                                </p:cTn>
                              </p:par>
                              <p:par>
                                <p:cTn id="56" presetID="14" presetClass="entr" presetSubtype="5" fill="hold" grpId="0" nodeType="withEffect">
                                  <p:stCondLst>
                                    <p:cond delay="1500"/>
                                  </p:stCondLst>
                                  <p:childTnLst>
                                    <p:set>
                                      <p:cBhvr>
                                        <p:cTn id="57" dur="1" fill="hold">
                                          <p:stCondLst>
                                            <p:cond delay="0"/>
                                          </p:stCondLst>
                                        </p:cTn>
                                        <p:tgtEl>
                                          <p:spTgt spid="21"/>
                                        </p:tgtEl>
                                        <p:attrNameLst>
                                          <p:attrName>style.visibility</p:attrName>
                                        </p:attrNameLst>
                                      </p:cBhvr>
                                      <p:to>
                                        <p:strVal val="visible"/>
                                      </p:to>
                                    </p:set>
                                    <p:animEffect transition="in" filter="randombar(vertical)">
                                      <p:cBhvr>
                                        <p:cTn id="58" dur="1000"/>
                                        <p:tgtEl>
                                          <p:spTgt spid="21"/>
                                        </p:tgtEl>
                                      </p:cBhvr>
                                    </p:animEffect>
                                  </p:childTnLst>
                                </p:cTn>
                              </p:par>
                              <p:par>
                                <p:cTn id="59" presetID="14" presetClass="entr" presetSubtype="5" fill="hold" grpId="0" nodeType="withEffect">
                                  <p:stCondLst>
                                    <p:cond delay="1750"/>
                                  </p:stCondLst>
                                  <p:childTnLst>
                                    <p:set>
                                      <p:cBhvr>
                                        <p:cTn id="60" dur="1" fill="hold">
                                          <p:stCondLst>
                                            <p:cond delay="0"/>
                                          </p:stCondLst>
                                        </p:cTn>
                                        <p:tgtEl>
                                          <p:spTgt spid="14"/>
                                        </p:tgtEl>
                                        <p:attrNameLst>
                                          <p:attrName>style.visibility</p:attrName>
                                        </p:attrNameLst>
                                      </p:cBhvr>
                                      <p:to>
                                        <p:strVal val="visible"/>
                                      </p:to>
                                    </p:set>
                                    <p:animEffect transition="in" filter="randombar(vertical)">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1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1000"/>
                        <p:tgtEl>
                          <p:spTgt spid="21"/>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F1AC87-7E77-4E84-BEAA-E91665EBFD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6" name="图片 5">
            <a:extLst>
              <a:ext uri="{FF2B5EF4-FFF2-40B4-BE49-F238E27FC236}">
                <a16:creationId xmlns:a16="http://schemas.microsoft.com/office/drawing/2014/main" id="{91C2A95E-3501-4FB2-A1BB-C84ECBCA37D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3829049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2322268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2905000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922562979"/>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3188578274"/>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1923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1556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pic>
        <p:nvPicPr>
          <p:cNvPr id="7" name="图片 6">
            <a:extLst>
              <a:ext uri="{FF2B5EF4-FFF2-40B4-BE49-F238E27FC236}">
                <a16:creationId xmlns:a16="http://schemas.microsoft.com/office/drawing/2014/main" id="{2D425050-6EC2-4085-B2C5-229D98F6285D}"/>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0000" t="47556"/>
          <a:stretch/>
        </p:blipFill>
        <p:spPr>
          <a:xfrm>
            <a:off x="0" y="0"/>
            <a:ext cx="1051560" cy="1177340"/>
          </a:xfrm>
          <a:prstGeom prst="rect">
            <a:avLst/>
          </a:prstGeom>
        </p:spPr>
      </p:pic>
    </p:spTree>
    <p:extLst>
      <p:ext uri="{BB962C8B-B14F-4D97-AF65-F5344CB8AC3E}">
        <p14:creationId xmlns:p14="http://schemas.microsoft.com/office/powerpoint/2010/main" val="542553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45823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3688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88280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79074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695993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0897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76845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54556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24/10/2025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44436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内容页-小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00C0A4-DB7C-4A1F-9428-B4DFCE42FB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35"/>
          <a:stretch/>
        </p:blipFill>
        <p:spPr>
          <a:xfrm>
            <a:off x="0" y="2126437"/>
            <a:ext cx="12188360" cy="4731563"/>
          </a:xfrm>
          <a:prstGeom prst="rect">
            <a:avLst/>
          </a:prstGeom>
        </p:spPr>
      </p:pic>
    </p:spTree>
    <p:extLst>
      <p:ext uri="{BB962C8B-B14F-4D97-AF65-F5344CB8AC3E}">
        <p14:creationId xmlns:p14="http://schemas.microsoft.com/office/powerpoint/2010/main" val="174081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67552012-87F4-4661-B81A-245005218E97}" type="slidenum">
              <a:rPr lang="en-US"/>
              <a:pPr>
                <a:defRPr/>
              </a:pPr>
              <a:t>‹#›</a:t>
            </a:fld>
            <a:endParaRPr lang="en-US"/>
          </a:p>
        </p:txBody>
      </p:sp>
    </p:spTree>
    <p:extLst>
      <p:ext uri="{BB962C8B-B14F-4D97-AF65-F5344CB8AC3E}">
        <p14:creationId xmlns:p14="http://schemas.microsoft.com/office/powerpoint/2010/main" val="2416083442"/>
      </p:ext>
    </p:extLst>
  </p:cSld>
  <p:clrMapOvr>
    <a:masterClrMapping/>
  </p:clrMapOvr>
  <p:transition spd="slow">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838200" y="6356350"/>
            <a:ext cx="2743200" cy="365125"/>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038600" y="6356350"/>
            <a:ext cx="4114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610600" y="6356350"/>
            <a:ext cx="2743200" cy="365125"/>
          </a:xfrm>
          <a:prstGeom prst="rect">
            <a:avLst/>
          </a:prstGeom>
          <a:ln/>
        </p:spPr>
        <p:txBody>
          <a:bodyPr/>
          <a:lstStyle>
            <a:lvl1pPr>
              <a:defRPr/>
            </a:lvl1pPr>
          </a:lstStyle>
          <a:p>
            <a:pPr>
              <a:defRPr/>
            </a:pPr>
            <a:fld id="{A22DEFFF-28E2-489D-AE7C-8836DE8FAE2C}" type="slidenum">
              <a:rPr lang="en-US"/>
              <a:pPr>
                <a:defRPr/>
              </a:pPr>
              <a:t>‹#›</a:t>
            </a:fld>
            <a:endParaRPr lang="en-US"/>
          </a:p>
        </p:txBody>
      </p:sp>
    </p:spTree>
    <p:extLst>
      <p:ext uri="{BB962C8B-B14F-4D97-AF65-F5344CB8AC3E}">
        <p14:creationId xmlns:p14="http://schemas.microsoft.com/office/powerpoint/2010/main" val="2835789002"/>
      </p:ext>
    </p:extLst>
  </p:cSld>
  <p:clrMapOvr>
    <a:masterClrMapping/>
  </p:clrMapOvr>
  <p:transition spd="slow">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2.xml"/><Relationship Id="rId7"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17.xml"/><Relationship Id="rId7" Type="http://schemas.openxmlformats.org/officeDocument/2006/relationships/tags" Target="../tags/tag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3.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6" Type="http://schemas.openxmlformats.org/officeDocument/2006/relationships/image" Target="../media/image36.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5.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4.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7.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053326"/>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5" r:id="rId3"/>
    <p:sldLayoutId id="2147483660" r:id="rId4"/>
    <p:sldLayoutId id="2147483654" r:id="rId5"/>
    <p:sldLayoutId id="2147483662" r:id="rId6"/>
    <p:sldLayoutId id="2147483666"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701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0" y="0"/>
            <a:ext cx="12192000" cy="6878782"/>
          </a:xfrm>
          <a:prstGeom prst="rect">
            <a:avLst/>
          </a:prstGeom>
          <a:solidFill>
            <a:srgbClr val="FE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16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24/10/2025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3236293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2238574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12192001" cy="6858000"/>
          </a:xfrm>
          <a:prstGeom prst="rect">
            <a:avLst/>
          </a:prstGeom>
        </p:spPr>
      </p:pic>
      <p:pic>
        <p:nvPicPr>
          <p:cNvPr id="5" name="图片 4"/>
          <p:cNvPicPr>
            <a:picLocks noChangeAspect="1"/>
          </p:cNvPicPr>
          <p:nvPr userDrawn="1"/>
        </p:nvPicPr>
        <p:blipFill>
          <a:blip r:embed="rId1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5"/>
          <a:stretch>
            <a:fillRect/>
          </a:stretch>
        </p:blipFill>
        <p:spPr>
          <a:xfrm>
            <a:off x="-581574" y="5124418"/>
            <a:ext cx="13107348" cy="1852751"/>
          </a:xfrm>
          <a:prstGeom prst="rect">
            <a:avLst/>
          </a:prstGeom>
        </p:spPr>
      </p:pic>
      <p:pic>
        <p:nvPicPr>
          <p:cNvPr id="24" name="图片 23"/>
          <p:cNvPicPr>
            <a:picLocks noChangeAspect="1"/>
          </p:cNvPicPr>
          <p:nvPr userDrawn="1"/>
        </p:nvPicPr>
        <p:blipFill>
          <a:blip r:embed="rId16"/>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35437111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AD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11928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24/10/2025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945906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6.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57.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9.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78.png"/><Relationship Id="rId5" Type="http://schemas.openxmlformats.org/officeDocument/2006/relationships/image" Target="../media/image57.sv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9.xml"/><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gif"/></Relationships>
</file>

<file path=ppt/slides/_rels/slide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0.png"/><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id="{C1ABA0D6-700C-43CF-AD0F-DCD40FBFAF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47200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Thực hiện thí nghiệm:</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3" name="Picture 2">
            <a:extLst>
              <a:ext uri="{FF2B5EF4-FFF2-40B4-BE49-F238E27FC236}">
                <a16:creationId xmlns:a16="http://schemas.microsoft.com/office/drawing/2014/main"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50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a:extLst>
              <a:ext uri="{FF2B5EF4-FFF2-40B4-BE49-F238E27FC236}">
                <a16:creationId xmlns:a16="http://schemas.microsoft.com/office/drawing/2014/main"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864114873"/>
              </p:ext>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val="3926596845"/>
                    </a:ext>
                  </a:extLst>
                </a:gridCol>
                <a:gridCol w="2581275">
                  <a:extLst>
                    <a:ext uri="{9D8B030D-6E8A-4147-A177-3AD203B41FA5}">
                      <a16:colId xmlns:a16="http://schemas.microsoft.com/office/drawing/2014/main" val="2333062570"/>
                    </a:ext>
                  </a:extLst>
                </a:gridCol>
                <a:gridCol w="3375378">
                  <a:extLst>
                    <a:ext uri="{9D8B030D-6E8A-4147-A177-3AD203B41FA5}">
                      <a16:colId xmlns:a16="http://schemas.microsoft.com/office/drawing/2014/main" val="720897861"/>
                    </a:ext>
                  </a:extLst>
                </a:gridCol>
                <a:gridCol w="2664177">
                  <a:extLst>
                    <a:ext uri="{9D8B030D-6E8A-4147-A177-3AD203B41FA5}">
                      <a16:colId xmlns:a16="http://schemas.microsoft.com/office/drawing/2014/main"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descr="A logo with a black background&#10;&#10;Description automatically generated">
            <a:extLst>
              <a:ext uri="{FF2B5EF4-FFF2-40B4-BE49-F238E27FC236}">
                <a16:creationId xmlns:a16="http://schemas.microsoft.com/office/drawing/2014/main"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62712835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id="{E5DCA1A0-1511-142F-76C7-E2A08FE0ABC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8198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1224402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280985" y="103695"/>
            <a:ext cx="11128592" cy="6858000"/>
          </a:xfrm>
          <a:prstGeom prst="rect">
            <a:avLst/>
          </a:prstGeom>
        </p:spPr>
      </p:pic>
      <p:sp>
        <p:nvSpPr>
          <p:cNvPr id="10" name="Rounded Rectangle 9"/>
          <p:cNvSpPr/>
          <p:nvPr/>
        </p:nvSpPr>
        <p:spPr>
          <a:xfrm>
            <a:off x="2912382" y="2917861"/>
            <a:ext cx="593634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0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956998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2587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descr="A yellow letters on a black background&#10;&#10;Description automatically generated">
            <a:extLst>
              <a:ext uri="{FF2B5EF4-FFF2-40B4-BE49-F238E27FC236}">
                <a16:creationId xmlns:a16="http://schemas.microsoft.com/office/drawing/2014/main"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12355855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id="{208A50F5-4661-DDF6-CF1A-43805BDA59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2538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A3085A7-1E9B-4A52-BF2E-A773B58A26CC}"/>
              </a:ext>
            </a:extLst>
          </p:cNvPr>
          <p:cNvGrpSpPr/>
          <p:nvPr/>
        </p:nvGrpSpPr>
        <p:grpSpPr>
          <a:xfrm>
            <a:off x="-206828" y="0"/>
            <a:ext cx="9492342" cy="5889850"/>
            <a:chOff x="0" y="-339495"/>
            <a:chExt cx="9492342" cy="5889850"/>
          </a:xfrm>
        </p:grpSpPr>
        <p:pic>
          <p:nvPicPr>
            <p:cNvPr id="17" name="Picture 16" descr="Shape, circle&#10;&#10;Description automatically generated">
              <a:extLst>
                <a:ext uri="{FF2B5EF4-FFF2-40B4-BE49-F238E27FC236}">
                  <a16:creationId xmlns:a16="http://schemas.microsoft.com/office/drawing/2014/main" id="{04783FA0-26FA-4660-9B89-7F94B2F7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495"/>
              <a:ext cx="9492342" cy="5889850"/>
            </a:xfrm>
            <a:prstGeom prst="rect">
              <a:avLst/>
            </a:prstGeom>
          </p:spPr>
        </p:pic>
        <p:grpSp>
          <p:nvGrpSpPr>
            <p:cNvPr id="8" name="组合 12">
              <a:extLst>
                <a:ext uri="{FF2B5EF4-FFF2-40B4-BE49-F238E27FC236}">
                  <a16:creationId xmlns:a16="http://schemas.microsoft.com/office/drawing/2014/main" id="{C2C6E95D-D545-44AC-AA2C-E8BE7EEA086D}"/>
                </a:ext>
              </a:extLst>
            </p:cNvPr>
            <p:cNvGrpSpPr/>
            <p:nvPr/>
          </p:nvGrpSpPr>
          <p:grpSpPr>
            <a:xfrm>
              <a:off x="670052" y="845779"/>
              <a:ext cx="8274112" cy="3507837"/>
              <a:chOff x="-915548" y="873043"/>
              <a:chExt cx="8661771" cy="2531326"/>
            </a:xfrm>
          </p:grpSpPr>
          <p:sp>
            <p:nvSpPr>
              <p:cNvPr id="13" name="矩形 7">
                <a:extLst>
                  <a:ext uri="{FF2B5EF4-FFF2-40B4-BE49-F238E27FC236}">
                    <a16:creationId xmlns:a16="http://schemas.microsoft.com/office/drawing/2014/main" id="{26D2F2FF-CD7B-4196-A344-7A81EF2EB154}"/>
                  </a:ext>
                </a:extLst>
              </p:cNvPr>
              <p:cNvSpPr/>
              <p:nvPr/>
            </p:nvSpPr>
            <p:spPr>
              <a:xfrm>
                <a:off x="-915548" y="1560958"/>
                <a:ext cx="8661771" cy="1843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00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rPr>
                  <a:t>CHÚC CÁC EM 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9AB05F3F-1E85-4CFB-B8CD-3684FC70076E}"/>
                  </a:ext>
                </a:extLst>
              </p:cNvPr>
              <p:cNvGrpSpPr/>
              <p:nvPr/>
            </p:nvGrpSpPr>
            <p:grpSpPr>
              <a:xfrm>
                <a:off x="3583560" y="873043"/>
                <a:ext cx="193386" cy="1057461"/>
                <a:chOff x="3771007" y="1083236"/>
                <a:chExt cx="193386" cy="1057461"/>
              </a:xfrm>
            </p:grpSpPr>
            <p:sp>
              <p:nvSpPr>
                <p:cNvPr id="11" name="矩形 10">
                  <a:extLst>
                    <a:ext uri="{FF2B5EF4-FFF2-40B4-BE49-F238E27FC236}">
                      <a16:creationId xmlns:a16="http://schemas.microsoft.com/office/drawing/2014/main" id="{9BC96220-743D-41DF-BC95-FF0CD5940A14}"/>
                    </a:ext>
                  </a:extLst>
                </p:cNvPr>
                <p:cNvSpPr/>
                <p:nvPr/>
              </p:nvSpPr>
              <p:spPr>
                <a:xfrm>
                  <a:off x="3771007" y="1083236"/>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47B0EA05-5CA3-49AA-A7C6-A0E1E8374E98}"/>
                    </a:ext>
                  </a:extLst>
                </p:cNvPr>
                <p:cNvSpPr/>
                <p:nvPr/>
              </p:nvSpPr>
              <p:spPr>
                <a:xfrm>
                  <a:off x="3771007" y="1096837"/>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6" name="Picture 15" descr="A picture containing text&#10;&#10;Description automatically generated">
            <a:extLst>
              <a:ext uri="{FF2B5EF4-FFF2-40B4-BE49-F238E27FC236}">
                <a16:creationId xmlns:a16="http://schemas.microsoft.com/office/drawing/2014/main" id="{88A488C4-0AD9-4B22-9BE6-61DEE4299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388" y="3414692"/>
            <a:ext cx="4097766" cy="3395939"/>
          </a:xfrm>
          <a:prstGeom prst="rect">
            <a:avLst/>
          </a:prstGeom>
        </p:spPr>
      </p:pic>
      <p:pic>
        <p:nvPicPr>
          <p:cNvPr id="21" name="Picture 20">
            <a:extLst>
              <a:ext uri="{FF2B5EF4-FFF2-40B4-BE49-F238E27FC236}">
                <a16:creationId xmlns:a16="http://schemas.microsoft.com/office/drawing/2014/main" id="{BE3B5C94-1853-42FE-A77E-5F2879E19C6C}"/>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flipH="1">
            <a:off x="9164009" y="152038"/>
            <a:ext cx="2066471" cy="2066471"/>
          </a:xfrm>
          <a:prstGeom prst="rect">
            <a:avLst/>
          </a:prstGeom>
        </p:spPr>
      </p:pic>
      <p:pic>
        <p:nvPicPr>
          <p:cNvPr id="2" name="Picture 1">
            <a:extLst>
              <a:ext uri="{FF2B5EF4-FFF2-40B4-BE49-F238E27FC236}">
                <a16:creationId xmlns:a16="http://schemas.microsoft.com/office/drawing/2014/main" id="{BBC7EA8D-269B-4A68-ACEA-4A7B8F662038}"/>
              </a:ext>
            </a:extLst>
          </p:cNvPr>
          <p:cNvPicPr>
            <a:picLocks noChangeAspect="1"/>
          </p:cNvPicPr>
          <p:nvPr/>
        </p:nvPicPr>
        <p:blipFill>
          <a:blip r:embed="rId5"/>
          <a:stretch>
            <a:fillRect/>
          </a:stretch>
        </p:blipFill>
        <p:spPr>
          <a:xfrm>
            <a:off x="366241" y="2151777"/>
            <a:ext cx="8468078" cy="2554445"/>
          </a:xfrm>
          <a:prstGeom prst="rect">
            <a:avLst/>
          </a:prstGeom>
        </p:spPr>
      </p:pic>
    </p:spTree>
    <p:extLst>
      <p:ext uri="{BB962C8B-B14F-4D97-AF65-F5344CB8AC3E}">
        <p14:creationId xmlns:p14="http://schemas.microsoft.com/office/powerpoint/2010/main" val="239996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a16="http://schemas.microsoft.com/office/drawing/2014/main"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a16="http://schemas.microsoft.com/office/drawing/2014/main"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id="{6BBBCEFA-5127-4733-857F-E10E4585E9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292883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a16="http://schemas.microsoft.com/office/drawing/2014/main" id="{C1619E3B-1C8A-DAFF-BA41-77B2811D2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a16="http://schemas.microsoft.com/office/drawing/2014/main" id="{0AE8CDDD-32B6-416F-6B26-12F251A6A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a16="http://schemas.microsoft.com/office/drawing/2014/main"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a16="http://schemas.microsoft.com/office/drawing/2014/main"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a16="http://schemas.microsoft.com/office/drawing/2014/main" id="{BEF92C84-3DF3-234B-0E35-62D131CD1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a16="http://schemas.microsoft.com/office/drawing/2014/main"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a16="http://schemas.microsoft.com/office/drawing/2014/main"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71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686607" y="123825"/>
            <a:ext cx="2685743"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id="{91CF962D-70C4-56E5-BECB-F1694FE10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id="{21C59128-3BBB-96B4-53DC-E3CAA0CBC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43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id="{7BA2FD93-0E87-E4A2-5180-6A9CEAB27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03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DDFD4D13-1DE7-4187-AD5D-A08AAFF25F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圆角矩形 14">
            <a:extLst>
              <a:ext uri="{FF2B5EF4-FFF2-40B4-BE49-F238E27FC236}">
                <a16:creationId xmlns:a16="http://schemas.microsoft.com/office/drawing/2014/main"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92174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64">
      <a:dk1>
        <a:srgbClr val="28779D"/>
      </a:dk1>
      <a:lt1>
        <a:sysClr val="window" lastClr="FFFFFF"/>
      </a:lt1>
      <a:dk2>
        <a:srgbClr val="44546A"/>
      </a:dk2>
      <a:lt2>
        <a:srgbClr val="E7E6E6"/>
      </a:lt2>
      <a:accent1>
        <a:srgbClr val="28779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95号-手刻宋">
      <a:majorFont>
        <a:latin typeface="字魂95号-手刻宋"/>
        <a:ea typeface="字魂95号-手刻宋"/>
        <a:cs typeface=""/>
      </a:majorFont>
      <a:minorFont>
        <a:latin typeface="字魂95号-手刻宋"/>
        <a:ea typeface="字魂95号-手刻宋"/>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6000"/>
          </a:schemeClr>
        </a:solidFill>
        <a:ln>
          <a:noFill/>
        </a:ln>
      </a:spPr>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1182</TotalTime>
  <Words>415</Words>
  <Application>Microsoft Office PowerPoint</Application>
  <PresentationFormat>Widescreen</PresentationFormat>
  <Paragraphs>36</Paragraphs>
  <Slides>20</Slides>
  <Notes>6</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20</vt:i4>
      </vt:variant>
    </vt:vector>
  </HeadingPairs>
  <TitlesOfParts>
    <vt:vector size="38" baseType="lpstr">
      <vt:lpstr>等线</vt:lpstr>
      <vt:lpstr>#9Slide02 Noi dung dai</vt:lpstr>
      <vt:lpstr>Arial</vt:lpstr>
      <vt:lpstr>Arial-Rounded</vt:lpstr>
      <vt:lpstr>Calibri</vt:lpstr>
      <vt:lpstr>Calibri Light</vt:lpstr>
      <vt:lpstr>Cambria</vt:lpstr>
      <vt:lpstr>Times New Roman</vt:lpstr>
      <vt:lpstr>UTM Guanine</vt:lpstr>
      <vt:lpstr>字魂95号-手刻宋</vt:lpstr>
      <vt:lpstr>Office 主题​​</vt:lpstr>
      <vt:lpstr>1_Office Theme</vt:lpstr>
      <vt:lpstr>2_Office Theme</vt:lpstr>
      <vt:lpstr>3_Office Theme</vt:lpstr>
      <vt:lpstr>Climate and Water Lesson by Slidesgo</vt:lpstr>
      <vt:lpstr>4_Office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thanhtrangsmallsun@gmail.com</cp:lastModifiedBy>
  <cp:revision>26</cp:revision>
  <dcterms:created xsi:type="dcterms:W3CDTF">2019-03-13T05:38:41Z</dcterms:created>
  <dcterms:modified xsi:type="dcterms:W3CDTF">2025-10-24T09:33:30Z</dcterms:modified>
  <cp:category>9Slide.vn</cp:category>
</cp:coreProperties>
</file>