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7"/>
  </p:notesMasterIdLst>
  <p:sldIdLst>
    <p:sldId id="280" r:id="rId5"/>
    <p:sldId id="387" r:id="rId6"/>
    <p:sldId id="257" r:id="rId7"/>
    <p:sldId id="258" r:id="rId8"/>
    <p:sldId id="259" r:id="rId9"/>
    <p:sldId id="261" r:id="rId10"/>
    <p:sldId id="394" r:id="rId11"/>
    <p:sldId id="395" r:id="rId12"/>
    <p:sldId id="396" r:id="rId13"/>
    <p:sldId id="404" r:id="rId14"/>
    <p:sldId id="405" r:id="rId15"/>
    <p:sldId id="406" r:id="rId16"/>
    <p:sldId id="399" r:id="rId17"/>
    <p:sldId id="401" r:id="rId18"/>
    <p:sldId id="402" r:id="rId19"/>
    <p:sldId id="400" r:id="rId20"/>
    <p:sldId id="397" r:id="rId21"/>
    <p:sldId id="398" r:id="rId22"/>
    <p:sldId id="269" r:id="rId23"/>
    <p:sldId id="403" r:id="rId24"/>
    <p:sldId id="28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23" autoAdjust="0"/>
  </p:normalViewPr>
  <p:slideViewPr>
    <p:cSldViewPr snapToGrid="0">
      <p:cViewPr>
        <p:scale>
          <a:sx n="20" d="100"/>
          <a:sy n="20" d="100"/>
        </p:scale>
        <p:origin x="2388"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188075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12</a:t>
            </a:fld>
            <a:endParaRPr lang="en-US"/>
          </a:p>
        </p:txBody>
      </p:sp>
    </p:spTree>
    <p:extLst>
      <p:ext uri="{BB962C8B-B14F-4D97-AF65-F5344CB8AC3E}">
        <p14:creationId xmlns:p14="http://schemas.microsoft.com/office/powerpoint/2010/main" val="2782286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19</a:t>
            </a:fld>
            <a:endParaRPr lang="en-US"/>
          </a:p>
        </p:txBody>
      </p:sp>
    </p:spTree>
    <p:extLst>
      <p:ext uri="{BB962C8B-B14F-4D97-AF65-F5344CB8AC3E}">
        <p14:creationId xmlns:p14="http://schemas.microsoft.com/office/powerpoint/2010/main" val="235389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4">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5">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6">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endParaRPr lang="en-US"/>
          </a:p>
        </p:txBody>
      </p:sp>
      <p:pic>
        <p:nvPicPr>
          <p:cNvPr id="10" name="Picture 9"/>
          <p:cNvPicPr>
            <a:picLocks noChangeAspect="1"/>
          </p:cNvPicPr>
          <p:nvPr/>
        </p:nvPicPr>
        <p:blipFill>
          <a:blip r:embed="rId5"/>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35;p3">
            <a:extLst>
              <a:ext uri="{FF2B5EF4-FFF2-40B4-BE49-F238E27FC236}">
                <a16:creationId xmlns:a16="http://schemas.microsoft.com/office/drawing/2014/main" id="{7D61B92F-3022-2E64-A405-D7A74E98C164}"/>
              </a:ext>
            </a:extLst>
          </p:cNvPr>
          <p:cNvPicPr preferRelativeResize="0">
            <a:picLocks/>
          </p:cNvPicPr>
          <p:nvPr/>
        </p:nvPicPr>
        <p:blipFill rotWithShape="1">
          <a:blip r:embed="rId2">
            <a:alphaModFix/>
          </a:blip>
          <a:srcRect t="75555" r="-1013"/>
          <a:stretch/>
        </p:blipFill>
        <p:spPr>
          <a:xfrm>
            <a:off x="0" y="4787900"/>
            <a:ext cx="12193271" cy="2070100"/>
          </a:xfrm>
          <a:prstGeom prst="rect">
            <a:avLst/>
          </a:prstGeom>
          <a:noFill/>
          <a:ln>
            <a:noFill/>
          </a:ln>
        </p:spPr>
      </p:pic>
      <p:sp>
        <p:nvSpPr>
          <p:cNvPr id="4" name="Google Shape;736;p3">
            <a:extLst>
              <a:ext uri="{FF2B5EF4-FFF2-40B4-BE49-F238E27FC236}">
                <a16:creationId xmlns:a16="http://schemas.microsoft.com/office/drawing/2014/main" id="{95D43B4F-F404-55AD-3EDA-96B3167ACD3C}"/>
              </a:ext>
            </a:extLst>
          </p:cNvPr>
          <p:cNvSpPr txBox="1"/>
          <p:nvPr/>
        </p:nvSpPr>
        <p:spPr>
          <a:xfrm>
            <a:off x="102743" y="174595"/>
            <a:ext cx="12089257" cy="3970277"/>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Số dân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khá nhanh, bình quân mỗi năm tăng thêm khoảng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triệu người. Trong thời gian gần đây, tốc độ gia tăng dân số có xu hướng giảm.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Dân số đông và tăng lên hằng năm tạo cho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dồi dào, thị trường tiêu thụ rộng lớn. Tuy nhiên, đông cũng gây ra một số khó khăn trong giải quyết việc làm, nhà ở, y tế, giáo dục,...; đồng thời dẫn đến nguy cơ suy thoái tài nguyên thiên nhiên và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p>
        </p:txBody>
      </p:sp>
      <p:sp>
        <p:nvSpPr>
          <p:cNvPr id="5" name="Google Shape;737;p3">
            <a:extLst>
              <a:ext uri="{FF2B5EF4-FFF2-40B4-BE49-F238E27FC236}">
                <a16:creationId xmlns:a16="http://schemas.microsoft.com/office/drawing/2014/main" id="{F597226F-B7FF-D6A9-5CE5-083FAAFA08FB}"/>
              </a:ext>
            </a:extLst>
          </p:cNvPr>
          <p:cNvSpPr txBox="1"/>
          <p:nvPr/>
        </p:nvSpPr>
        <p:spPr>
          <a:xfrm>
            <a:off x="116959" y="4809165"/>
            <a:ext cx="3732028"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ô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nhiễm</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môi</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trường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6" name="Google Shape;738;p3">
            <a:extLst>
              <a:ext uri="{FF2B5EF4-FFF2-40B4-BE49-F238E27FC236}">
                <a16:creationId xmlns:a16="http://schemas.microsoft.com/office/drawing/2014/main" id="{3C3B50AB-B113-7DFE-E4DA-0C4434494958}"/>
              </a:ext>
            </a:extLst>
          </p:cNvPr>
          <p:cNvSpPr txBox="1"/>
          <p:nvPr/>
        </p:nvSpPr>
        <p:spPr>
          <a:xfrm>
            <a:off x="4348715" y="4809166"/>
            <a:ext cx="2955851"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nguồn</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lao</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động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7" name="Google Shape;739;p3">
            <a:extLst>
              <a:ext uri="{FF2B5EF4-FFF2-40B4-BE49-F238E27FC236}">
                <a16:creationId xmlns:a16="http://schemas.microsoft.com/office/drawing/2014/main" id="{22D9F260-B3F8-FF47-F4A1-AA08B76341FA}"/>
              </a:ext>
            </a:extLst>
          </p:cNvPr>
          <p:cNvSpPr txBox="1"/>
          <p:nvPr/>
        </p:nvSpPr>
        <p:spPr>
          <a:xfrm>
            <a:off x="7891470" y="4745370"/>
            <a:ext cx="102924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một</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740;p3">
            <a:extLst>
              <a:ext uri="{FF2B5EF4-FFF2-40B4-BE49-F238E27FC236}">
                <a16:creationId xmlns:a16="http://schemas.microsoft.com/office/drawing/2014/main" id="{615A56D9-5CF3-22CD-4F50-F089F21641B6}"/>
              </a:ext>
            </a:extLst>
          </p:cNvPr>
          <p:cNvSpPr txBox="1"/>
          <p:nvPr/>
        </p:nvSpPr>
        <p:spPr>
          <a:xfrm>
            <a:off x="10344593" y="4734737"/>
            <a:ext cx="95781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tăng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7 2.96296E-6 L -0.62174 -0.65949 " pathEditMode="relative" rAng="0" ptsTypes="AA">
                                      <p:cBhvr>
                                        <p:cTn id="11" dur="2000" fill="hold"/>
                                        <p:tgtEl>
                                          <p:spTgt spid="11"/>
                                        </p:tgtEl>
                                        <p:attrNameLst>
                                          <p:attrName>ppt_x</p:attrName>
                                          <p:attrName>ppt_y</p:attrName>
                                        </p:attrNameLst>
                                      </p:cBhvr>
                                      <p:rCtr x="-31094" y="-3298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125E-6 4.07407E-6 L 0.26641 -0.65301 " pathEditMode="relative" rAng="0" ptsTypes="AA">
                                      <p:cBhvr>
                                        <p:cTn id="15" dur="2000" fill="hold"/>
                                        <p:tgtEl>
                                          <p:spTgt spid="7"/>
                                        </p:tgtEl>
                                        <p:attrNameLst>
                                          <p:attrName>ppt_x</p:attrName>
                                          <p:attrName>ppt_y</p:attrName>
                                        </p:attrNameLst>
                                      </p:cBhvr>
                                      <p:rCtr x="13320" y="-3266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58333E-6 4.81481E-6 L 0.28698 -0.48403 " pathEditMode="relative" rAng="0" ptsTypes="AA">
                                      <p:cBhvr>
                                        <p:cTn id="19" dur="2000" fill="hold"/>
                                        <p:tgtEl>
                                          <p:spTgt spid="6"/>
                                        </p:tgtEl>
                                        <p:attrNameLst>
                                          <p:attrName>ppt_x</p:attrName>
                                          <p:attrName>ppt_y</p:attrName>
                                        </p:attrNameLst>
                                      </p:cBhvr>
                                      <p:rCtr x="14349" y="-2421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08333E-7 4.81481E-6 L 0.31003 -0.21112 " pathEditMode="relative" rAng="0" ptsTypes="AA">
                                      <p:cBhvr>
                                        <p:cTn id="23" dur="2000" fill="hold"/>
                                        <p:tgtEl>
                                          <p:spTgt spid="5"/>
                                        </p:tgtEl>
                                        <p:attrNameLst>
                                          <p:attrName>ppt_x</p:attrName>
                                          <p:attrName>ppt_y</p:attrName>
                                        </p:attrNameLst>
                                      </p:cBhvr>
                                      <p:rCtr x="15495"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3: Tìm hiểu về phân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133877"/>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Phân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662</Words>
  <Application>Microsoft Office PowerPoint</Application>
  <PresentationFormat>Widescreen</PresentationFormat>
  <Paragraphs>45</Paragraphs>
  <Slides>22</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Arial</vt:lpstr>
      <vt:lpstr>Calibri</vt:lpstr>
      <vt:lpstr>Calibri Light</vt:lpstr>
      <vt:lpstr>Cambria</vt:lpstr>
      <vt:lpstr>等线</vt:lpstr>
      <vt:lpstr>Times New Roman</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2024-07-19T12:50:26Z</dcterms:created>
  <dcterms:modified xsi:type="dcterms:W3CDTF">2024-08-22T08:35:05Z</dcterms:modified>
</cp:coreProperties>
</file>