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sldIdLst>
    <p:sldId id="446" r:id="rId4"/>
    <p:sldId id="256" r:id="rId5"/>
    <p:sldId id="257" r:id="rId6"/>
    <p:sldId id="444" r:id="rId7"/>
    <p:sldId id="632" r:id="rId8"/>
    <p:sldId id="496" r:id="rId9"/>
    <p:sldId id="261" r:id="rId10"/>
    <p:sldId id="262" r:id="rId11"/>
    <p:sldId id="275" r:id="rId12"/>
    <p:sldId id="266" r:id="rId13"/>
    <p:sldId id="620" r:id="rId14"/>
    <p:sldId id="621" r:id="rId15"/>
    <p:sldId id="622" r:id="rId16"/>
    <p:sldId id="623" r:id="rId17"/>
    <p:sldId id="624" r:id="rId18"/>
    <p:sldId id="265" r:id="rId19"/>
    <p:sldId id="625" r:id="rId20"/>
    <p:sldId id="626" r:id="rId21"/>
    <p:sldId id="627" r:id="rId22"/>
    <p:sldId id="629" r:id="rId23"/>
    <p:sldId id="628" r:id="rId24"/>
    <p:sldId id="630" r:id="rId25"/>
    <p:sldId id="488" r:id="rId26"/>
    <p:sldId id="631" r:id="rId27"/>
    <p:sldId id="634" r:id="rId28"/>
    <p:sldId id="636" r:id="rId29"/>
    <p:sldId id="4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94660"/>
  </p:normalViewPr>
  <p:slideViewPr>
    <p:cSldViewPr snapToGrid="0">
      <p:cViewPr varScale="1">
        <p:scale>
          <a:sx n="78" d="100"/>
          <a:sy n="78" d="100"/>
        </p:scale>
        <p:origin x="62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24/10/2025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26</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24/10/2025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24/10/2025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24/10/2025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3 h 3560294"/>
                  <a:gd name="connsiteX19" fmla="*/ 10530310 w 10530310"/>
                  <a:gd name="connsiteY19" fmla="*/ 1234239 h 3560294"/>
                  <a:gd name="connsiteX20" fmla="*/ 10530310 w 10530310"/>
                  <a:gd name="connsiteY20" fmla="*/ 1875086 h 3560294"/>
                  <a:gd name="connsiteX21" fmla="*/ 10530310 w 10530310"/>
                  <a:gd name="connsiteY21" fmla="*/ 2420992 h 3560294"/>
                  <a:gd name="connsiteX22" fmla="*/ 10530310 w 10530310"/>
                  <a:gd name="connsiteY22" fmla="*/ 2966898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8 h 3560294"/>
                  <a:gd name="connsiteX40" fmla="*/ 0 w 10530310"/>
                  <a:gd name="connsiteY40" fmla="*/ 2373522 h 3560294"/>
                  <a:gd name="connsiteX41" fmla="*/ 0 w 10530310"/>
                  <a:gd name="connsiteY41" fmla="*/ 1827616 h 3560294"/>
                  <a:gd name="connsiteX42" fmla="*/ 0 w 10530310"/>
                  <a:gd name="connsiteY42" fmla="*/ 1210504 h 3560294"/>
                  <a:gd name="connsiteX43" fmla="*/ 0 w 10530310"/>
                  <a:gd name="connsiteY43"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560294" fill="none" extrusionOk="0">
                    <a:moveTo>
                      <a:pt x="0" y="593393"/>
                    </a:moveTo>
                    <a:cubicBezTo>
                      <a:pt x="-1751" y="257069"/>
                      <a:pt x="350325" y="-98375"/>
                      <a:pt x="570204" y="0"/>
                    </a:cubicBezTo>
                    <a:cubicBezTo>
                      <a:pt x="929366" y="-48663"/>
                      <a:pt x="1089673" y="-19260"/>
                      <a:pt x="1428709" y="0"/>
                    </a:cubicBezTo>
                    <a:cubicBezTo>
                      <a:pt x="1780015" y="74971"/>
                      <a:pt x="1997296" y="-1683"/>
                      <a:pt x="2099417" y="0"/>
                    </a:cubicBezTo>
                    <a:cubicBezTo>
                      <a:pt x="2282495" y="-9946"/>
                      <a:pt x="2378226" y="-22524"/>
                      <a:pt x="2488427" y="0"/>
                    </a:cubicBezTo>
                    <a:cubicBezTo>
                      <a:pt x="2633771" y="-3028"/>
                      <a:pt x="2699292" y="4757"/>
                      <a:pt x="2877437" y="0"/>
                    </a:cubicBezTo>
                    <a:cubicBezTo>
                      <a:pt x="3058883" y="31248"/>
                      <a:pt x="3124436" y="31958"/>
                      <a:pt x="3360346" y="0"/>
                    </a:cubicBezTo>
                    <a:cubicBezTo>
                      <a:pt x="3524253" y="-77170"/>
                      <a:pt x="3726800" y="-21315"/>
                      <a:pt x="4031054" y="0"/>
                    </a:cubicBezTo>
                    <a:cubicBezTo>
                      <a:pt x="4336355" y="-52673"/>
                      <a:pt x="4274572" y="-13685"/>
                      <a:pt x="4420064" y="0"/>
                    </a:cubicBezTo>
                    <a:cubicBezTo>
                      <a:pt x="4560708" y="51870"/>
                      <a:pt x="4951014" y="1784"/>
                      <a:pt x="5090771" y="0"/>
                    </a:cubicBezTo>
                    <a:cubicBezTo>
                      <a:pt x="5161711" y="-42989"/>
                      <a:pt x="5635755" y="-102459"/>
                      <a:pt x="5949276" y="0"/>
                    </a:cubicBezTo>
                    <a:cubicBezTo>
                      <a:pt x="6209584" y="-1145"/>
                      <a:pt x="6308440" y="16514"/>
                      <a:pt x="6619984" y="0"/>
                    </a:cubicBezTo>
                    <a:cubicBezTo>
                      <a:pt x="6982143" y="-77756"/>
                      <a:pt x="7145683" y="-76962"/>
                      <a:pt x="7384590" y="0"/>
                    </a:cubicBezTo>
                    <a:cubicBezTo>
                      <a:pt x="7589197" y="-13707"/>
                      <a:pt x="7816893" y="-13204"/>
                      <a:pt x="7961398" y="0"/>
                    </a:cubicBezTo>
                    <a:cubicBezTo>
                      <a:pt x="8019978" y="44194"/>
                      <a:pt x="8490824" y="-1081"/>
                      <a:pt x="8726005" y="0"/>
                    </a:cubicBezTo>
                    <a:cubicBezTo>
                      <a:pt x="8948729" y="-36776"/>
                      <a:pt x="8969762" y="-14156"/>
                      <a:pt x="9115015" y="0"/>
                    </a:cubicBezTo>
                    <a:cubicBezTo>
                      <a:pt x="9221296" y="34691"/>
                      <a:pt x="9758980" y="-51023"/>
                      <a:pt x="9960106" y="0"/>
                    </a:cubicBezTo>
                    <a:cubicBezTo>
                      <a:pt x="10327152" y="-116520"/>
                      <a:pt x="10552086" y="288334"/>
                      <a:pt x="10530310" y="593393"/>
                    </a:cubicBezTo>
                    <a:cubicBezTo>
                      <a:pt x="10539901" y="899831"/>
                      <a:pt x="10528152" y="961424"/>
                      <a:pt x="10530310" y="1234239"/>
                    </a:cubicBezTo>
                    <a:cubicBezTo>
                      <a:pt x="10514260" y="1505700"/>
                      <a:pt x="10502396" y="1568471"/>
                      <a:pt x="10530310" y="1851350"/>
                    </a:cubicBezTo>
                    <a:cubicBezTo>
                      <a:pt x="10561951" y="2158089"/>
                      <a:pt x="10497750" y="2301171"/>
                      <a:pt x="10530310" y="2397256"/>
                    </a:cubicBezTo>
                    <a:cubicBezTo>
                      <a:pt x="10454711" y="2500112"/>
                      <a:pt x="10495651" y="2790592"/>
                      <a:pt x="10530310" y="2966898"/>
                    </a:cubicBezTo>
                    <a:cubicBezTo>
                      <a:pt x="10606128" y="3208641"/>
                      <a:pt x="10197634" y="3599591"/>
                      <a:pt x="9960106" y="3560294"/>
                    </a:cubicBezTo>
                    <a:cubicBezTo>
                      <a:pt x="9746739" y="3547865"/>
                      <a:pt x="9693984" y="3595421"/>
                      <a:pt x="9383298" y="3560294"/>
                    </a:cubicBezTo>
                    <a:cubicBezTo>
                      <a:pt x="9154507" y="3543786"/>
                      <a:pt x="8969287" y="3666649"/>
                      <a:pt x="8618691" y="3560294"/>
                    </a:cubicBezTo>
                    <a:cubicBezTo>
                      <a:pt x="8271962" y="3526899"/>
                      <a:pt x="8224493" y="3599940"/>
                      <a:pt x="7947984" y="3560294"/>
                    </a:cubicBezTo>
                    <a:cubicBezTo>
                      <a:pt x="7644422" y="3531636"/>
                      <a:pt x="7593451" y="3572407"/>
                      <a:pt x="7465075" y="3560294"/>
                    </a:cubicBezTo>
                    <a:cubicBezTo>
                      <a:pt x="7341370" y="3551516"/>
                      <a:pt x="6936719" y="3499943"/>
                      <a:pt x="6794368" y="3560294"/>
                    </a:cubicBezTo>
                    <a:cubicBezTo>
                      <a:pt x="6559346" y="3554208"/>
                      <a:pt x="6512626" y="3573216"/>
                      <a:pt x="6405357" y="3560294"/>
                    </a:cubicBezTo>
                    <a:cubicBezTo>
                      <a:pt x="6321849" y="3552804"/>
                      <a:pt x="5778500" y="3561545"/>
                      <a:pt x="5640751" y="3560294"/>
                    </a:cubicBezTo>
                    <a:cubicBezTo>
                      <a:pt x="5472064" y="3553354"/>
                      <a:pt x="5324255" y="3559870"/>
                      <a:pt x="5063943" y="3560294"/>
                    </a:cubicBezTo>
                    <a:cubicBezTo>
                      <a:pt x="4807226" y="3510280"/>
                      <a:pt x="4634667" y="3437879"/>
                      <a:pt x="4205437" y="3560294"/>
                    </a:cubicBezTo>
                    <a:cubicBezTo>
                      <a:pt x="3811758" y="3547139"/>
                      <a:pt x="3841629" y="3574106"/>
                      <a:pt x="3534730" y="3560294"/>
                    </a:cubicBezTo>
                    <a:cubicBezTo>
                      <a:pt x="3163988" y="3525026"/>
                      <a:pt x="3041291" y="3544491"/>
                      <a:pt x="2770124" y="3560294"/>
                    </a:cubicBezTo>
                    <a:cubicBezTo>
                      <a:pt x="2441502" y="3570827"/>
                      <a:pt x="2488962" y="3573540"/>
                      <a:pt x="2287215" y="3560294"/>
                    </a:cubicBezTo>
                    <a:cubicBezTo>
                      <a:pt x="2001194" y="3560818"/>
                      <a:pt x="1735368" y="3643148"/>
                      <a:pt x="1522608" y="3560294"/>
                    </a:cubicBezTo>
                    <a:cubicBezTo>
                      <a:pt x="1242055" y="3583947"/>
                      <a:pt x="858658" y="3598793"/>
                      <a:pt x="570204" y="3560294"/>
                    </a:cubicBezTo>
                    <a:cubicBezTo>
                      <a:pt x="197297" y="3595334"/>
                      <a:pt x="3476" y="3344429"/>
                      <a:pt x="0" y="2966898"/>
                    </a:cubicBezTo>
                    <a:cubicBezTo>
                      <a:pt x="21937" y="2694892"/>
                      <a:pt x="32771" y="2571035"/>
                      <a:pt x="0" y="2420992"/>
                    </a:cubicBezTo>
                    <a:cubicBezTo>
                      <a:pt x="59043" y="2238834"/>
                      <a:pt x="-35692" y="1983285"/>
                      <a:pt x="0" y="1827616"/>
                    </a:cubicBezTo>
                    <a:cubicBezTo>
                      <a:pt x="-8304" y="1581542"/>
                      <a:pt x="-9785" y="1528573"/>
                      <a:pt x="0" y="1186769"/>
                    </a:cubicBezTo>
                    <a:cubicBezTo>
                      <a:pt x="-33779" y="876296"/>
                      <a:pt x="-33915" y="792817"/>
                      <a:pt x="0" y="593393"/>
                    </a:cubicBezTo>
                    <a:close/>
                  </a:path>
                  <a:path w="10530310" h="3560294" stroke="0" extrusionOk="0">
                    <a:moveTo>
                      <a:pt x="0" y="593393"/>
                    </a:moveTo>
                    <a:cubicBezTo>
                      <a:pt x="16622" y="295737"/>
                      <a:pt x="281754" y="-124043"/>
                      <a:pt x="570204" y="0"/>
                    </a:cubicBezTo>
                    <a:cubicBezTo>
                      <a:pt x="735802" y="-36496"/>
                      <a:pt x="846391" y="-38392"/>
                      <a:pt x="1053113" y="0"/>
                    </a:cubicBezTo>
                    <a:cubicBezTo>
                      <a:pt x="1236525" y="9735"/>
                      <a:pt x="1432712" y="-24055"/>
                      <a:pt x="1536022" y="0"/>
                    </a:cubicBezTo>
                    <a:cubicBezTo>
                      <a:pt x="1634984" y="64644"/>
                      <a:pt x="2073657" y="44082"/>
                      <a:pt x="2300629" y="0"/>
                    </a:cubicBezTo>
                    <a:cubicBezTo>
                      <a:pt x="2582597" y="-6543"/>
                      <a:pt x="2809838" y="-58870"/>
                      <a:pt x="3159134" y="0"/>
                    </a:cubicBezTo>
                    <a:cubicBezTo>
                      <a:pt x="3502124" y="25846"/>
                      <a:pt x="3549478" y="-44029"/>
                      <a:pt x="3829841" y="0"/>
                    </a:cubicBezTo>
                    <a:cubicBezTo>
                      <a:pt x="4064011" y="-211"/>
                      <a:pt x="4233575" y="-76385"/>
                      <a:pt x="4406650" y="0"/>
                    </a:cubicBezTo>
                    <a:cubicBezTo>
                      <a:pt x="4588669" y="21114"/>
                      <a:pt x="4673468" y="4322"/>
                      <a:pt x="4795660" y="0"/>
                    </a:cubicBezTo>
                    <a:cubicBezTo>
                      <a:pt x="4894142" y="54634"/>
                      <a:pt x="5298547" y="-10196"/>
                      <a:pt x="5466367" y="0"/>
                    </a:cubicBezTo>
                    <a:cubicBezTo>
                      <a:pt x="5713553" y="-68769"/>
                      <a:pt x="5814522" y="5398"/>
                      <a:pt x="6137074" y="0"/>
                    </a:cubicBezTo>
                    <a:cubicBezTo>
                      <a:pt x="6435661" y="6177"/>
                      <a:pt x="6518984" y="23489"/>
                      <a:pt x="6619984" y="0"/>
                    </a:cubicBezTo>
                    <a:cubicBezTo>
                      <a:pt x="6731713" y="-2051"/>
                      <a:pt x="6882491" y="-36625"/>
                      <a:pt x="7008994" y="0"/>
                    </a:cubicBezTo>
                    <a:cubicBezTo>
                      <a:pt x="7120531" y="-16525"/>
                      <a:pt x="7247696" y="-23024"/>
                      <a:pt x="7398004" y="0"/>
                    </a:cubicBezTo>
                    <a:cubicBezTo>
                      <a:pt x="7608874" y="-42110"/>
                      <a:pt x="8016970" y="72575"/>
                      <a:pt x="8256509" y="0"/>
                    </a:cubicBezTo>
                    <a:cubicBezTo>
                      <a:pt x="8585629" y="-23275"/>
                      <a:pt x="8644368" y="10810"/>
                      <a:pt x="8833318" y="0"/>
                    </a:cubicBezTo>
                    <a:cubicBezTo>
                      <a:pt x="8985596" y="-39314"/>
                      <a:pt x="9102255" y="40437"/>
                      <a:pt x="9316227" y="0"/>
                    </a:cubicBezTo>
                    <a:cubicBezTo>
                      <a:pt x="9592796" y="24690"/>
                      <a:pt x="9856945" y="28626"/>
                      <a:pt x="9960106" y="0"/>
                    </a:cubicBezTo>
                    <a:cubicBezTo>
                      <a:pt x="10381638" y="39088"/>
                      <a:pt x="10435259" y="264506"/>
                      <a:pt x="10530310" y="593393"/>
                    </a:cubicBezTo>
                    <a:cubicBezTo>
                      <a:pt x="10552347" y="762009"/>
                      <a:pt x="10419739" y="985281"/>
                      <a:pt x="10530310" y="1234239"/>
                    </a:cubicBezTo>
                    <a:cubicBezTo>
                      <a:pt x="10499380" y="1459783"/>
                      <a:pt x="10504902" y="1537156"/>
                      <a:pt x="10530310" y="1875086"/>
                    </a:cubicBezTo>
                    <a:cubicBezTo>
                      <a:pt x="10526422" y="2179389"/>
                      <a:pt x="10547074" y="2185912"/>
                      <a:pt x="10530310" y="2420992"/>
                    </a:cubicBezTo>
                    <a:cubicBezTo>
                      <a:pt x="10515287" y="2635136"/>
                      <a:pt x="10544547" y="2740342"/>
                      <a:pt x="10530310" y="2966898"/>
                    </a:cubicBezTo>
                    <a:cubicBezTo>
                      <a:pt x="10721343" y="3249264"/>
                      <a:pt x="10412554" y="3576502"/>
                      <a:pt x="9960106" y="3560294"/>
                    </a:cubicBezTo>
                    <a:cubicBezTo>
                      <a:pt x="9581485" y="3592624"/>
                      <a:pt x="9450220" y="3600600"/>
                      <a:pt x="9195500" y="3560294"/>
                    </a:cubicBezTo>
                    <a:cubicBezTo>
                      <a:pt x="8889712" y="3545452"/>
                      <a:pt x="8598858" y="3538823"/>
                      <a:pt x="8430893" y="3560294"/>
                    </a:cubicBezTo>
                    <a:cubicBezTo>
                      <a:pt x="8271975" y="3566181"/>
                      <a:pt x="7953791" y="3541324"/>
                      <a:pt x="7854085" y="3560294"/>
                    </a:cubicBezTo>
                    <a:cubicBezTo>
                      <a:pt x="7700351" y="3501745"/>
                      <a:pt x="7319158" y="3568975"/>
                      <a:pt x="7089479" y="3560294"/>
                    </a:cubicBezTo>
                    <a:cubicBezTo>
                      <a:pt x="6821865" y="3638592"/>
                      <a:pt x="6693294" y="3597349"/>
                      <a:pt x="6512671" y="3560294"/>
                    </a:cubicBezTo>
                    <a:cubicBezTo>
                      <a:pt x="6378732" y="3522265"/>
                      <a:pt x="5881110" y="3465226"/>
                      <a:pt x="5654165" y="3560294"/>
                    </a:cubicBezTo>
                    <a:cubicBezTo>
                      <a:pt x="5343111" y="3542926"/>
                      <a:pt x="5372219" y="3578504"/>
                      <a:pt x="5265155" y="3560294"/>
                    </a:cubicBezTo>
                    <a:cubicBezTo>
                      <a:pt x="5124556" y="3522072"/>
                      <a:pt x="4978954" y="3593105"/>
                      <a:pt x="4782246" y="3560294"/>
                    </a:cubicBezTo>
                    <a:cubicBezTo>
                      <a:pt x="4515273" y="3638628"/>
                      <a:pt x="4311324" y="3597397"/>
                      <a:pt x="4111538" y="3560294"/>
                    </a:cubicBezTo>
                    <a:cubicBezTo>
                      <a:pt x="3934546" y="3605950"/>
                      <a:pt x="3707250" y="3557798"/>
                      <a:pt x="3534730" y="3560294"/>
                    </a:cubicBezTo>
                    <a:cubicBezTo>
                      <a:pt x="3375413" y="3572991"/>
                      <a:pt x="3277069" y="3571596"/>
                      <a:pt x="3051821" y="3560294"/>
                    </a:cubicBezTo>
                    <a:cubicBezTo>
                      <a:pt x="2972189" y="3639397"/>
                      <a:pt x="2481742" y="3574363"/>
                      <a:pt x="2193316" y="3560294"/>
                    </a:cubicBezTo>
                    <a:cubicBezTo>
                      <a:pt x="1911578" y="3600821"/>
                      <a:pt x="1940739" y="3547194"/>
                      <a:pt x="1804305" y="3560294"/>
                    </a:cubicBezTo>
                    <a:cubicBezTo>
                      <a:pt x="1629336" y="3556451"/>
                      <a:pt x="1519480" y="3538406"/>
                      <a:pt x="1321396" y="3560294"/>
                    </a:cubicBezTo>
                    <a:cubicBezTo>
                      <a:pt x="1048127" y="3529618"/>
                      <a:pt x="889649" y="3521276"/>
                      <a:pt x="570204" y="3560294"/>
                    </a:cubicBezTo>
                    <a:cubicBezTo>
                      <a:pt x="355852" y="3597348"/>
                      <a:pt x="-207616" y="3298284"/>
                      <a:pt x="0" y="2966898"/>
                    </a:cubicBezTo>
                    <a:cubicBezTo>
                      <a:pt x="-36978" y="2856571"/>
                      <a:pt x="-15298" y="2715722"/>
                      <a:pt x="0" y="2373522"/>
                    </a:cubicBezTo>
                    <a:cubicBezTo>
                      <a:pt x="15645" y="2095017"/>
                      <a:pt x="-33008" y="2021743"/>
                      <a:pt x="0" y="1827616"/>
                    </a:cubicBezTo>
                    <a:cubicBezTo>
                      <a:pt x="-14415" y="1651885"/>
                      <a:pt x="44171" y="1354230"/>
                      <a:pt x="0" y="1210504"/>
                    </a:cubicBezTo>
                    <a:cubicBezTo>
                      <a:pt x="-5665" y="1059734"/>
                      <a:pt x="70803" y="735736"/>
                      <a:pt x="0" y="593393"/>
                    </a:cubicBezTo>
                    <a:close/>
                  </a:path>
                  <a:path w="10530310" h="3560294" fill="none" stroke="0" extrusionOk="0">
                    <a:moveTo>
                      <a:pt x="0" y="593393"/>
                    </a:moveTo>
                    <a:cubicBezTo>
                      <a:pt x="86691" y="165768"/>
                      <a:pt x="194486" y="-125921"/>
                      <a:pt x="570204" y="0"/>
                    </a:cubicBezTo>
                    <a:cubicBezTo>
                      <a:pt x="915259" y="82432"/>
                      <a:pt x="1054841" y="-314"/>
                      <a:pt x="1428709" y="0"/>
                    </a:cubicBezTo>
                    <a:cubicBezTo>
                      <a:pt x="1755165" y="-10045"/>
                      <a:pt x="1989418" y="-14119"/>
                      <a:pt x="2099417" y="0"/>
                    </a:cubicBezTo>
                    <a:cubicBezTo>
                      <a:pt x="2254056" y="50492"/>
                      <a:pt x="2385368" y="35002"/>
                      <a:pt x="2488427" y="0"/>
                    </a:cubicBezTo>
                    <a:cubicBezTo>
                      <a:pt x="2604307" y="4768"/>
                      <a:pt x="2662813" y="5947"/>
                      <a:pt x="2877437" y="0"/>
                    </a:cubicBezTo>
                    <a:cubicBezTo>
                      <a:pt x="3066433" y="-27952"/>
                      <a:pt x="3141953" y="-455"/>
                      <a:pt x="3360346" y="0"/>
                    </a:cubicBezTo>
                    <a:cubicBezTo>
                      <a:pt x="3543151" y="27240"/>
                      <a:pt x="3748910" y="60373"/>
                      <a:pt x="4031054" y="0"/>
                    </a:cubicBezTo>
                    <a:cubicBezTo>
                      <a:pt x="4344004" y="-26643"/>
                      <a:pt x="4282600" y="-22780"/>
                      <a:pt x="4420064" y="0"/>
                    </a:cubicBezTo>
                    <a:cubicBezTo>
                      <a:pt x="4570468" y="-45490"/>
                      <a:pt x="4893307" y="-60757"/>
                      <a:pt x="5090771" y="0"/>
                    </a:cubicBezTo>
                    <a:cubicBezTo>
                      <a:pt x="5215696" y="29975"/>
                      <a:pt x="5782715" y="23745"/>
                      <a:pt x="5949276" y="0"/>
                    </a:cubicBezTo>
                    <a:cubicBezTo>
                      <a:pt x="6152134" y="16993"/>
                      <a:pt x="6253734" y="47881"/>
                      <a:pt x="6619984" y="0"/>
                    </a:cubicBezTo>
                    <a:cubicBezTo>
                      <a:pt x="6970213" y="1973"/>
                      <a:pt x="7115884" y="-14223"/>
                      <a:pt x="7384590" y="0"/>
                    </a:cubicBezTo>
                    <a:cubicBezTo>
                      <a:pt x="7683474" y="8705"/>
                      <a:pt x="7775988" y="-9631"/>
                      <a:pt x="7961398" y="0"/>
                    </a:cubicBezTo>
                    <a:cubicBezTo>
                      <a:pt x="8041860" y="-13034"/>
                      <a:pt x="8525511" y="76239"/>
                      <a:pt x="8726005" y="0"/>
                    </a:cubicBezTo>
                    <a:cubicBezTo>
                      <a:pt x="8944119" y="-39634"/>
                      <a:pt x="8963409" y="-22926"/>
                      <a:pt x="9115015" y="0"/>
                    </a:cubicBezTo>
                    <a:cubicBezTo>
                      <a:pt x="9228637" y="74003"/>
                      <a:pt x="9737754" y="-64119"/>
                      <a:pt x="9960106" y="0"/>
                    </a:cubicBezTo>
                    <a:cubicBezTo>
                      <a:pt x="10233940" y="54787"/>
                      <a:pt x="10600647" y="170780"/>
                      <a:pt x="10530310" y="593393"/>
                    </a:cubicBezTo>
                    <a:cubicBezTo>
                      <a:pt x="10525198" y="891450"/>
                      <a:pt x="10514963" y="961397"/>
                      <a:pt x="10530310" y="1234239"/>
                    </a:cubicBezTo>
                    <a:cubicBezTo>
                      <a:pt x="10552561" y="1529812"/>
                      <a:pt x="10520805" y="1558347"/>
                      <a:pt x="10530310" y="1851350"/>
                    </a:cubicBezTo>
                    <a:cubicBezTo>
                      <a:pt x="10542689" y="2176683"/>
                      <a:pt x="10574592" y="2257462"/>
                      <a:pt x="10530310" y="2397256"/>
                    </a:cubicBezTo>
                    <a:cubicBezTo>
                      <a:pt x="10450455" y="2486712"/>
                      <a:pt x="10527782" y="2727041"/>
                      <a:pt x="10530310" y="2966898"/>
                    </a:cubicBezTo>
                    <a:cubicBezTo>
                      <a:pt x="10550046" y="3279658"/>
                      <a:pt x="10197818" y="3598796"/>
                      <a:pt x="9960106" y="3560294"/>
                    </a:cubicBezTo>
                    <a:cubicBezTo>
                      <a:pt x="9749289" y="3575047"/>
                      <a:pt x="9623509" y="3541283"/>
                      <a:pt x="9383298" y="3560294"/>
                    </a:cubicBezTo>
                    <a:cubicBezTo>
                      <a:pt x="9108911" y="3558143"/>
                      <a:pt x="8976349" y="3562086"/>
                      <a:pt x="8618691" y="3560294"/>
                    </a:cubicBezTo>
                    <a:cubicBezTo>
                      <a:pt x="8262009" y="3517037"/>
                      <a:pt x="8215921" y="3563528"/>
                      <a:pt x="7947984" y="3560294"/>
                    </a:cubicBezTo>
                    <a:cubicBezTo>
                      <a:pt x="7679815" y="3542400"/>
                      <a:pt x="7607508" y="3563914"/>
                      <a:pt x="7465075" y="3560294"/>
                    </a:cubicBezTo>
                    <a:cubicBezTo>
                      <a:pt x="7352347" y="3506315"/>
                      <a:pt x="7083189" y="3593245"/>
                      <a:pt x="6794368" y="3560294"/>
                    </a:cubicBezTo>
                    <a:cubicBezTo>
                      <a:pt x="6639276" y="3544032"/>
                      <a:pt x="6567155" y="3561189"/>
                      <a:pt x="6405357" y="3560294"/>
                    </a:cubicBezTo>
                    <a:cubicBezTo>
                      <a:pt x="6389479" y="3541412"/>
                      <a:pt x="5828926" y="3549924"/>
                      <a:pt x="5640751" y="3560294"/>
                    </a:cubicBezTo>
                    <a:cubicBezTo>
                      <a:pt x="5419430" y="3594049"/>
                      <a:pt x="5291756" y="3549767"/>
                      <a:pt x="5063943" y="3560294"/>
                    </a:cubicBezTo>
                    <a:cubicBezTo>
                      <a:pt x="4839057" y="3518552"/>
                      <a:pt x="4623916" y="3599600"/>
                      <a:pt x="4205437" y="3560294"/>
                    </a:cubicBezTo>
                    <a:cubicBezTo>
                      <a:pt x="3812437" y="3559109"/>
                      <a:pt x="3875067" y="3549982"/>
                      <a:pt x="3534730" y="3560294"/>
                    </a:cubicBezTo>
                    <a:cubicBezTo>
                      <a:pt x="3208348" y="3582840"/>
                      <a:pt x="3080404" y="3565346"/>
                      <a:pt x="2770124" y="3560294"/>
                    </a:cubicBezTo>
                    <a:cubicBezTo>
                      <a:pt x="2559664" y="3542213"/>
                      <a:pt x="2410751" y="3565296"/>
                      <a:pt x="2287215" y="3560294"/>
                    </a:cubicBezTo>
                    <a:cubicBezTo>
                      <a:pt x="2068919" y="3557250"/>
                      <a:pt x="1845804" y="3520558"/>
                      <a:pt x="1522608" y="3560294"/>
                    </a:cubicBezTo>
                    <a:cubicBezTo>
                      <a:pt x="1345300" y="3513051"/>
                      <a:pt x="919060" y="3610492"/>
                      <a:pt x="570204" y="3560294"/>
                    </a:cubicBezTo>
                    <a:cubicBezTo>
                      <a:pt x="171797" y="3550744"/>
                      <a:pt x="35328" y="3254459"/>
                      <a:pt x="0" y="2966898"/>
                    </a:cubicBezTo>
                    <a:cubicBezTo>
                      <a:pt x="-33850" y="2762407"/>
                      <a:pt x="-38064" y="2576808"/>
                      <a:pt x="0" y="2420992"/>
                    </a:cubicBezTo>
                    <a:cubicBezTo>
                      <a:pt x="-35429" y="2265246"/>
                      <a:pt x="-11644" y="2072769"/>
                      <a:pt x="0" y="1827616"/>
                    </a:cubicBezTo>
                    <a:cubicBezTo>
                      <a:pt x="-395" y="1622951"/>
                      <a:pt x="-40868" y="1468524"/>
                      <a:pt x="0" y="1186769"/>
                    </a:cubicBezTo>
                    <a:cubicBezTo>
                      <a:pt x="36709" y="870174"/>
                      <a:pt x="20042" y="754086"/>
                      <a:pt x="0" y="593393"/>
                    </a:cubicBezTo>
                    <a:close/>
                  </a:path>
                  <a:path w="10530310" h="3560294" fill="none" stroke="0" extrusionOk="0">
                    <a:moveTo>
                      <a:pt x="0" y="593393"/>
                    </a:moveTo>
                    <a:cubicBezTo>
                      <a:pt x="123677" y="202401"/>
                      <a:pt x="252176" y="-99590"/>
                      <a:pt x="570204" y="0"/>
                    </a:cubicBezTo>
                    <a:cubicBezTo>
                      <a:pt x="885947" y="7798"/>
                      <a:pt x="1145335" y="-44207"/>
                      <a:pt x="1428709" y="0"/>
                    </a:cubicBezTo>
                    <a:cubicBezTo>
                      <a:pt x="1734105" y="53278"/>
                      <a:pt x="1977674" y="-57962"/>
                      <a:pt x="2099417" y="0"/>
                    </a:cubicBezTo>
                    <a:cubicBezTo>
                      <a:pt x="2260363" y="7584"/>
                      <a:pt x="2371215" y="-14475"/>
                      <a:pt x="2488427" y="0"/>
                    </a:cubicBezTo>
                    <a:cubicBezTo>
                      <a:pt x="2613929" y="-6083"/>
                      <a:pt x="2672524" y="35877"/>
                      <a:pt x="2877437" y="0"/>
                    </a:cubicBezTo>
                    <a:cubicBezTo>
                      <a:pt x="3056901" y="26028"/>
                      <a:pt x="3125727" y="-3528"/>
                      <a:pt x="3360346" y="0"/>
                    </a:cubicBezTo>
                    <a:cubicBezTo>
                      <a:pt x="3556769" y="-46791"/>
                      <a:pt x="3674261" y="-25209"/>
                      <a:pt x="4031054" y="0"/>
                    </a:cubicBezTo>
                    <a:cubicBezTo>
                      <a:pt x="4342960" y="-27250"/>
                      <a:pt x="4295224" y="-104"/>
                      <a:pt x="4420064" y="0"/>
                    </a:cubicBezTo>
                    <a:cubicBezTo>
                      <a:pt x="4567341" y="1904"/>
                      <a:pt x="4899528" y="-28040"/>
                      <a:pt x="5090771" y="0"/>
                    </a:cubicBezTo>
                    <a:cubicBezTo>
                      <a:pt x="5171056" y="-85411"/>
                      <a:pt x="5671698" y="-2116"/>
                      <a:pt x="5949276" y="0"/>
                    </a:cubicBezTo>
                    <a:cubicBezTo>
                      <a:pt x="6189003" y="17133"/>
                      <a:pt x="6277395" y="19107"/>
                      <a:pt x="6619984" y="0"/>
                    </a:cubicBezTo>
                    <a:cubicBezTo>
                      <a:pt x="6861402" y="-47201"/>
                      <a:pt x="7111460" y="-84784"/>
                      <a:pt x="7384590" y="0"/>
                    </a:cubicBezTo>
                    <a:cubicBezTo>
                      <a:pt x="7657500" y="-12579"/>
                      <a:pt x="7823786" y="-14290"/>
                      <a:pt x="7961398" y="0"/>
                    </a:cubicBezTo>
                    <a:cubicBezTo>
                      <a:pt x="8035489" y="-28009"/>
                      <a:pt x="8536884" y="21832"/>
                      <a:pt x="8726005" y="0"/>
                    </a:cubicBezTo>
                    <a:cubicBezTo>
                      <a:pt x="8948404" y="-24717"/>
                      <a:pt x="8966535" y="-12902"/>
                      <a:pt x="9115015" y="0"/>
                    </a:cubicBezTo>
                    <a:cubicBezTo>
                      <a:pt x="9302906" y="-45454"/>
                      <a:pt x="9687302" y="14517"/>
                      <a:pt x="9960106" y="0"/>
                    </a:cubicBezTo>
                    <a:cubicBezTo>
                      <a:pt x="10273101" y="-26320"/>
                      <a:pt x="10520701" y="239886"/>
                      <a:pt x="10530310" y="593393"/>
                    </a:cubicBezTo>
                    <a:cubicBezTo>
                      <a:pt x="10518092" y="906887"/>
                      <a:pt x="10509862" y="948353"/>
                      <a:pt x="10530310" y="1234239"/>
                    </a:cubicBezTo>
                    <a:cubicBezTo>
                      <a:pt x="10542091" y="1526398"/>
                      <a:pt x="10520499" y="1555075"/>
                      <a:pt x="10530310" y="1851350"/>
                    </a:cubicBezTo>
                    <a:cubicBezTo>
                      <a:pt x="10577908" y="2145487"/>
                      <a:pt x="10511977" y="2271398"/>
                      <a:pt x="10530310" y="2397256"/>
                    </a:cubicBezTo>
                    <a:cubicBezTo>
                      <a:pt x="10513781" y="2548125"/>
                      <a:pt x="10511943" y="2794235"/>
                      <a:pt x="10530310" y="2966898"/>
                    </a:cubicBezTo>
                    <a:cubicBezTo>
                      <a:pt x="10563388" y="3194519"/>
                      <a:pt x="10196207" y="3569105"/>
                      <a:pt x="9960106" y="3560294"/>
                    </a:cubicBezTo>
                    <a:cubicBezTo>
                      <a:pt x="9775754" y="3533744"/>
                      <a:pt x="9654347" y="3599517"/>
                      <a:pt x="9383298" y="3560294"/>
                    </a:cubicBezTo>
                    <a:cubicBezTo>
                      <a:pt x="9080184" y="3552610"/>
                      <a:pt x="8992125" y="3591322"/>
                      <a:pt x="8618691" y="3560294"/>
                    </a:cubicBezTo>
                    <a:cubicBezTo>
                      <a:pt x="8247860" y="3517205"/>
                      <a:pt x="8234731" y="3567919"/>
                      <a:pt x="7947984" y="3560294"/>
                    </a:cubicBezTo>
                    <a:cubicBezTo>
                      <a:pt x="7655459" y="3539286"/>
                      <a:pt x="7615524" y="3587633"/>
                      <a:pt x="7465075" y="3560294"/>
                    </a:cubicBezTo>
                    <a:cubicBezTo>
                      <a:pt x="7283814" y="3516242"/>
                      <a:pt x="6985293" y="3582487"/>
                      <a:pt x="6794368" y="3560294"/>
                    </a:cubicBezTo>
                    <a:cubicBezTo>
                      <a:pt x="6560083" y="3562255"/>
                      <a:pt x="6487040" y="3581363"/>
                      <a:pt x="6405357" y="3560294"/>
                    </a:cubicBezTo>
                    <a:cubicBezTo>
                      <a:pt x="6325137" y="3527417"/>
                      <a:pt x="5764083" y="3548958"/>
                      <a:pt x="5640751" y="3560294"/>
                    </a:cubicBezTo>
                    <a:cubicBezTo>
                      <a:pt x="5448254" y="3546562"/>
                      <a:pt x="5367079" y="3537141"/>
                      <a:pt x="5063943" y="3560294"/>
                    </a:cubicBezTo>
                    <a:cubicBezTo>
                      <a:pt x="4868768" y="3512699"/>
                      <a:pt x="4535595" y="3503700"/>
                      <a:pt x="4205437" y="3560294"/>
                    </a:cubicBezTo>
                    <a:cubicBezTo>
                      <a:pt x="3810752" y="3566062"/>
                      <a:pt x="3851632" y="3557878"/>
                      <a:pt x="3534730" y="3560294"/>
                    </a:cubicBezTo>
                    <a:cubicBezTo>
                      <a:pt x="3250285" y="3536452"/>
                      <a:pt x="3060199" y="3539212"/>
                      <a:pt x="2770124" y="3560294"/>
                    </a:cubicBezTo>
                    <a:cubicBezTo>
                      <a:pt x="2453397" y="3551401"/>
                      <a:pt x="2494593" y="3564717"/>
                      <a:pt x="2287215" y="3560294"/>
                    </a:cubicBezTo>
                    <a:cubicBezTo>
                      <a:pt x="2043833" y="3638945"/>
                      <a:pt x="1769111" y="3624253"/>
                      <a:pt x="1522608" y="3560294"/>
                    </a:cubicBezTo>
                    <a:cubicBezTo>
                      <a:pt x="1190502" y="3598762"/>
                      <a:pt x="848930" y="3542963"/>
                      <a:pt x="570204" y="3560294"/>
                    </a:cubicBezTo>
                    <a:cubicBezTo>
                      <a:pt x="220670" y="3666014"/>
                      <a:pt x="16270" y="3310276"/>
                      <a:pt x="0" y="2966898"/>
                    </a:cubicBezTo>
                    <a:cubicBezTo>
                      <a:pt x="11826" y="2742655"/>
                      <a:pt x="23329" y="2564184"/>
                      <a:pt x="0" y="2420992"/>
                    </a:cubicBezTo>
                    <a:cubicBezTo>
                      <a:pt x="6364" y="2172333"/>
                      <a:pt x="19757" y="2094207"/>
                      <a:pt x="0" y="1827616"/>
                    </a:cubicBezTo>
                    <a:cubicBezTo>
                      <a:pt x="3999" y="1613017"/>
                      <a:pt x="-26380" y="1497331"/>
                      <a:pt x="0" y="1186769"/>
                    </a:cubicBezTo>
                    <a:cubicBezTo>
                      <a:pt x="67788" y="888911"/>
                      <a:pt x="-7080" y="738661"/>
                      <a:pt x="0" y="593393"/>
                    </a:cubicBezTo>
                    <a:close/>
                  </a:path>
                  <a:path w="10530310" h="3560294" fill="none" stroke="0" extrusionOk="0">
                    <a:moveTo>
                      <a:pt x="0" y="593393"/>
                    </a:moveTo>
                    <a:cubicBezTo>
                      <a:pt x="50153" y="249053"/>
                      <a:pt x="317958" y="-129994"/>
                      <a:pt x="570204" y="0"/>
                    </a:cubicBezTo>
                    <a:cubicBezTo>
                      <a:pt x="906279" y="-25335"/>
                      <a:pt x="1094835" y="-23800"/>
                      <a:pt x="1428709" y="0"/>
                    </a:cubicBezTo>
                    <a:cubicBezTo>
                      <a:pt x="1760264" y="63328"/>
                      <a:pt x="1996637" y="-25472"/>
                      <a:pt x="2099417" y="0"/>
                    </a:cubicBezTo>
                    <a:cubicBezTo>
                      <a:pt x="2273937" y="17572"/>
                      <a:pt x="2366350" y="859"/>
                      <a:pt x="2488427" y="0"/>
                    </a:cubicBezTo>
                    <a:cubicBezTo>
                      <a:pt x="2624182" y="-2770"/>
                      <a:pt x="2690814" y="20128"/>
                      <a:pt x="2877437" y="0"/>
                    </a:cubicBezTo>
                    <a:cubicBezTo>
                      <a:pt x="3059131" y="31242"/>
                      <a:pt x="3128284" y="6203"/>
                      <a:pt x="3360346" y="0"/>
                    </a:cubicBezTo>
                    <a:cubicBezTo>
                      <a:pt x="3534836" y="-25812"/>
                      <a:pt x="3720383" y="-23290"/>
                      <a:pt x="4031054" y="0"/>
                    </a:cubicBezTo>
                    <a:cubicBezTo>
                      <a:pt x="4340791" y="-33759"/>
                      <a:pt x="4280810" y="-22139"/>
                      <a:pt x="4420064" y="0"/>
                    </a:cubicBezTo>
                    <a:cubicBezTo>
                      <a:pt x="4571561" y="-625"/>
                      <a:pt x="4941737" y="-18616"/>
                      <a:pt x="5090771" y="0"/>
                    </a:cubicBezTo>
                    <a:cubicBezTo>
                      <a:pt x="5158244" y="-105064"/>
                      <a:pt x="5655681" y="-43995"/>
                      <a:pt x="5949276" y="0"/>
                    </a:cubicBezTo>
                    <a:cubicBezTo>
                      <a:pt x="6187873" y="7514"/>
                      <a:pt x="6280407" y="19626"/>
                      <a:pt x="6619984" y="0"/>
                    </a:cubicBezTo>
                    <a:cubicBezTo>
                      <a:pt x="6921316" y="-55910"/>
                      <a:pt x="7132039" y="-77892"/>
                      <a:pt x="7384590" y="0"/>
                    </a:cubicBezTo>
                    <a:cubicBezTo>
                      <a:pt x="7601851" y="-9107"/>
                      <a:pt x="7820443" y="-21003"/>
                      <a:pt x="7961398" y="0"/>
                    </a:cubicBezTo>
                    <a:cubicBezTo>
                      <a:pt x="8059370" y="-24284"/>
                      <a:pt x="8543164" y="22606"/>
                      <a:pt x="8726005" y="0"/>
                    </a:cubicBezTo>
                    <a:cubicBezTo>
                      <a:pt x="8947566" y="-33289"/>
                      <a:pt x="8968942" y="-13740"/>
                      <a:pt x="9115015" y="0"/>
                    </a:cubicBezTo>
                    <a:cubicBezTo>
                      <a:pt x="9254315" y="-6978"/>
                      <a:pt x="9769983" y="-23242"/>
                      <a:pt x="9960106" y="0"/>
                    </a:cubicBezTo>
                    <a:cubicBezTo>
                      <a:pt x="10317987" y="-136246"/>
                      <a:pt x="10497336" y="202199"/>
                      <a:pt x="10530310" y="593393"/>
                    </a:cubicBezTo>
                    <a:cubicBezTo>
                      <a:pt x="10523642" y="912358"/>
                      <a:pt x="10517993" y="955802"/>
                      <a:pt x="10530310" y="1234239"/>
                    </a:cubicBezTo>
                    <a:cubicBezTo>
                      <a:pt x="10532172" y="1518321"/>
                      <a:pt x="10509975" y="1567106"/>
                      <a:pt x="10530310" y="1851350"/>
                    </a:cubicBezTo>
                    <a:cubicBezTo>
                      <a:pt x="10555055" y="2172071"/>
                      <a:pt x="10532482" y="2284762"/>
                      <a:pt x="10530310" y="2397256"/>
                    </a:cubicBezTo>
                    <a:cubicBezTo>
                      <a:pt x="10423883" y="2491030"/>
                      <a:pt x="10536297" y="2795326"/>
                      <a:pt x="10530310" y="2966898"/>
                    </a:cubicBezTo>
                    <a:cubicBezTo>
                      <a:pt x="10598841" y="3184620"/>
                      <a:pt x="10149658" y="3605090"/>
                      <a:pt x="9960106" y="3560294"/>
                    </a:cubicBezTo>
                    <a:cubicBezTo>
                      <a:pt x="9767193" y="3538939"/>
                      <a:pt x="9670052" y="3575287"/>
                      <a:pt x="9383298" y="3560294"/>
                    </a:cubicBezTo>
                    <a:cubicBezTo>
                      <a:pt x="9094882" y="3558644"/>
                      <a:pt x="8989271" y="3641857"/>
                      <a:pt x="8618691" y="3560294"/>
                    </a:cubicBezTo>
                    <a:cubicBezTo>
                      <a:pt x="8268801" y="3520568"/>
                      <a:pt x="8226992" y="3571934"/>
                      <a:pt x="7947984" y="3560294"/>
                    </a:cubicBezTo>
                    <a:cubicBezTo>
                      <a:pt x="7653580" y="3523213"/>
                      <a:pt x="7602401" y="3587321"/>
                      <a:pt x="7465075" y="3560294"/>
                    </a:cubicBezTo>
                    <a:cubicBezTo>
                      <a:pt x="7275848" y="3525607"/>
                      <a:pt x="6959958" y="3553683"/>
                      <a:pt x="6794368" y="3560294"/>
                    </a:cubicBezTo>
                    <a:cubicBezTo>
                      <a:pt x="6558904" y="3554563"/>
                      <a:pt x="6507200" y="3565887"/>
                      <a:pt x="6405357" y="3560294"/>
                    </a:cubicBezTo>
                    <a:cubicBezTo>
                      <a:pt x="6343629" y="3536502"/>
                      <a:pt x="5785072" y="3571253"/>
                      <a:pt x="5640751" y="3560294"/>
                    </a:cubicBezTo>
                    <a:cubicBezTo>
                      <a:pt x="5464240" y="3554957"/>
                      <a:pt x="5350772" y="3568108"/>
                      <a:pt x="5063943" y="3560294"/>
                    </a:cubicBezTo>
                    <a:cubicBezTo>
                      <a:pt x="4849125" y="3467985"/>
                      <a:pt x="4603007" y="3474639"/>
                      <a:pt x="4205437" y="3560294"/>
                    </a:cubicBezTo>
                    <a:cubicBezTo>
                      <a:pt x="3812237" y="3558569"/>
                      <a:pt x="3839595" y="3567653"/>
                      <a:pt x="3534730" y="3560294"/>
                    </a:cubicBezTo>
                    <a:cubicBezTo>
                      <a:pt x="3215751" y="3535453"/>
                      <a:pt x="3062102" y="3538187"/>
                      <a:pt x="2770124" y="3560294"/>
                    </a:cubicBezTo>
                    <a:cubicBezTo>
                      <a:pt x="2441797" y="3561149"/>
                      <a:pt x="2495234" y="3571341"/>
                      <a:pt x="2287215" y="3560294"/>
                    </a:cubicBezTo>
                    <a:cubicBezTo>
                      <a:pt x="2018851" y="3595243"/>
                      <a:pt x="1749247" y="3642170"/>
                      <a:pt x="1522608" y="3560294"/>
                    </a:cubicBezTo>
                    <a:cubicBezTo>
                      <a:pt x="1193826" y="3554017"/>
                      <a:pt x="841635" y="3557441"/>
                      <a:pt x="570204" y="3560294"/>
                    </a:cubicBezTo>
                    <a:cubicBezTo>
                      <a:pt x="181124" y="3635136"/>
                      <a:pt x="25549" y="3269993"/>
                      <a:pt x="0" y="2966898"/>
                    </a:cubicBezTo>
                    <a:cubicBezTo>
                      <a:pt x="-5700" y="2728891"/>
                      <a:pt x="37418" y="2565985"/>
                      <a:pt x="0" y="2420992"/>
                    </a:cubicBezTo>
                    <a:cubicBezTo>
                      <a:pt x="15594" y="2222041"/>
                      <a:pt x="-18362" y="2008147"/>
                      <a:pt x="0" y="1827616"/>
                    </a:cubicBezTo>
                    <a:cubicBezTo>
                      <a:pt x="-7719" y="1580870"/>
                      <a:pt x="-20143" y="1522099"/>
                      <a:pt x="0" y="1186769"/>
                    </a:cubicBezTo>
                    <a:cubicBezTo>
                      <a:pt x="-5448" y="880302"/>
                      <a:pt x="-17493" y="777360"/>
                      <a:pt x="0" y="59339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610" lvl="1" indent="-230305" algn="just" defTabSz="609630">
              <a:buFont typeface="Arial"/>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8"/>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10"/>
          <a:stretch>
            <a:fillRect/>
          </a:stretch>
        </p:blipFill>
        <p:spPr>
          <a:xfrm>
            <a:off x="2351088" y="2332444"/>
            <a:ext cx="1450974" cy="859611"/>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a:extLst>
              <a:ext uri="{FF2B5EF4-FFF2-40B4-BE49-F238E27FC236}">
                <a16:creationId xmlns:a16="http://schemas.microsoft.com/office/drawing/2014/main" id="{9BE80B4D-E51B-169C-1CA4-E6B1555D228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a:extLst>
              <a:ext uri="{FF2B5EF4-FFF2-40B4-BE49-F238E27FC236}">
                <a16:creationId xmlns:a16="http://schemas.microsoft.com/office/drawing/2014/main" id="{D22AE750-3D30-DBD2-DFD7-5A661E8A8892}"/>
              </a:ext>
            </a:extLst>
          </p:cNvPr>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a:extLst>
              <a:ext uri="{FF2B5EF4-FFF2-40B4-BE49-F238E27FC236}">
                <a16:creationId xmlns:a16="http://schemas.microsoft.com/office/drawing/2014/main" id="{BE9B6654-3822-E824-A557-A9561BB66C86}"/>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a:extLst>
              <a:ext uri="{FF2B5EF4-FFF2-40B4-BE49-F238E27FC236}">
                <a16:creationId xmlns:a16="http://schemas.microsoft.com/office/drawing/2014/main" id="{17BE5AD6-C5BE-85D7-01C0-8B42105D083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a:extLst>
              <a:ext uri="{FF2B5EF4-FFF2-40B4-BE49-F238E27FC236}">
                <a16:creationId xmlns:a16="http://schemas.microsoft.com/office/drawing/2014/main" id="{ACEEDE08-79F8-C811-C950-837FA883D4A0}"/>
              </a:ext>
            </a:extLst>
          </p:cNvPr>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B51AECF0-41F6-3D5F-C694-C5A716F1A788}"/>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a:extLst>
              <a:ext uri="{FF2B5EF4-FFF2-40B4-BE49-F238E27FC236}">
                <a16:creationId xmlns:a16="http://schemas.microsoft.com/office/drawing/2014/main" id="{C8A5572F-68AF-3671-64AF-31D22FA9516E}"/>
              </a:ext>
            </a:extLst>
          </p:cNvPr>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extLst>
      <p:ext uri="{BB962C8B-B14F-4D97-AF65-F5344CB8AC3E}">
        <p14:creationId xmlns:p14="http://schemas.microsoft.com/office/powerpoint/2010/main" val="47180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779</Words>
  <Application>Microsoft Office PowerPoint</Application>
  <PresentationFormat>Widescreen</PresentationFormat>
  <Paragraphs>42</Paragraphs>
  <Slides>27</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Calibri</vt:lpstr>
      <vt:lpstr>Calibri (Body)</vt:lpstr>
      <vt:lpstr>Calibri Light</vt:lpstr>
      <vt:lpstr>Cambria</vt:lpstr>
      <vt:lpstr>Glacial Indifference</vt:lpstr>
      <vt:lpstr>LNTH-LuoLuoNotangYuanTi 1</vt:lpstr>
      <vt:lpstr>Open Sans</vt:lpstr>
      <vt:lpstr>Times New Roman</vt: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41</cp:revision>
  <dcterms:created xsi:type="dcterms:W3CDTF">2024-07-09T12:35:21Z</dcterms:created>
  <dcterms:modified xsi:type="dcterms:W3CDTF">2025-10-24T10:46:07Z</dcterms:modified>
</cp:coreProperties>
</file>