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30"/>
  </p:notesMasterIdLst>
  <p:sldIdLst>
    <p:sldId id="261" r:id="rId4"/>
    <p:sldId id="272" r:id="rId5"/>
    <p:sldId id="273" r:id="rId6"/>
    <p:sldId id="274" r:id="rId7"/>
    <p:sldId id="275" r:id="rId8"/>
    <p:sldId id="276" r:id="rId9"/>
    <p:sldId id="277" r:id="rId10"/>
    <p:sldId id="256" r:id="rId11"/>
    <p:sldId id="257" r:id="rId12"/>
    <p:sldId id="278" r:id="rId13"/>
    <p:sldId id="260" r:id="rId14"/>
    <p:sldId id="279" r:id="rId15"/>
    <p:sldId id="313" r:id="rId16"/>
    <p:sldId id="314" r:id="rId17"/>
    <p:sldId id="315" r:id="rId18"/>
    <p:sldId id="317" r:id="rId19"/>
    <p:sldId id="318" r:id="rId20"/>
    <p:sldId id="319" r:id="rId21"/>
    <p:sldId id="321" r:id="rId22"/>
    <p:sldId id="322" r:id="rId23"/>
    <p:sldId id="323" r:id="rId24"/>
    <p:sldId id="324" r:id="rId25"/>
    <p:sldId id="332" r:id="rId26"/>
    <p:sldId id="340" r:id="rId27"/>
    <p:sldId id="341" r:id="rId28"/>
    <p:sldId id="271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55" d="100"/>
          <a:sy n="55" d="100"/>
        </p:scale>
        <p:origin x="68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4" Type="http://schemas.openxmlformats.org/officeDocument/2006/relationships/image" Target="../media/image5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gif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sv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12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5.svg"/><Relationship Id="rId5" Type="http://schemas.openxmlformats.org/officeDocument/2006/relationships/image" Target="../media/image93.svg"/><Relationship Id="rId10" Type="http://schemas.openxmlformats.org/officeDocument/2006/relationships/image" Target="../media/image4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9.png"/><Relationship Id="rId18" Type="http://schemas.openxmlformats.org/officeDocument/2006/relationships/slide" Target="slide7.xml"/><Relationship Id="rId3" Type="http://schemas.openxmlformats.org/officeDocument/2006/relationships/image" Target="../media/image15.jpeg"/><Relationship Id="rId21" Type="http://schemas.openxmlformats.org/officeDocument/2006/relationships/image" Target="../media/image31.gif"/><Relationship Id="rId7" Type="http://schemas.microsoft.com/office/2007/relationships/hdphoto" Target="../media/hdphoto2.wdp"/><Relationship Id="rId12" Type="http://schemas.openxmlformats.org/officeDocument/2006/relationships/slide" Target="slide5.xml"/><Relationship Id="rId17" Type="http://schemas.openxmlformats.org/officeDocument/2006/relationships/image" Target="../media/image22.sv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8.png"/><Relationship Id="rId5" Type="http://schemas.openxmlformats.org/officeDocument/2006/relationships/image" Target="../media/image27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19" Type="http://schemas.openxmlformats.org/officeDocument/2006/relationships/image" Target="../media/image30.png"/><Relationship Id="rId4" Type="http://schemas.openxmlformats.org/officeDocument/2006/relationships/image" Target="../media/image16.gif"/><Relationship Id="rId9" Type="http://schemas.openxmlformats.org/officeDocument/2006/relationships/image" Target="../media/image17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4.svg"/><Relationship Id="rId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32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4.svg"/><Relationship Id="rId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32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4.svg"/><Relationship Id="rId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32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4.svg"/><Relationship Id="rId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32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1.svg"/><Relationship Id="rId7" Type="http://schemas.openxmlformats.org/officeDocument/2006/relationships/image" Target="../media/image11.sv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7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0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số thập phân, đọc được số thập phân.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35017-2AF7-021C-9A10-BABDFD90A779}"/>
              </a:ext>
            </a:extLst>
          </p:cNvPr>
          <p:cNvSpPr txBox="1"/>
          <p:nvPr/>
        </p:nvSpPr>
        <p:spPr>
          <a:xfrm>
            <a:off x="685800" y="4229100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việc nhận biết số thập phân; đọc số thập phân trong một số tình huống thực tế.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742</Words>
  <Application>Microsoft Office PowerPoint</Application>
  <PresentationFormat>Custom</PresentationFormat>
  <Paragraphs>115</Paragraphs>
  <Slides>26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Arial</vt:lpstr>
      <vt:lpstr>Bebas Neue</vt:lpstr>
      <vt:lpstr>Calibri</vt:lpstr>
      <vt:lpstr>Cambria</vt:lpstr>
      <vt:lpstr>Cambria Math</vt:lpstr>
      <vt:lpstr>Happy Monkey</vt:lpstr>
      <vt:lpstr>Roboto Condensed Light</vt:lpstr>
      <vt:lpstr>SVN-Ziclets</vt:lpstr>
      <vt:lpstr>Times New Roman</vt:lpstr>
      <vt:lpstr>UTM Duepuntozero</vt:lpstr>
      <vt:lpstr>Office Theme</vt:lpstr>
      <vt:lpstr>Math Subject for Elementary - 3rd Grade: Operations and Algebraic Thinking by Slidesgo</vt:lpstr>
      <vt:lpstr>第一PPT，www.1ppt.com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thanhtrangsmallsun@gmail.com</cp:lastModifiedBy>
  <cp:revision>41</cp:revision>
  <dcterms:created xsi:type="dcterms:W3CDTF">2006-08-16T00:00:00Z</dcterms:created>
  <dcterms:modified xsi:type="dcterms:W3CDTF">2025-10-24T10:22:14Z</dcterms:modified>
  <dc:identifier>DAGJP68S_yM</dc:identifier>
</cp:coreProperties>
</file>