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5" r:id="rId2"/>
    <p:sldId id="260" r:id="rId3"/>
    <p:sldId id="257" r:id="rId4"/>
    <p:sldId id="308" r:id="rId5"/>
    <p:sldId id="307" r:id="rId6"/>
    <p:sldId id="259" r:id="rId7"/>
    <p:sldId id="264" r:id="rId8"/>
    <p:sldId id="263" r:id="rId9"/>
    <p:sldId id="261" r:id="rId10"/>
    <p:sldId id="289" r:id="rId11"/>
    <p:sldId id="262" r:id="rId12"/>
    <p:sldId id="309" r:id="rId13"/>
    <p:sldId id="310" r:id="rId14"/>
    <p:sldId id="265" r:id="rId15"/>
    <p:sldId id="315" r:id="rId16"/>
    <p:sldId id="313" r:id="rId17"/>
    <p:sldId id="314" r:id="rId18"/>
    <p:sldId id="316" r:id="rId19"/>
    <p:sldId id="266" r:id="rId20"/>
    <p:sldId id="317" r:id="rId21"/>
    <p:sldId id="318" r:id="rId22"/>
    <p:sldId id="319" r:id="rId23"/>
    <p:sldId id="320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6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312C4-8BA2-EA0E-0899-743BD7EDC059}"/>
              </a:ext>
            </a:extLst>
          </p:cNvPr>
          <p:cNvSpPr txBox="1"/>
          <p:nvPr/>
        </p:nvSpPr>
        <p:spPr>
          <a:xfrm>
            <a:off x="3908503" y="6356416"/>
            <a:ext cx="773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0972115126.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823</Words>
  <Application>Microsoft Office PowerPoint</Application>
  <PresentationFormat>Widescreen</PresentationFormat>
  <Paragraphs>74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#9Slide03 Arima Madurai Bold</vt:lpstr>
      <vt:lpstr>Arial</vt:lpstr>
      <vt:lpstr>Calibri</vt:lpstr>
      <vt:lpstr>Cambria</vt:lpstr>
      <vt:lpstr>iCiel Cadena</vt:lpstr>
      <vt:lpstr>Times New Roman</vt:lpstr>
      <vt:lpstr>印品天逸黑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thanhtrangsmallsun@gmail.com</cp:lastModifiedBy>
  <cp:revision>38</cp:revision>
  <dcterms:created xsi:type="dcterms:W3CDTF">2024-07-12T04:29:05Z</dcterms:created>
  <dcterms:modified xsi:type="dcterms:W3CDTF">2025-10-24T09:49:40Z</dcterms:modified>
</cp:coreProperties>
</file>