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2" r:id="rId1"/>
    <p:sldMasterId id="2147483670" r:id="rId2"/>
  </p:sldMasterIdLst>
  <p:sldIdLst>
    <p:sldId id="259" r:id="rId3"/>
    <p:sldId id="260" r:id="rId4"/>
    <p:sldId id="262" r:id="rId5"/>
    <p:sldId id="261" r:id="rId6"/>
    <p:sldId id="263" r:id="rId7"/>
    <p:sldId id="264" r:id="rId8"/>
    <p:sldId id="265" r:id="rId9"/>
    <p:sldId id="266" r:id="rId10"/>
    <p:sldId id="267" r:id="rId11"/>
    <p:sldId id="268" r:id="rId12"/>
    <p:sldId id="258" r:id="rId13"/>
    <p:sldId id="269" r:id="rId14"/>
    <p:sldId id="270" r:id="rId15"/>
    <p:sldId id="271" r:id="rId16"/>
    <p:sldId id="272" r:id="rId17"/>
  </p:sldIdLst>
  <p:sldSz cx="12192000" cy="6858000"/>
  <p:notesSz cx="6858000" cy="9144000"/>
  <p:embeddedFontLst>
    <p:embeddedFont>
      <p:font typeface="#9Slide05 Aphrodite Pro" panose="02000000000000000000" pitchFamily="2" charset="0"/>
      <p:regular r:id="rId18"/>
    </p:embeddedFont>
    <p:embeddedFont>
      <p:font typeface="#9Slide07 HoneyCream" pitchFamily="2" charset="0"/>
      <p:regular r:id="rId19"/>
    </p:embeddedFont>
    <p:embeddedFont>
      <p:font typeface="#9Slide07 IcielBC Cubano Normal" panose="00000500000000000000" pitchFamily="2" charset="0"/>
      <p:regular r:id="rId20"/>
    </p:embeddedFont>
    <p:embeddedFont>
      <p:font typeface="#9Slide07 IcielPony" panose="02000000000000000000" pitchFamily="2" charset="0"/>
      <p:regular r:id="rId21"/>
    </p:embeddedFon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HP001 5 hàng" panose="020B0603050302020204" pitchFamily="34" charset="0"/>
      <p:regular r:id="rId28"/>
      <p:bold r:id="rId29"/>
    </p:embeddedFont>
    <p:embeddedFont>
      <p:font typeface="SVN-Dancing Script" panose="02040603050506020204" pitchFamily="18" charset="0"/>
      <p:regular r:id="rId30"/>
    </p:embeddedFont>
    <p:embeddedFont>
      <p:font typeface="SVN-Internation" panose="02040603050506020204" pitchFamily="18" charset="0"/>
      <p:regular r:id="rId31"/>
    </p:embeddedFont>
    <p:embeddedFont>
      <p:font typeface="SVN-Newton" panose="02040603050506020204" pitchFamily="18" charset="0"/>
      <p:regular r:id="rId32"/>
    </p:embeddedFont>
    <p:embeddedFont>
      <p:font typeface="SVN-Poky's" panose="020B0606040200020203" pitchFamily="34" charset="0"/>
      <p:regular r:id="rId33"/>
    </p:embeddedFont>
    <p:embeddedFont>
      <p:font typeface="UTM Aptima" panose="02040603050506020204" pitchFamily="18" charset="0"/>
      <p:regular r:id="rId34"/>
      <p:bold r:id="rId35"/>
      <p:italic r:id="rId36"/>
      <p:boldItalic r:id="rId37"/>
    </p:embeddedFont>
    <p:embeddedFont>
      <p:font typeface="UTM Avo" panose="02040603050506020204" pitchFamily="18" charset="0"/>
      <p:regular r:id="rId38"/>
      <p:bold r:id="rId39"/>
      <p:italic r:id="rId40"/>
      <p:boldItalic r:id="rId41"/>
    </p:embeddedFont>
    <p:embeddedFont>
      <p:font typeface="UTM Bustamalaka" panose="02040603050506020204" pitchFamily="18" charset="0"/>
      <p:regular r:id="rId42"/>
    </p:embeddedFont>
    <p:embeddedFont>
      <p:font typeface="UTM Soraya" panose="02040603050506020204" pitchFamily="18" charset="0"/>
      <p:regular r:id="rId43"/>
    </p:embeddedFont>
    <p:embeddedFont>
      <p:font typeface="UTM Wedding K&amp;T" panose="02040603050506020204" pitchFamily="18"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7" d="100"/>
          <a:sy n="77" d="100"/>
        </p:scale>
        <p:origin x="1733" y="2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font" Target="fonts/font22.fntdata"/><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font" Target="fonts/font25.fntdata"/><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font" Target="fonts/font23.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font" Target="fonts/font14.fntdata"/><Relationship Id="rId44" Type="http://schemas.openxmlformats.org/officeDocument/2006/relationships/font" Target="fonts/font2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43" Type="http://schemas.openxmlformats.org/officeDocument/2006/relationships/font" Target="fonts/font26.fntdata"/><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 Id="rId46" Type="http://schemas.openxmlformats.org/officeDocument/2006/relationships/viewProps" Target="viewProps.xml"/><Relationship Id="rId20" Type="http://schemas.openxmlformats.org/officeDocument/2006/relationships/font" Target="fonts/font3.fntdata"/><Relationship Id="rId41" Type="http://schemas.openxmlformats.org/officeDocument/2006/relationships/font" Target="fonts/font2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558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1"/>
            <a:ext cx="12199153" cy="7090611"/>
          </a:xfrm>
          <a:prstGeom prst="rect">
            <a:avLst/>
          </a:prstGeom>
        </p:spPr>
      </p:pic>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425645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7791" y="0"/>
            <a:ext cx="12199153" cy="7066428"/>
          </a:xfrm>
          <a:prstGeom prst="rect">
            <a:avLst/>
          </a:prstGeom>
        </p:spPr>
      </p:pic>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057636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599086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12199153" cy="7011008"/>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53670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979209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AE45485-9185-4FE8-824C-D817886CD750}" type="datetimeFigureOut">
              <a:rPr lang="en-US" smtClean="0"/>
              <a:t>4/23/2023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39EF60A-9390-4EB7-B1CE-9FDE5EF4EF88}" type="slidenum">
              <a:rPr lang="en-US" smtClean="0"/>
              <a:t>‹#›</a:t>
            </a:fld>
            <a:endParaRPr lang="en-US"/>
          </a:p>
        </p:txBody>
      </p:sp>
    </p:spTree>
    <p:extLst>
      <p:ext uri="{BB962C8B-B14F-4D97-AF65-F5344CB8AC3E}">
        <p14:creationId xmlns:p14="http://schemas.microsoft.com/office/powerpoint/2010/main" val="3260051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3984647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60379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0.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hyperlink" Target="https://www.facebook.com/groups/629898828017053" TargetMode="External"/><Relationship Id="rId5" Type="http://schemas.openxmlformats.org/officeDocument/2006/relationships/image" Target="../media/image4.png"/><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870F388-5D60-4660-80E8-06B6C89472D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D6F185A-D95E-457D-9B61-3171FACF693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 name="TextBox 11"/>
          <p:cNvSpPr txBox="1"/>
          <p:nvPr userDrawn="1"/>
        </p:nvSpPr>
        <p:spPr>
          <a:xfrm>
            <a:off x="193183" y="61994"/>
            <a:ext cx="1815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B9BD5">
                    <a:lumMod val="20000"/>
                    <a:lumOff val="80000"/>
                  </a:srgbClr>
                </a:solidFill>
                <a:effectLst/>
                <a:uLnTx/>
                <a:uFillTx/>
                <a:latin typeface="UTM Bustamalaka" panose="02040603050506020204" pitchFamily="18" charset="0"/>
                <a:ea typeface="+mn-ea"/>
                <a:cs typeface="+mn-cs"/>
              </a:rPr>
              <a:t>Măng</a:t>
            </a:r>
            <a:r>
              <a:rPr kumimoji="0" lang="en-US" sz="2400" b="0" i="0" u="none" strike="noStrike" kern="1200" cap="none" spc="0" normalizeH="0" baseline="0" noProof="0" dirty="0">
                <a:ln>
                  <a:noFill/>
                </a:ln>
                <a:solidFill>
                  <a:srgbClr val="5B9BD5">
                    <a:lumMod val="20000"/>
                    <a:lumOff val="80000"/>
                  </a:srgbClr>
                </a:solidFill>
                <a:effectLst/>
                <a:uLnTx/>
                <a:uFillTx/>
                <a:latin typeface="UTM Bustamalaka" panose="02040603050506020204" pitchFamily="18" charset="0"/>
                <a:ea typeface="+mn-ea"/>
                <a:cs typeface="+mn-cs"/>
              </a:rPr>
              <a:t> non</a:t>
            </a:r>
          </a:p>
        </p:txBody>
      </p:sp>
      <p:sp>
        <p:nvSpPr>
          <p:cNvPr id="13" name="TextBox 12"/>
          <p:cNvSpPr txBox="1"/>
          <p:nvPr userDrawn="1"/>
        </p:nvSpPr>
        <p:spPr>
          <a:xfrm>
            <a:off x="11296918" y="6321716"/>
            <a:ext cx="838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5B9BD5">
                    <a:lumMod val="20000"/>
                    <a:lumOff val="80000"/>
                  </a:srgbClr>
                </a:solidFill>
                <a:effectLst/>
                <a:uLnTx/>
                <a:uFillTx/>
                <a:latin typeface="UTM Wedding K&amp;T" panose="02040603050506020204" pitchFamily="18" charset="0"/>
                <a:ea typeface="+mn-ea"/>
                <a:cs typeface="+mn-cs"/>
              </a:rPr>
              <a:t>Bích</a:t>
            </a:r>
            <a:r>
              <a:rPr kumimoji="0" lang="en-US" sz="2800" b="0" i="0" u="none" strike="noStrike" kern="1200" cap="none" spc="0" normalizeH="0" baseline="0" noProof="0" dirty="0">
                <a:ln>
                  <a:noFill/>
                </a:ln>
                <a:solidFill>
                  <a:srgbClr val="5B9BD5">
                    <a:lumMod val="20000"/>
                    <a:lumOff val="80000"/>
                  </a:srgbClr>
                </a:solidFill>
                <a:effectLst/>
                <a:uLnTx/>
                <a:uFillTx/>
                <a:latin typeface="UTM Wedding K&amp;T" panose="02040603050506020204" pitchFamily="18" charset="0"/>
                <a:ea typeface="+mn-ea"/>
                <a:cs typeface="+mn-cs"/>
              </a:rPr>
              <a:t> </a:t>
            </a:r>
          </a:p>
        </p:txBody>
      </p:sp>
      <p:pic>
        <p:nvPicPr>
          <p:cNvPr id="14" name="Picture 13"/>
          <p:cNvPicPr>
            <a:picLocks noChangeAspect="1"/>
          </p:cNvPicPr>
          <p:nvPr userDrawn="1"/>
        </p:nvPicPr>
        <p:blipFill>
          <a:blip r:embed="rId9"/>
          <a:stretch>
            <a:fillRect/>
          </a:stretch>
        </p:blipFill>
        <p:spPr>
          <a:xfrm>
            <a:off x="16042" y="0"/>
            <a:ext cx="12199153" cy="7011008"/>
          </a:xfrm>
          <a:prstGeom prst="rect">
            <a:avLst/>
          </a:prstGeom>
        </p:spPr>
      </p:pic>
      <p:pic>
        <p:nvPicPr>
          <p:cNvPr id="15" name="Picture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965140" y="-1879261"/>
            <a:ext cx="1739230" cy="2577944"/>
          </a:xfrm>
          <a:prstGeom prst="rect">
            <a:avLst/>
          </a:prstGeom>
        </p:spPr>
      </p:pic>
      <p:pic>
        <p:nvPicPr>
          <p:cNvPr id="16" name="Picture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473133" y="-1879261"/>
            <a:ext cx="1739230" cy="2577944"/>
          </a:xfrm>
          <a:prstGeom prst="rect">
            <a:avLst/>
          </a:prstGeom>
        </p:spPr>
      </p:pic>
      <p:sp>
        <p:nvSpPr>
          <p:cNvPr id="17" name="Google Shape;8;p1"/>
          <p:cNvSpPr txBox="1">
            <a:spLocks/>
          </p:cNvSpPr>
          <p:nvPr userDrawn="1"/>
        </p:nvSpPr>
        <p:spPr>
          <a:xfrm>
            <a:off x="11296611" y="6217623"/>
            <a:ext cx="731600" cy="524800"/>
          </a:xfrm>
          <a:prstGeom prst="rect">
            <a:avLst/>
          </a:prstGeom>
          <a:noFill/>
          <a:ln>
            <a:noFill/>
          </a:ln>
        </p:spPr>
        <p:txBody>
          <a:bodyPr spcFirstLastPara="1" wrap="square" lIns="91425" tIns="91425" rIns="91425" bIns="91425" anchor="ctr" anchorCtr="0">
            <a:noAutofit/>
          </a:bodyPr>
          <a:lstStyle>
            <a:defPPr>
              <a:defRPr lang="en-US"/>
            </a:defPPr>
            <a:lvl1pPr marL="0" lvl="0" algn="r" defTabSz="914400" rtl="0" eaLnBrk="1" latinLnBrk="0" hangingPunct="1">
              <a:buNone/>
              <a:defRPr sz="1333" kern="1200">
                <a:solidFill>
                  <a:schemeClr val="dk2"/>
                </a:solidFill>
                <a:latin typeface="+mn-lt"/>
                <a:ea typeface="+mn-ea"/>
                <a:cs typeface="+mn-cs"/>
              </a:defRPr>
            </a:lvl1pPr>
            <a:lvl2pPr marL="457200" lvl="1" algn="r" defTabSz="914400" rtl="0" eaLnBrk="1" latinLnBrk="0" hangingPunct="1">
              <a:buNone/>
              <a:defRPr sz="1333" kern="1200">
                <a:solidFill>
                  <a:schemeClr val="dk2"/>
                </a:solidFill>
                <a:latin typeface="+mn-lt"/>
                <a:ea typeface="+mn-ea"/>
                <a:cs typeface="+mn-cs"/>
              </a:defRPr>
            </a:lvl2pPr>
            <a:lvl3pPr marL="914400" lvl="2" algn="r" defTabSz="914400" rtl="0" eaLnBrk="1" latinLnBrk="0" hangingPunct="1">
              <a:buNone/>
              <a:defRPr sz="1333" kern="1200">
                <a:solidFill>
                  <a:schemeClr val="dk2"/>
                </a:solidFill>
                <a:latin typeface="+mn-lt"/>
                <a:ea typeface="+mn-ea"/>
                <a:cs typeface="+mn-cs"/>
              </a:defRPr>
            </a:lvl3pPr>
            <a:lvl4pPr marL="1371600" lvl="3" algn="r" defTabSz="914400" rtl="0" eaLnBrk="1" latinLnBrk="0" hangingPunct="1">
              <a:buNone/>
              <a:defRPr sz="1333" kern="1200">
                <a:solidFill>
                  <a:schemeClr val="dk2"/>
                </a:solidFill>
                <a:latin typeface="+mn-lt"/>
                <a:ea typeface="+mn-ea"/>
                <a:cs typeface="+mn-cs"/>
              </a:defRPr>
            </a:lvl4pPr>
            <a:lvl5pPr marL="1828800" lvl="4" algn="r" defTabSz="914400" rtl="0" eaLnBrk="1" latinLnBrk="0" hangingPunct="1">
              <a:buNone/>
              <a:defRPr sz="1333" kern="1200">
                <a:solidFill>
                  <a:schemeClr val="dk2"/>
                </a:solidFill>
                <a:latin typeface="+mn-lt"/>
                <a:ea typeface="+mn-ea"/>
                <a:cs typeface="+mn-cs"/>
              </a:defRPr>
            </a:lvl5pPr>
            <a:lvl6pPr marL="2286000" lvl="5" algn="r" defTabSz="914400" rtl="0" eaLnBrk="1" latinLnBrk="0" hangingPunct="1">
              <a:buNone/>
              <a:defRPr sz="1333" kern="1200">
                <a:solidFill>
                  <a:schemeClr val="dk2"/>
                </a:solidFill>
                <a:latin typeface="+mn-lt"/>
                <a:ea typeface="+mn-ea"/>
                <a:cs typeface="+mn-cs"/>
              </a:defRPr>
            </a:lvl6pPr>
            <a:lvl7pPr marL="2743200" lvl="6" algn="r" defTabSz="914400" rtl="0" eaLnBrk="1" latinLnBrk="0" hangingPunct="1">
              <a:buNone/>
              <a:defRPr sz="1333" kern="1200">
                <a:solidFill>
                  <a:schemeClr val="dk2"/>
                </a:solidFill>
                <a:latin typeface="+mn-lt"/>
                <a:ea typeface="+mn-ea"/>
                <a:cs typeface="+mn-cs"/>
              </a:defRPr>
            </a:lvl7pPr>
            <a:lvl8pPr marL="3200400" lvl="7" algn="r" defTabSz="914400" rtl="0" eaLnBrk="1" latinLnBrk="0" hangingPunct="1">
              <a:buNone/>
              <a:defRPr sz="1333" kern="1200">
                <a:solidFill>
                  <a:schemeClr val="dk2"/>
                </a:solidFill>
                <a:latin typeface="+mn-lt"/>
                <a:ea typeface="+mn-ea"/>
                <a:cs typeface="+mn-cs"/>
              </a:defRPr>
            </a:lvl8pPr>
            <a:lvl9pPr marL="3657600" lvl="8" algn="r" defTabSz="914400" rtl="0" eaLnBrk="1" latinLnBrk="0" hangingPunct="1">
              <a:buNone/>
              <a:defRPr sz="1333" kern="1200">
                <a:solidFill>
                  <a:schemeClr val="dk2"/>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333" b="0" i="0" u="none" strike="noStrike" kern="0" cap="none" spc="0" normalizeH="0" baseline="0" noProof="0" smtClean="0">
                <a:ln>
                  <a:noFill/>
                </a:ln>
                <a:solidFill>
                  <a:srgbClr val="FFFFFF"/>
                </a:solidFill>
                <a:effectLst/>
                <a:uLnTx/>
                <a:uFillTx/>
                <a:latin typeface="Calibri" panose="020F0502020204030204"/>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a:t>
            </a:fld>
            <a:endParaRPr kumimoji="0" lang="en" sz="1333" b="0" i="0" u="none" strike="noStrike" kern="0" cap="none" spc="0" normalizeH="0" baseline="0" noProof="0">
              <a:ln>
                <a:noFill/>
              </a:ln>
              <a:solidFill>
                <a:srgbClr val="FFFFFF"/>
              </a:solidFill>
              <a:effectLst/>
              <a:uLnTx/>
              <a:uFillTx/>
              <a:latin typeface="Calibri" panose="020F0502020204030204"/>
              <a:ea typeface="+mn-ea"/>
              <a:cs typeface="Arial"/>
              <a:sym typeface="Arial"/>
            </a:endParaRPr>
          </a:p>
        </p:txBody>
      </p:sp>
      <p:pic>
        <p:nvPicPr>
          <p:cNvPr id="18" name="Picture 17">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1"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9" name="Picture 1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8142"/>
          <a:stretch/>
        </p:blipFill>
        <p:spPr>
          <a:xfrm>
            <a:off x="415603" y="6858003"/>
            <a:ext cx="2432012" cy="2669980"/>
          </a:xfrm>
          <a:prstGeom prst="rect">
            <a:avLst/>
          </a:prstGeom>
        </p:spPr>
      </p:pic>
      <p:sp>
        <p:nvSpPr>
          <p:cNvPr id="2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3">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21" name="Title 1">
            <a:extLst>
              <a:ext uri="{FF2B5EF4-FFF2-40B4-BE49-F238E27FC236}">
                <a16:creationId xmlns:a16="http://schemas.microsoft.com/office/drawing/2014/main" id="{839CB496-B064-1976-8A73-F5C96C8179F1}"/>
              </a:ext>
            </a:extLst>
          </p:cNvPr>
          <p:cNvSpPr txBox="1">
            <a:spLocks/>
          </p:cNvSpPr>
          <p:nvPr userDrawn="1"/>
        </p:nvSpPr>
        <p:spPr>
          <a:xfrm>
            <a:off x="9839115"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2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2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24" name="TextBox 23">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302003290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750" fill="hold"/>
                                        <p:tgtEl>
                                          <p:spTgt spid="24"/>
                                        </p:tgtEl>
                                        <p:attrNameLst>
                                          <p:attrName>ppt_w</p:attrName>
                                        </p:attrNameLst>
                                      </p:cBhvr>
                                      <p:tavLst>
                                        <p:tav tm="0">
                                          <p:val>
                                            <p:fltVal val="0"/>
                                          </p:val>
                                        </p:tav>
                                        <p:tav tm="100000">
                                          <p:val>
                                            <p:strVal val="#ppt_w"/>
                                          </p:val>
                                        </p:tav>
                                      </p:tavLst>
                                    </p:anim>
                                    <p:anim calcmode="lin" valueType="num">
                                      <p:cBhvr>
                                        <p:cTn id="8" dur="1750" fill="hold"/>
                                        <p:tgtEl>
                                          <p:spTgt spid="24"/>
                                        </p:tgtEl>
                                        <p:attrNameLst>
                                          <p:attrName>ppt_h</p:attrName>
                                        </p:attrNameLst>
                                      </p:cBhvr>
                                      <p:tavLst>
                                        <p:tav tm="0">
                                          <p:val>
                                            <p:fltVal val="0"/>
                                          </p:val>
                                        </p:tav>
                                        <p:tav tm="100000">
                                          <p:val>
                                            <p:strVal val="#ppt_h"/>
                                          </p:val>
                                        </p:tav>
                                      </p:tavLst>
                                    </p:anim>
                                    <p:animEffect transition="in" filter="fade">
                                      <p:cBhvr>
                                        <p:cTn id="9" dur="1750"/>
                                        <p:tgtEl>
                                          <p:spTgt spid="2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124780396"/>
      </p:ext>
    </p:extLst>
  </p:cSld>
  <p:clrMap bg1="lt1" tx1="dk1" bg2="dk2" tx2="lt2" accent1="accent1" accent2="accent2" accent3="accent3" accent4="accent4" accent5="accent5" accent6="accent6" hlink="hlink" folHlink="folHlink"/>
  <p:sldLayoutIdLst>
    <p:sldLayoutId id="2147483671" r:id="rId1"/>
    <p:sldLayoutId id="2147483672"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13.png"/><Relationship Id="rId21" Type="http://schemas.openxmlformats.org/officeDocument/2006/relationships/image" Target="../media/image28.png"/><Relationship Id="rId7" Type="http://schemas.openxmlformats.org/officeDocument/2006/relationships/image" Target="../media/image15.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image" Target="../media/image12.png"/><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4.xml"/><Relationship Id="rId6" Type="http://schemas.microsoft.com/office/2007/relationships/hdphoto" Target="../media/hdphoto2.wdp"/><Relationship Id="rId11" Type="http://schemas.openxmlformats.org/officeDocument/2006/relationships/image" Target="../media/image18.png"/><Relationship Id="rId5" Type="http://schemas.openxmlformats.org/officeDocument/2006/relationships/image" Target="../media/image14.png"/><Relationship Id="rId15" Type="http://schemas.openxmlformats.org/officeDocument/2006/relationships/image" Target="../media/image22.png"/><Relationship Id="rId10" Type="http://schemas.openxmlformats.org/officeDocument/2006/relationships/image" Target="../media/image17.png"/><Relationship Id="rId19" Type="http://schemas.openxmlformats.org/officeDocument/2006/relationships/image" Target="../media/image26.png"/><Relationship Id="rId4" Type="http://schemas.microsoft.com/office/2007/relationships/hdphoto" Target="../media/hdphoto1.wdp"/><Relationship Id="rId9" Type="http://schemas.openxmlformats.org/officeDocument/2006/relationships/image" Target="../media/image16.png"/><Relationship Id="rId14"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5.wdp"/><Relationship Id="rId7" Type="http://schemas.openxmlformats.org/officeDocument/2006/relationships/image" Target="../media/image22.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6.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1.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19.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2.png"/><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5.wdp"/><Relationship Id="rId7" Type="http://schemas.openxmlformats.org/officeDocument/2006/relationships/image" Target="../media/image22.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5.wdp"/><Relationship Id="rId7" Type="http://schemas.openxmlformats.org/officeDocument/2006/relationships/image" Target="../media/image22.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731;p2"/>
          <p:cNvPicPr preferRelativeResize="0"/>
          <p:nvPr/>
        </p:nvPicPr>
        <p:blipFill rotWithShape="1">
          <a:blip r:embed="rId2">
            <a:alphaModFix/>
          </a:blip>
          <a:srcRect/>
          <a:stretch/>
        </p:blipFill>
        <p:spPr>
          <a:xfrm>
            <a:off x="3601247" y="2999874"/>
            <a:ext cx="1131173" cy="601915"/>
          </a:xfrm>
          <a:prstGeom prst="rect">
            <a:avLst/>
          </a:prstGeom>
          <a:noFill/>
          <a:ln>
            <a:noFill/>
          </a:ln>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10000" b="94000" l="2167" r="94667"/>
                    </a14:imgEffect>
                  </a14:imgLayer>
                </a14:imgProps>
              </a:ext>
              <a:ext uri="{28A0092B-C50C-407E-A947-70E740481C1C}">
                <a14:useLocalDpi xmlns:a14="http://schemas.microsoft.com/office/drawing/2010/main" val="0"/>
              </a:ext>
            </a:extLst>
          </a:blip>
          <a:stretch>
            <a:fillRect/>
          </a:stretch>
        </p:blipFill>
        <p:spPr>
          <a:xfrm>
            <a:off x="484612" y="3632240"/>
            <a:ext cx="3097458" cy="2323094"/>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5229725" y="4855784"/>
            <a:ext cx="3441182" cy="2061411"/>
          </a:xfrm>
          <a:prstGeom prst="rect">
            <a:avLst/>
          </a:prstGeom>
        </p:spPr>
      </p:pic>
      <p:pic>
        <p:nvPicPr>
          <p:cNvPr id="5" name="Picture 4"/>
          <p:cNvPicPr>
            <a:picLocks noChangeAspect="1"/>
          </p:cNvPicPr>
          <p:nvPr/>
        </p:nvPicPr>
        <p:blipFill>
          <a:blip r:embed="rId7" cstate="print">
            <a:extLst>
              <a:ext uri="{BEBA8EAE-BF5A-486C-A8C5-ECC9F3942E4B}">
                <a14:imgProps xmlns:a14="http://schemas.microsoft.com/office/drawing/2010/main">
                  <a14:imgLayer r:embed="rId8">
                    <a14:imgEffect>
                      <a14:backgroundRemoval t="3823" b="89988" l="3459" r="97755">
                        <a14:foregroundMark x1="18265" y1="67961" x2="20813" y2="73058"/>
                        <a14:foregroundMark x1="85316" y1="16990" x2="84951" y2="20631"/>
                        <a14:foregroundMark x1="88228" y1="64684" x2="89867" y2="70146"/>
                        <a14:foregroundMark x1="78944" y1="73422" x2="80036" y2="77427"/>
                        <a14:foregroundMark x1="13167" y1="14260" x2="13714" y2="18083"/>
                        <a14:foregroundMark x1="34527" y1="6553" x2="34527" y2="7828"/>
                        <a14:foregroundMark x1="52973" y1="9345" x2="53519" y2="10255"/>
                        <a14:foregroundMark x1="73422" y1="12621" x2="73604" y2="15170"/>
                        <a14:foregroundMark x1="13714" y1="77973" x2="14988" y2="79066"/>
                        <a14:foregroundMark x1="27245" y1="88774" x2="29066" y2="88774"/>
                        <a14:foregroundMark x1="68325" y1="88046" x2="69782" y2="87682"/>
                        <a14:foregroundMark x1="86044" y1="83313" x2="86954" y2="82039"/>
                        <a14:foregroundMark x1="8617" y1="19721" x2="8981" y2="19903"/>
                        <a14:foregroundMark x1="11347" y1="41262" x2="16080" y2="44903"/>
                      </a14:backgroundRemoval>
                    </a14:imgEffect>
                  </a14:imgLayer>
                </a14:imgProps>
              </a:ext>
              <a:ext uri="{28A0092B-C50C-407E-A947-70E740481C1C}">
                <a14:useLocalDpi xmlns:a14="http://schemas.microsoft.com/office/drawing/2010/main" val="0"/>
              </a:ext>
            </a:extLst>
          </a:blip>
          <a:stretch>
            <a:fillRect/>
          </a:stretch>
        </p:blipFill>
        <p:spPr>
          <a:xfrm>
            <a:off x="7140915" y="1312290"/>
            <a:ext cx="5363492" cy="5793287"/>
          </a:xfrm>
          <a:prstGeom prst="rect">
            <a:avLst/>
          </a:prstGeom>
        </p:spPr>
      </p:pic>
      <p:pic>
        <p:nvPicPr>
          <p:cNvPr id="6" name="Google Shape;729;p2"/>
          <p:cNvPicPr preferRelativeResize="0"/>
          <p:nvPr/>
        </p:nvPicPr>
        <p:blipFill rotWithShape="1">
          <a:blip r:embed="rId9">
            <a:alphaModFix/>
          </a:blip>
          <a:srcRect/>
          <a:stretch/>
        </p:blipFill>
        <p:spPr>
          <a:xfrm>
            <a:off x="9475517" y="737308"/>
            <a:ext cx="1499625" cy="1092720"/>
          </a:xfrm>
          <a:prstGeom prst="rect">
            <a:avLst/>
          </a:prstGeom>
          <a:noFill/>
          <a:ln>
            <a:noFill/>
          </a:ln>
        </p:spPr>
      </p:pic>
      <p:pic>
        <p:nvPicPr>
          <p:cNvPr id="7" name="Google Shape;730;p2"/>
          <p:cNvPicPr preferRelativeResize="0"/>
          <p:nvPr/>
        </p:nvPicPr>
        <p:blipFill rotWithShape="1">
          <a:blip r:embed="rId10">
            <a:alphaModFix/>
          </a:blip>
          <a:srcRect/>
          <a:stretch/>
        </p:blipFill>
        <p:spPr>
          <a:xfrm flipH="1">
            <a:off x="312138" y="2036385"/>
            <a:ext cx="1484577" cy="1602286"/>
          </a:xfrm>
          <a:prstGeom prst="rect">
            <a:avLst/>
          </a:prstGeom>
          <a:noFill/>
          <a:ln>
            <a:noFill/>
          </a:ln>
        </p:spPr>
      </p:pic>
      <p:pic>
        <p:nvPicPr>
          <p:cNvPr id="8" name="Google Shape;732;p2"/>
          <p:cNvPicPr preferRelativeResize="0"/>
          <p:nvPr/>
        </p:nvPicPr>
        <p:blipFill rotWithShape="1">
          <a:blip r:embed="rId11">
            <a:alphaModFix/>
          </a:blip>
          <a:srcRect/>
          <a:stretch/>
        </p:blipFill>
        <p:spPr>
          <a:xfrm>
            <a:off x="8262012" y="5959461"/>
            <a:ext cx="683550" cy="960480"/>
          </a:xfrm>
          <a:prstGeom prst="rect">
            <a:avLst/>
          </a:prstGeom>
          <a:noFill/>
          <a:ln>
            <a:noFill/>
          </a:ln>
        </p:spPr>
      </p:pic>
      <p:pic>
        <p:nvPicPr>
          <p:cNvPr id="9" name="Google Shape;1096;p4"/>
          <p:cNvPicPr preferRelativeResize="0"/>
          <p:nvPr/>
        </p:nvPicPr>
        <p:blipFill rotWithShape="1">
          <a:blip r:embed="rId12">
            <a:alphaModFix/>
          </a:blip>
          <a:srcRect/>
          <a:stretch/>
        </p:blipFill>
        <p:spPr>
          <a:xfrm>
            <a:off x="3614154" y="6007610"/>
            <a:ext cx="817987" cy="717658"/>
          </a:xfrm>
          <a:prstGeom prst="rect">
            <a:avLst/>
          </a:prstGeom>
          <a:noFill/>
          <a:ln>
            <a:noFill/>
          </a:ln>
        </p:spPr>
      </p:pic>
      <p:pic>
        <p:nvPicPr>
          <p:cNvPr id="10" name="Google Shape;1098;p4"/>
          <p:cNvPicPr preferRelativeResize="0"/>
          <p:nvPr/>
        </p:nvPicPr>
        <p:blipFill rotWithShape="1">
          <a:blip r:embed="rId13">
            <a:alphaModFix/>
          </a:blip>
          <a:srcRect/>
          <a:stretch/>
        </p:blipFill>
        <p:spPr>
          <a:xfrm>
            <a:off x="11026937" y="4985065"/>
            <a:ext cx="628166" cy="980644"/>
          </a:xfrm>
          <a:prstGeom prst="rect">
            <a:avLst/>
          </a:prstGeom>
          <a:noFill/>
          <a:ln>
            <a:noFill/>
          </a:ln>
        </p:spPr>
      </p:pic>
      <p:pic>
        <p:nvPicPr>
          <p:cNvPr id="11" name="Google Shape;1097;p4"/>
          <p:cNvPicPr preferRelativeResize="0"/>
          <p:nvPr/>
        </p:nvPicPr>
        <p:blipFill rotWithShape="1">
          <a:blip r:embed="rId14">
            <a:alphaModFix/>
          </a:blip>
          <a:srcRect/>
          <a:stretch/>
        </p:blipFill>
        <p:spPr>
          <a:xfrm>
            <a:off x="3026386" y="1610218"/>
            <a:ext cx="762837" cy="649416"/>
          </a:xfrm>
          <a:prstGeom prst="rect">
            <a:avLst/>
          </a:prstGeom>
          <a:noFill/>
          <a:ln>
            <a:noFill/>
          </a:ln>
        </p:spPr>
      </p:pic>
      <p:pic>
        <p:nvPicPr>
          <p:cNvPr id="12" name="Google Shape;1202;p5"/>
          <p:cNvPicPr preferRelativeResize="0"/>
          <p:nvPr/>
        </p:nvPicPr>
        <p:blipFill rotWithShape="1">
          <a:blip r:embed="rId15">
            <a:alphaModFix/>
          </a:blip>
          <a:srcRect/>
          <a:stretch/>
        </p:blipFill>
        <p:spPr>
          <a:xfrm>
            <a:off x="6246325" y="1739548"/>
            <a:ext cx="516150" cy="180960"/>
          </a:xfrm>
          <a:prstGeom prst="rect">
            <a:avLst/>
          </a:prstGeom>
          <a:noFill/>
          <a:ln>
            <a:noFill/>
          </a:ln>
        </p:spPr>
      </p:pic>
      <p:pic>
        <p:nvPicPr>
          <p:cNvPr id="13" name="Google Shape;1202;p5"/>
          <p:cNvPicPr preferRelativeResize="0"/>
          <p:nvPr/>
        </p:nvPicPr>
        <p:blipFill rotWithShape="1">
          <a:blip r:embed="rId15">
            <a:alphaModFix/>
          </a:blip>
          <a:srcRect/>
          <a:stretch/>
        </p:blipFill>
        <p:spPr>
          <a:xfrm>
            <a:off x="7297898" y="1330832"/>
            <a:ext cx="516150" cy="144437"/>
          </a:xfrm>
          <a:prstGeom prst="rect">
            <a:avLst/>
          </a:prstGeom>
          <a:noFill/>
          <a:ln>
            <a:noFill/>
          </a:ln>
        </p:spPr>
      </p:pic>
      <p:pic>
        <p:nvPicPr>
          <p:cNvPr id="14" name="Google Shape;1637;p6"/>
          <p:cNvPicPr preferRelativeResize="0"/>
          <p:nvPr/>
        </p:nvPicPr>
        <p:blipFill rotWithShape="1">
          <a:blip r:embed="rId16">
            <a:alphaModFix/>
          </a:blip>
          <a:srcRect/>
          <a:stretch/>
        </p:blipFill>
        <p:spPr>
          <a:xfrm>
            <a:off x="4902555" y="3335379"/>
            <a:ext cx="2238975" cy="1392000"/>
          </a:xfrm>
          <a:prstGeom prst="rect">
            <a:avLst/>
          </a:prstGeom>
          <a:noFill/>
          <a:ln>
            <a:noFill/>
          </a:ln>
        </p:spPr>
      </p:pic>
      <p:pic>
        <p:nvPicPr>
          <p:cNvPr id="15" name="Google Shape;1638;p6"/>
          <p:cNvPicPr preferRelativeResize="0"/>
          <p:nvPr/>
        </p:nvPicPr>
        <p:blipFill rotWithShape="1">
          <a:blip r:embed="rId17">
            <a:alphaModFix/>
          </a:blip>
          <a:srcRect/>
          <a:stretch/>
        </p:blipFill>
        <p:spPr>
          <a:xfrm>
            <a:off x="1054426" y="769690"/>
            <a:ext cx="1667025" cy="633360"/>
          </a:xfrm>
          <a:prstGeom prst="rect">
            <a:avLst/>
          </a:prstGeom>
          <a:noFill/>
          <a:ln>
            <a:noFill/>
          </a:ln>
        </p:spPr>
      </p:pic>
      <p:pic>
        <p:nvPicPr>
          <p:cNvPr id="17" name="Picture 16">
            <a:extLst>
              <a:ext uri="{FF2B5EF4-FFF2-40B4-BE49-F238E27FC236}">
                <a16:creationId xmlns:a16="http://schemas.microsoft.com/office/drawing/2014/main" id="{416AA52A-2568-3B14-1382-2943F1A7FFD1}"/>
              </a:ext>
            </a:extLst>
          </p:cNvPr>
          <p:cNvPicPr>
            <a:picLocks noChangeAspect="1"/>
          </p:cNvPicPr>
          <p:nvPr/>
        </p:nvPicPr>
        <p:blipFill>
          <a:blip r:embed="rId18"/>
          <a:stretch>
            <a:fillRect/>
          </a:stretch>
        </p:blipFill>
        <p:spPr>
          <a:xfrm>
            <a:off x="58650" y="-205004"/>
            <a:ext cx="1523956" cy="1508868"/>
          </a:xfrm>
          <a:prstGeom prst="rect">
            <a:avLst/>
          </a:prstGeom>
        </p:spPr>
      </p:pic>
      <p:grpSp>
        <p:nvGrpSpPr>
          <p:cNvPr id="18" name="Group 17"/>
          <p:cNvGrpSpPr/>
          <p:nvPr/>
        </p:nvGrpSpPr>
        <p:grpSpPr>
          <a:xfrm>
            <a:off x="-1125777" y="884033"/>
            <a:ext cx="2811440" cy="1105510"/>
            <a:chOff x="-856881" y="1091821"/>
            <a:chExt cx="2811440" cy="1105510"/>
          </a:xfrm>
        </p:grpSpPr>
        <p:sp>
          <p:nvSpPr>
            <p:cNvPr id="19"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2</a:t>
              </a:r>
            </a:p>
          </p:txBody>
        </p:sp>
        <p:sp>
          <p:nvSpPr>
            <p:cNvPr id="20" name="Google Shape;1910;p31">
              <a:extLst>
                <a:ext uri="{FF2B5EF4-FFF2-40B4-BE49-F238E27FC236}">
                  <a16:creationId xmlns:a16="http://schemas.microsoft.com/office/drawing/2014/main" id="{E4CC77B8-F17E-79E4-B3C9-5B07D794B153}"/>
                </a:ext>
              </a:extLst>
            </p:cNvPr>
            <p:cNvSpPr txBox="1">
              <a:spLocks/>
            </p:cNvSpPr>
            <p:nvPr/>
          </p:nvSpPr>
          <p:spPr>
            <a:xfrm>
              <a:off x="-856881"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2</a:t>
              </a:r>
            </a:p>
          </p:txBody>
        </p:sp>
      </p:grpSp>
      <p:sp>
        <p:nvSpPr>
          <p:cNvPr id="24" name="TextBox 23">
            <a:extLst>
              <a:ext uri="{FF2B5EF4-FFF2-40B4-BE49-F238E27FC236}">
                <a16:creationId xmlns:a16="http://schemas.microsoft.com/office/drawing/2014/main" id="{A27601AC-6AF1-4E09-A9F4-CF1CFC8D789C}"/>
              </a:ext>
            </a:extLst>
          </p:cNvPr>
          <p:cNvSpPr txBox="1"/>
          <p:nvPr/>
        </p:nvSpPr>
        <p:spPr>
          <a:xfrm>
            <a:off x="3407804" y="481282"/>
            <a:ext cx="4001416" cy="830997"/>
          </a:xfrm>
          <a:prstGeom prst="rect">
            <a:avLst/>
          </a:prstGeom>
          <a:noFill/>
        </p:spPr>
        <p:txBody>
          <a:bodyPr wrap="none" rtlCol="0">
            <a:spAutoFit/>
          </a:bodyPr>
          <a:lstStyle/>
          <a:p>
            <a:r>
              <a:rPr lang="en-US" sz="4800" b="1" dirty="0">
                <a:solidFill>
                  <a:srgbClr val="002060"/>
                </a:solidFill>
                <a:effectLst>
                  <a:innerShdw blurRad="63500" dist="50800" dir="13500000">
                    <a:prstClr val="black">
                      <a:alpha val="50000"/>
                    </a:prstClr>
                  </a:innerShdw>
                  <a:reflection blurRad="6350" stA="55000" endA="300" endPos="45500" dir="5400000" sy="-100000" algn="bl" rotWithShape="0"/>
                </a:effectLst>
                <a:latin typeface="UTM Soraya" panose="02040603050506020204" pitchFamily="18" charset="0"/>
              </a:rPr>
              <a:t>(Nghe – </a:t>
            </a:r>
            <a:r>
              <a:rPr lang="en-US" sz="4800" b="1" dirty="0" err="1">
                <a:solidFill>
                  <a:srgbClr val="002060"/>
                </a:solidFill>
                <a:effectLst>
                  <a:innerShdw blurRad="63500" dist="50800" dir="13500000">
                    <a:prstClr val="black">
                      <a:alpha val="50000"/>
                    </a:prstClr>
                  </a:innerShdw>
                  <a:reflection blurRad="6350" stA="55000" endA="300" endPos="45500" dir="5400000" sy="-100000" algn="bl" rotWithShape="0"/>
                </a:effectLst>
                <a:latin typeface="UTM Soraya" panose="02040603050506020204" pitchFamily="18" charset="0"/>
              </a:rPr>
              <a:t>viết</a:t>
            </a:r>
            <a:r>
              <a:rPr lang="en-US" sz="4800" b="1" dirty="0">
                <a:solidFill>
                  <a:srgbClr val="002060"/>
                </a:solidFill>
                <a:effectLst>
                  <a:innerShdw blurRad="63500" dist="50800" dir="13500000">
                    <a:prstClr val="black">
                      <a:alpha val="50000"/>
                    </a:prstClr>
                  </a:innerShdw>
                  <a:reflection blurRad="6350" stA="55000" endA="300" endPos="45500" dir="5400000" sy="-100000" algn="bl" rotWithShape="0"/>
                </a:effectLst>
                <a:latin typeface="UTM Soraya" panose="02040603050506020204" pitchFamily="18" charset="0"/>
              </a:rPr>
              <a:t>)</a:t>
            </a:r>
          </a:p>
        </p:txBody>
      </p:sp>
      <p:pic>
        <p:nvPicPr>
          <p:cNvPr id="16" name="Picture 15">
            <a:extLst>
              <a:ext uri="{FF2B5EF4-FFF2-40B4-BE49-F238E27FC236}">
                <a16:creationId xmlns:a16="http://schemas.microsoft.com/office/drawing/2014/main" id="{C4833D9B-0F22-10FB-6192-57A4B1CC8CB7}"/>
              </a:ext>
            </a:extLst>
          </p:cNvPr>
          <p:cNvPicPr>
            <a:picLocks noChangeAspect="1"/>
          </p:cNvPicPr>
          <p:nvPr/>
        </p:nvPicPr>
        <p:blipFill>
          <a:blip r:embed="rId19"/>
          <a:stretch>
            <a:fillRect/>
          </a:stretch>
        </p:blipFill>
        <p:spPr>
          <a:xfrm>
            <a:off x="-283180" y="2206095"/>
            <a:ext cx="8900025" cy="1307953"/>
          </a:xfrm>
          <a:prstGeom prst="rect">
            <a:avLst/>
          </a:prstGeom>
        </p:spPr>
      </p:pic>
      <p:pic>
        <p:nvPicPr>
          <p:cNvPr id="25" name="Picture 24">
            <a:extLst>
              <a:ext uri="{FF2B5EF4-FFF2-40B4-BE49-F238E27FC236}">
                <a16:creationId xmlns:a16="http://schemas.microsoft.com/office/drawing/2014/main" id="{47FCF991-A747-C044-A28B-3AA140708DF0}"/>
              </a:ext>
            </a:extLst>
          </p:cNvPr>
          <p:cNvPicPr>
            <a:picLocks noChangeAspect="1"/>
          </p:cNvPicPr>
          <p:nvPr/>
        </p:nvPicPr>
        <p:blipFill>
          <a:blip r:embed="rId20"/>
          <a:stretch>
            <a:fillRect/>
          </a:stretch>
        </p:blipFill>
        <p:spPr>
          <a:xfrm>
            <a:off x="1029160" y="3045103"/>
            <a:ext cx="10175106" cy="3792041"/>
          </a:xfrm>
          <a:prstGeom prst="rect">
            <a:avLst/>
          </a:prstGeom>
        </p:spPr>
      </p:pic>
      <p:pic>
        <p:nvPicPr>
          <p:cNvPr id="26" name="Picture 25">
            <a:extLst>
              <a:ext uri="{FF2B5EF4-FFF2-40B4-BE49-F238E27FC236}">
                <a16:creationId xmlns:a16="http://schemas.microsoft.com/office/drawing/2014/main" id="{6CC6C260-8B26-203C-D07A-458157B1A57C}"/>
              </a:ext>
            </a:extLst>
          </p:cNvPr>
          <p:cNvPicPr>
            <a:picLocks noChangeAspect="1"/>
          </p:cNvPicPr>
          <p:nvPr/>
        </p:nvPicPr>
        <p:blipFill>
          <a:blip r:embed="rId21"/>
          <a:stretch>
            <a:fillRect/>
          </a:stretch>
        </p:blipFill>
        <p:spPr>
          <a:xfrm>
            <a:off x="4166832" y="1201746"/>
            <a:ext cx="2816596" cy="1670449"/>
          </a:xfrm>
          <a:prstGeom prst="rect">
            <a:avLst/>
          </a:prstGeom>
        </p:spPr>
      </p:pic>
    </p:spTree>
    <p:extLst>
      <p:ext uri="{BB962C8B-B14F-4D97-AF65-F5344CB8AC3E}">
        <p14:creationId xmlns:p14="http://schemas.microsoft.com/office/powerpoint/2010/main" val="327026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750" fill="hold"/>
                                        <p:tgtEl>
                                          <p:spTgt spid="3"/>
                                        </p:tgtEl>
                                        <p:attrNameLst>
                                          <p:attrName>ppt_x</p:attrName>
                                        </p:attrNameLst>
                                      </p:cBhvr>
                                      <p:tavLst>
                                        <p:tav tm="0">
                                          <p:val>
                                            <p:strVal val="0-#ppt_w/2"/>
                                          </p:val>
                                        </p:tav>
                                        <p:tav tm="100000">
                                          <p:val>
                                            <p:strVal val="#ppt_x"/>
                                          </p:val>
                                        </p:tav>
                                      </p:tavLst>
                                    </p:anim>
                                    <p:anim calcmode="lin" valueType="num">
                                      <p:cBhvr additive="base">
                                        <p:cTn id="8" dur="2750" fill="hold"/>
                                        <p:tgtEl>
                                          <p:spTgt spid="3"/>
                                        </p:tgtEl>
                                        <p:attrNameLst>
                                          <p:attrName>ppt_y</p:attrName>
                                        </p:attrNameLst>
                                      </p:cBhvr>
                                      <p:tavLst>
                                        <p:tav tm="0">
                                          <p:val>
                                            <p:strVal val="0-#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fltVal val="0"/>
                                          </p:val>
                                        </p:tav>
                                        <p:tav tm="100000">
                                          <p:val>
                                            <p:strVal val="#ppt_w"/>
                                          </p:val>
                                        </p:tav>
                                      </p:tavLst>
                                    </p:anim>
                                    <p:anim calcmode="lin" valueType="num">
                                      <p:cBhvr>
                                        <p:cTn id="12" dur="500" fill="hold"/>
                                        <p:tgtEl>
                                          <p:spTgt spid="24"/>
                                        </p:tgtEl>
                                        <p:attrNameLst>
                                          <p:attrName>ppt_h</p:attrName>
                                        </p:attrNameLst>
                                      </p:cBhvr>
                                      <p:tavLst>
                                        <p:tav tm="0">
                                          <p:val>
                                            <p:fltVal val="0"/>
                                          </p:val>
                                        </p:tav>
                                        <p:tav tm="100000">
                                          <p:val>
                                            <p:strVal val="#ppt_h"/>
                                          </p:val>
                                        </p:tav>
                                      </p:tavLst>
                                    </p:anim>
                                    <p:animEffect transition="in" filter="fade">
                                      <p:cBhvr>
                                        <p:cTn id="13" dur="500"/>
                                        <p:tgtEl>
                                          <p:spTgt spid="24"/>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par>
                                <p:cTn id="24" presetID="53" presetClass="entr" presetSubtype="16"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par>
                                <p:cTn id="29" presetID="8" presetClass="emph" presetSubtype="0" fill="hold" nodeType="withEffect">
                                  <p:stCondLst>
                                    <p:cond delay="0"/>
                                  </p:stCondLst>
                                  <p:childTnLst>
                                    <p:animRot by="21600000">
                                      <p:cBhvr>
                                        <p:cTn id="30" dur="4750" fill="hold"/>
                                        <p:tgtEl>
                                          <p:spTgt spid="6"/>
                                        </p:tgtEl>
                                        <p:attrNameLst>
                                          <p:attrName>r</p:attrName>
                                        </p:attrNameLst>
                                      </p:cBhvr>
                                    </p:animRot>
                                  </p:childTnLst>
                                </p:cTn>
                              </p:par>
                              <p:par>
                                <p:cTn id="31" presetID="32" presetClass="emph" presetSubtype="0" fill="hold" nodeType="withEffect">
                                  <p:stCondLst>
                                    <p:cond delay="0"/>
                                  </p:stCondLst>
                                  <p:childTnLst>
                                    <p:animRot by="120000">
                                      <p:cBhvr>
                                        <p:cTn id="32" dur="300" fill="hold">
                                          <p:stCondLst>
                                            <p:cond delay="0"/>
                                          </p:stCondLst>
                                        </p:cTn>
                                        <p:tgtEl>
                                          <p:spTgt spid="7"/>
                                        </p:tgtEl>
                                        <p:attrNameLst>
                                          <p:attrName>r</p:attrName>
                                        </p:attrNameLst>
                                      </p:cBhvr>
                                    </p:animRot>
                                    <p:animRot by="-240000">
                                      <p:cBhvr>
                                        <p:cTn id="33" dur="600" fill="hold">
                                          <p:stCondLst>
                                            <p:cond delay="600"/>
                                          </p:stCondLst>
                                        </p:cTn>
                                        <p:tgtEl>
                                          <p:spTgt spid="7"/>
                                        </p:tgtEl>
                                        <p:attrNameLst>
                                          <p:attrName>r</p:attrName>
                                        </p:attrNameLst>
                                      </p:cBhvr>
                                    </p:animRot>
                                    <p:animRot by="240000">
                                      <p:cBhvr>
                                        <p:cTn id="34" dur="600" fill="hold">
                                          <p:stCondLst>
                                            <p:cond delay="1200"/>
                                          </p:stCondLst>
                                        </p:cTn>
                                        <p:tgtEl>
                                          <p:spTgt spid="7"/>
                                        </p:tgtEl>
                                        <p:attrNameLst>
                                          <p:attrName>r</p:attrName>
                                        </p:attrNameLst>
                                      </p:cBhvr>
                                    </p:animRot>
                                    <p:animRot by="-240000">
                                      <p:cBhvr>
                                        <p:cTn id="35" dur="600" fill="hold">
                                          <p:stCondLst>
                                            <p:cond delay="1800"/>
                                          </p:stCondLst>
                                        </p:cTn>
                                        <p:tgtEl>
                                          <p:spTgt spid="7"/>
                                        </p:tgtEl>
                                        <p:attrNameLst>
                                          <p:attrName>r</p:attrName>
                                        </p:attrNameLst>
                                      </p:cBhvr>
                                    </p:animRot>
                                    <p:animRot by="120000">
                                      <p:cBhvr>
                                        <p:cTn id="36" dur="600" fill="hold">
                                          <p:stCondLst>
                                            <p:cond delay="24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852" b="91505" l="0" r="100000">
                        <a14:foregroundMark x1="48180" y1="29915" x2="50000" y2="34951"/>
                        <a14:foregroundMark x1="84345" y1="13350" x2="85740" y2="17354"/>
                        <a14:foregroundMark x1="16080" y1="14745" x2="14442" y2="20388"/>
                        <a14:foregroundMark x1="24575" y1="22816" x2="24575" y2="27245"/>
                        <a14:foregroundMark x1="8556" y1="47694" x2="7160" y2="53337"/>
                        <a14:foregroundMark x1="19903" y1="44842" x2="18871" y2="46663"/>
                        <a14:foregroundMark x1="12197" y1="39806" x2="12803" y2="39806"/>
                        <a14:foregroundMark x1="81917" y1="70085" x2="82342" y2="75364"/>
                        <a14:foregroundMark x1="91019" y1="69721" x2="90595" y2="71117"/>
                        <a14:foregroundMark x1="92233" y1="76153" x2="91626" y2="77791"/>
                        <a14:foregroundMark x1="78095" y1="82221" x2="78277" y2="84466"/>
                        <a14:foregroundMark x1="86347" y1="26456" x2="85740" y2="27063"/>
                        <a14:foregroundMark x1="89806" y1="18993" x2="91019" y2="19600"/>
                        <a14:foregroundMark x1="58859" y1="5036" x2="58859" y2="6857"/>
                      </a14:backgroundRemoval>
                    </a14:imgEffect>
                  </a14:imgLayer>
                </a14:imgProps>
              </a:ext>
              <a:ext uri="{28A0092B-C50C-407E-A947-70E740481C1C}">
                <a14:useLocalDpi xmlns:a14="http://schemas.microsoft.com/office/drawing/2010/main" val="0"/>
              </a:ext>
            </a:extLst>
          </a:blip>
          <a:stretch>
            <a:fillRect/>
          </a:stretch>
        </p:blipFill>
        <p:spPr>
          <a:xfrm flipH="1">
            <a:off x="0" y="2008909"/>
            <a:ext cx="4849091" cy="4849091"/>
          </a:xfrm>
          <a:prstGeom prst="rect">
            <a:avLst/>
          </a:prstGeom>
        </p:spPr>
      </p:pic>
      <p:pic>
        <p:nvPicPr>
          <p:cNvPr id="8" name="Google Shape;729;p2"/>
          <p:cNvPicPr preferRelativeResize="0"/>
          <p:nvPr/>
        </p:nvPicPr>
        <p:blipFill rotWithShape="1">
          <a:blip r:embed="rId4">
            <a:alphaModFix/>
          </a:blip>
          <a:srcRect/>
          <a:stretch/>
        </p:blipFill>
        <p:spPr>
          <a:xfrm>
            <a:off x="9475517" y="737308"/>
            <a:ext cx="1499625" cy="1092720"/>
          </a:xfrm>
          <a:prstGeom prst="rect">
            <a:avLst/>
          </a:prstGeom>
          <a:noFill/>
          <a:ln>
            <a:noFill/>
          </a:ln>
        </p:spPr>
      </p:pic>
      <p:pic>
        <p:nvPicPr>
          <p:cNvPr id="9" name="Google Shape;1096;p4"/>
          <p:cNvPicPr preferRelativeResize="0"/>
          <p:nvPr/>
        </p:nvPicPr>
        <p:blipFill rotWithShape="1">
          <a:blip r:embed="rId5">
            <a:alphaModFix/>
          </a:blip>
          <a:srcRect/>
          <a:stretch/>
        </p:blipFill>
        <p:spPr>
          <a:xfrm>
            <a:off x="5708346" y="6030187"/>
            <a:ext cx="817987" cy="717658"/>
          </a:xfrm>
          <a:prstGeom prst="rect">
            <a:avLst/>
          </a:prstGeom>
          <a:noFill/>
          <a:ln>
            <a:noFill/>
          </a:ln>
        </p:spPr>
      </p:pic>
      <p:pic>
        <p:nvPicPr>
          <p:cNvPr id="10" name="Google Shape;1097;p4"/>
          <p:cNvPicPr preferRelativeResize="0"/>
          <p:nvPr/>
        </p:nvPicPr>
        <p:blipFill rotWithShape="1">
          <a:blip r:embed="rId6">
            <a:alphaModFix/>
          </a:blip>
          <a:srcRect/>
          <a:stretch/>
        </p:blipFill>
        <p:spPr>
          <a:xfrm>
            <a:off x="3026386" y="1610218"/>
            <a:ext cx="762837" cy="649416"/>
          </a:xfrm>
          <a:prstGeom prst="rect">
            <a:avLst/>
          </a:prstGeom>
          <a:noFill/>
          <a:ln>
            <a:noFill/>
          </a:ln>
        </p:spPr>
      </p:pic>
      <p:pic>
        <p:nvPicPr>
          <p:cNvPr id="11" name="Google Shape;1202;p5"/>
          <p:cNvPicPr preferRelativeResize="0"/>
          <p:nvPr/>
        </p:nvPicPr>
        <p:blipFill rotWithShape="1">
          <a:blip r:embed="rId7">
            <a:alphaModFix/>
          </a:blip>
          <a:srcRect/>
          <a:stretch/>
        </p:blipFill>
        <p:spPr>
          <a:xfrm>
            <a:off x="6246325" y="1739548"/>
            <a:ext cx="516150" cy="180960"/>
          </a:xfrm>
          <a:prstGeom prst="rect">
            <a:avLst/>
          </a:prstGeom>
          <a:noFill/>
          <a:ln>
            <a:noFill/>
          </a:ln>
        </p:spPr>
      </p:pic>
      <p:pic>
        <p:nvPicPr>
          <p:cNvPr id="12" name="Google Shape;1638;p6"/>
          <p:cNvPicPr preferRelativeResize="0"/>
          <p:nvPr/>
        </p:nvPicPr>
        <p:blipFill rotWithShape="1">
          <a:blip r:embed="rId8">
            <a:alphaModFix/>
          </a:blip>
          <a:srcRect/>
          <a:stretch/>
        </p:blipFill>
        <p:spPr>
          <a:xfrm>
            <a:off x="1054426" y="769690"/>
            <a:ext cx="1667025" cy="633360"/>
          </a:xfrm>
          <a:prstGeom prst="rect">
            <a:avLst/>
          </a:prstGeom>
          <a:noFill/>
          <a:ln>
            <a:noFill/>
          </a:ln>
        </p:spPr>
      </p:pic>
      <p:pic>
        <p:nvPicPr>
          <p:cNvPr id="13" name="Google Shape;1096;p4"/>
          <p:cNvPicPr preferRelativeResize="0"/>
          <p:nvPr/>
        </p:nvPicPr>
        <p:blipFill rotWithShape="1">
          <a:blip r:embed="rId5">
            <a:alphaModFix/>
            <a:duotone>
              <a:schemeClr val="accent4">
                <a:shade val="45000"/>
                <a:satMod val="135000"/>
              </a:schemeClr>
              <a:prstClr val="white"/>
            </a:duotone>
          </a:blip>
          <a:srcRect/>
          <a:stretch/>
        </p:blipFill>
        <p:spPr>
          <a:xfrm>
            <a:off x="7065818" y="5780804"/>
            <a:ext cx="969818" cy="827813"/>
          </a:xfrm>
          <a:prstGeom prst="rect">
            <a:avLst/>
          </a:prstGeom>
          <a:noFill/>
          <a:ln>
            <a:noFill/>
          </a:ln>
        </p:spPr>
      </p:pic>
      <p:pic>
        <p:nvPicPr>
          <p:cNvPr id="14" name="Google Shape;1096;p4"/>
          <p:cNvPicPr preferRelativeResize="0"/>
          <p:nvPr/>
        </p:nvPicPr>
        <p:blipFill rotWithShape="1">
          <a:blip r:embed="rId5">
            <a:alphaModFix/>
            <a:duotone>
              <a:schemeClr val="accent6">
                <a:shade val="45000"/>
                <a:satMod val="135000"/>
              </a:schemeClr>
              <a:prstClr val="white"/>
            </a:duotone>
          </a:blip>
          <a:srcRect/>
          <a:stretch/>
        </p:blipFill>
        <p:spPr>
          <a:xfrm>
            <a:off x="4468786" y="5202374"/>
            <a:ext cx="969818" cy="827813"/>
          </a:xfrm>
          <a:prstGeom prst="rect">
            <a:avLst/>
          </a:prstGeom>
          <a:noFill/>
          <a:ln>
            <a:noFill/>
          </a:ln>
        </p:spPr>
      </p:pic>
      <p:pic>
        <p:nvPicPr>
          <p:cNvPr id="3" name="Picture 2"/>
          <p:cNvPicPr>
            <a:picLocks noChangeAspect="1"/>
          </p:cNvPicPr>
          <p:nvPr/>
        </p:nvPicPr>
        <p:blipFill>
          <a:blip r:embed="rId9"/>
          <a:stretch>
            <a:fillRect/>
          </a:stretch>
        </p:blipFill>
        <p:spPr>
          <a:xfrm>
            <a:off x="3407804" y="1610218"/>
            <a:ext cx="8925318" cy="4523624"/>
          </a:xfrm>
          <a:prstGeom prst="rect">
            <a:avLst/>
          </a:prstGeom>
        </p:spPr>
      </p:pic>
    </p:spTree>
    <p:extLst>
      <p:ext uri="{BB962C8B-B14F-4D97-AF65-F5344CB8AC3E}">
        <p14:creationId xmlns:p14="http://schemas.microsoft.com/office/powerpoint/2010/main" val="6113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6500" fill="hold"/>
                                        <p:tgtEl>
                                          <p:spTgt spid="12"/>
                                        </p:tgtEl>
                                        <p:attrNameLst>
                                          <p:attrName>ppt_x</p:attrName>
                                        </p:attrNameLst>
                                      </p:cBhvr>
                                      <p:tavLst>
                                        <p:tav tm="0">
                                          <p:val>
                                            <p:strVal val="0-#ppt_w/2"/>
                                          </p:val>
                                        </p:tav>
                                        <p:tav tm="100000">
                                          <p:val>
                                            <p:strVal val="#ppt_x"/>
                                          </p:val>
                                        </p:tav>
                                      </p:tavLst>
                                    </p:anim>
                                    <p:anim calcmode="lin" valueType="num">
                                      <p:cBhvr additive="base">
                                        <p:cTn id="8" dur="6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6000" fill="hold"/>
                                        <p:tgtEl>
                                          <p:spTgt spid="10"/>
                                        </p:tgtEl>
                                        <p:attrNameLst>
                                          <p:attrName>ppt_x</p:attrName>
                                        </p:attrNameLst>
                                      </p:cBhvr>
                                      <p:tavLst>
                                        <p:tav tm="0">
                                          <p:val>
                                            <p:strVal val="1+#ppt_w/2"/>
                                          </p:val>
                                        </p:tav>
                                        <p:tav tm="100000">
                                          <p:val>
                                            <p:strVal val="#ppt_x"/>
                                          </p:val>
                                        </p:tav>
                                      </p:tavLst>
                                    </p:anim>
                                    <p:anim calcmode="lin" valueType="num">
                                      <p:cBhvr additive="base">
                                        <p:cTn id="12" dur="60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6000" fill="hold"/>
                                        <p:tgtEl>
                                          <p:spTgt spid="11"/>
                                        </p:tgtEl>
                                        <p:attrNameLst>
                                          <p:attrName>ppt_x</p:attrName>
                                        </p:attrNameLst>
                                      </p:cBhvr>
                                      <p:tavLst>
                                        <p:tav tm="0">
                                          <p:val>
                                            <p:strVal val="0-#ppt_w/2"/>
                                          </p:val>
                                        </p:tav>
                                        <p:tav tm="100000">
                                          <p:val>
                                            <p:strVal val="#ppt_x"/>
                                          </p:val>
                                        </p:tav>
                                      </p:tavLst>
                                    </p:anim>
                                    <p:anim calcmode="lin" valueType="num">
                                      <p:cBhvr additive="base">
                                        <p:cTn id="16" dur="6000" fill="hold"/>
                                        <p:tgtEl>
                                          <p:spTgt spid="11"/>
                                        </p:tgtEl>
                                        <p:attrNameLst>
                                          <p:attrName>ppt_y</p:attrName>
                                        </p:attrNameLst>
                                      </p:cBhvr>
                                      <p:tavLst>
                                        <p:tav tm="0">
                                          <p:val>
                                            <p:strVal val="#ppt_y"/>
                                          </p:val>
                                        </p:tav>
                                        <p:tav tm="100000">
                                          <p:val>
                                            <p:strVal val="#ppt_y"/>
                                          </p:val>
                                        </p:tav>
                                      </p:tavLst>
                                    </p:anim>
                                  </p:childTnLst>
                                </p:cTn>
                              </p:par>
                              <p:par>
                                <p:cTn id="17" presetID="8" presetClass="emph" presetSubtype="0" fill="hold" nodeType="withEffect">
                                  <p:stCondLst>
                                    <p:cond delay="0"/>
                                  </p:stCondLst>
                                  <p:childTnLst>
                                    <p:animRot by="21600000">
                                      <p:cBhvr>
                                        <p:cTn id="18" dur="475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31073" y="339634"/>
            <a:ext cx="11312435" cy="6322423"/>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941839" y="560240"/>
            <a:ext cx="10492780" cy="615553"/>
          </a:xfrm>
          <a:prstGeom prst="rect">
            <a:avLst/>
          </a:prstGeom>
          <a:noFill/>
        </p:spPr>
        <p:txBody>
          <a:bodyPr wrap="square" rtlCol="0">
            <a:spAutoFit/>
          </a:bodyPr>
          <a:lstStyle/>
          <a:p>
            <a:pPr algn="just"/>
            <a:r>
              <a:rPr lang="en-US" sz="3400" b="1" dirty="0">
                <a:solidFill>
                  <a:srgbClr val="002060"/>
                </a:solidFill>
                <a:latin typeface="UTM Avo" panose="02040603050506020204" pitchFamily="18" charset="0"/>
              </a:rPr>
              <a:t>2. </a:t>
            </a:r>
            <a:r>
              <a:rPr lang="en-US" sz="3400" b="1" dirty="0" err="1">
                <a:solidFill>
                  <a:srgbClr val="002060"/>
                </a:solidFill>
                <a:latin typeface="UTM Avo" panose="02040603050506020204" pitchFamily="18" charset="0"/>
              </a:rPr>
              <a:t>Chọn</a:t>
            </a:r>
            <a:r>
              <a:rPr lang="en-US" sz="3400" b="1" dirty="0">
                <a:solidFill>
                  <a:srgbClr val="002060"/>
                </a:solidFill>
                <a:latin typeface="UTM Avo" panose="02040603050506020204" pitchFamily="18" charset="0"/>
              </a:rPr>
              <a:t> </a:t>
            </a:r>
            <a:r>
              <a:rPr lang="en-US" sz="3400" b="1" dirty="0">
                <a:solidFill>
                  <a:srgbClr val="FF0000"/>
                </a:solidFill>
                <a:latin typeface="UTM Avo" panose="02040603050506020204" pitchFamily="18" charset="0"/>
              </a:rPr>
              <a:t>it</a:t>
            </a:r>
            <a:r>
              <a:rPr lang="en-US" sz="3400" b="1" dirty="0">
                <a:solidFill>
                  <a:srgbClr val="002060"/>
                </a:solidFill>
                <a:latin typeface="UTM Avo" panose="02040603050506020204" pitchFamily="18" charset="0"/>
              </a:rPr>
              <a:t> </a:t>
            </a:r>
            <a:r>
              <a:rPr lang="en-US" sz="3400" b="1" dirty="0" err="1">
                <a:solidFill>
                  <a:srgbClr val="002060"/>
                </a:solidFill>
                <a:latin typeface="UTM Avo" panose="02040603050506020204" pitchFamily="18" charset="0"/>
              </a:rPr>
              <a:t>hoặc</a:t>
            </a:r>
            <a:r>
              <a:rPr lang="en-US" sz="3400" b="1" dirty="0">
                <a:solidFill>
                  <a:srgbClr val="002060"/>
                </a:solidFill>
                <a:latin typeface="UTM Avo" panose="02040603050506020204" pitchFamily="18" charset="0"/>
              </a:rPr>
              <a:t> </a:t>
            </a:r>
            <a:r>
              <a:rPr lang="en-US" sz="3400" b="1" dirty="0" err="1">
                <a:solidFill>
                  <a:srgbClr val="FF0000"/>
                </a:solidFill>
                <a:latin typeface="UTM Avo" panose="02040603050506020204" pitchFamily="18" charset="0"/>
              </a:rPr>
              <a:t>uyt</a:t>
            </a:r>
            <a:r>
              <a:rPr lang="en-US" sz="3400" b="1" dirty="0">
                <a:solidFill>
                  <a:srgbClr val="002060"/>
                </a:solidFill>
                <a:latin typeface="UTM Avo" panose="02040603050506020204" pitchFamily="18" charset="0"/>
              </a:rPr>
              <a:t> </a:t>
            </a:r>
            <a:r>
              <a:rPr lang="en-US" sz="3400" b="1" dirty="0" err="1">
                <a:solidFill>
                  <a:srgbClr val="002060"/>
                </a:solidFill>
                <a:latin typeface="UTM Avo" panose="02040603050506020204" pitchFamily="18" charset="0"/>
              </a:rPr>
              <a:t>thay</a:t>
            </a:r>
            <a:r>
              <a:rPr lang="en-US" sz="3400" b="1" dirty="0">
                <a:solidFill>
                  <a:srgbClr val="002060"/>
                </a:solidFill>
                <a:latin typeface="UTM Avo" panose="02040603050506020204" pitchFamily="18" charset="0"/>
              </a:rPr>
              <a:t> </a:t>
            </a:r>
            <a:r>
              <a:rPr lang="en-US" sz="3400" b="1" dirty="0" err="1">
                <a:solidFill>
                  <a:srgbClr val="002060"/>
                </a:solidFill>
                <a:latin typeface="UTM Avo" panose="02040603050506020204" pitchFamily="18" charset="0"/>
              </a:rPr>
              <a:t>cho</a:t>
            </a:r>
            <a:r>
              <a:rPr lang="en-US" sz="3400" b="1" dirty="0">
                <a:solidFill>
                  <a:srgbClr val="002060"/>
                </a:solidFill>
                <a:latin typeface="UTM Avo" panose="02040603050506020204" pitchFamily="18" charset="0"/>
              </a:rPr>
              <a:t> ô </a:t>
            </a:r>
            <a:r>
              <a:rPr lang="en-US" sz="3400" b="1" dirty="0" err="1">
                <a:solidFill>
                  <a:srgbClr val="002060"/>
                </a:solidFill>
                <a:latin typeface="UTM Avo" panose="02040603050506020204" pitchFamily="18" charset="0"/>
              </a:rPr>
              <a:t>vuông</a:t>
            </a:r>
            <a:r>
              <a:rPr lang="en-US" sz="3400" b="1" dirty="0">
                <a:solidFill>
                  <a:srgbClr val="002060"/>
                </a:solidFill>
                <a:latin typeface="UTM Avo" panose="02040603050506020204" pitchFamily="18" charset="0"/>
              </a:rPr>
              <a:t>.</a:t>
            </a:r>
          </a:p>
        </p:txBody>
      </p:sp>
      <p:sp>
        <p:nvSpPr>
          <p:cNvPr id="10" name="TextBox 9"/>
          <p:cNvSpPr txBox="1"/>
          <p:nvPr/>
        </p:nvSpPr>
        <p:spPr>
          <a:xfrm>
            <a:off x="651208" y="1798181"/>
            <a:ext cx="10584828" cy="3970318"/>
          </a:xfrm>
          <a:prstGeom prst="rect">
            <a:avLst/>
          </a:prstGeom>
          <a:noFill/>
        </p:spPr>
        <p:txBody>
          <a:bodyPr wrap="square" rtlCol="0">
            <a:spAutoFit/>
          </a:bodyPr>
          <a:lstStyle/>
          <a:p>
            <a:pPr marL="742950" indent="-742950" algn="just">
              <a:buAutoNum type="alphaLcPeriod"/>
            </a:pPr>
            <a:r>
              <a:rPr lang="en-US" sz="3600" b="1">
                <a:solidFill>
                  <a:srgbClr val="0070C0"/>
                </a:solidFill>
                <a:latin typeface="UTM Avo" panose="02040603050506020204" pitchFamily="18" charset="0"/>
              </a:rPr>
              <a:t>Chú mực ống cứ thấy kẻ lạ là phun mực đen k</a:t>
            </a:r>
            <a:r>
              <a:rPr lang="en-US" sz="3600" b="1">
                <a:solidFill>
                  <a:srgbClr val="FF0000"/>
                </a:solidFill>
                <a:latin typeface="UTM Avo" panose="02040603050506020204" pitchFamily="18" charset="0"/>
              </a:rPr>
              <a:t>ịt</a:t>
            </a:r>
            <a:r>
              <a:rPr lang="en-US" sz="3600" b="1">
                <a:solidFill>
                  <a:srgbClr val="0070C0"/>
                </a:solidFill>
                <a:latin typeface="UTM Avo" panose="02040603050506020204" pitchFamily="18" charset="0"/>
              </a:rPr>
              <a:t> cả một vùng nước xanh.</a:t>
            </a:r>
          </a:p>
          <a:p>
            <a:pPr marL="742950" indent="-742950" algn="just">
              <a:buAutoNum type="alphaLcPeriod"/>
            </a:pPr>
            <a:endParaRPr lang="en-US" sz="3600" b="1">
              <a:solidFill>
                <a:srgbClr val="0070C0"/>
              </a:solidFill>
              <a:latin typeface="UTM Avo" panose="02040603050506020204" pitchFamily="18" charset="0"/>
            </a:endParaRPr>
          </a:p>
          <a:p>
            <a:pPr marL="742950" indent="-742950" algn="just">
              <a:buAutoNum type="alphaLcPeriod"/>
            </a:pPr>
            <a:r>
              <a:rPr lang="en-US" sz="3600" b="1">
                <a:solidFill>
                  <a:srgbClr val="0070C0"/>
                </a:solidFill>
                <a:latin typeface="UTM Avo" panose="02040603050506020204" pitchFamily="18" charset="0"/>
              </a:rPr>
              <a:t>Tàu ngầm trông như chiếc xe b</a:t>
            </a:r>
            <a:r>
              <a:rPr lang="en-US" sz="3600" b="1">
                <a:solidFill>
                  <a:srgbClr val="FF0000"/>
                </a:solidFill>
                <a:latin typeface="UTM Avo" panose="02040603050506020204" pitchFamily="18" charset="0"/>
              </a:rPr>
              <a:t>uýt</a:t>
            </a:r>
            <a:r>
              <a:rPr lang="en-US" sz="3600" b="1">
                <a:solidFill>
                  <a:srgbClr val="0070C0"/>
                </a:solidFill>
                <a:latin typeface="UTM Avo" panose="02040603050506020204" pitchFamily="18" charset="0"/>
              </a:rPr>
              <a:t> chạy dưới đáy đại dương.</a:t>
            </a:r>
          </a:p>
          <a:p>
            <a:pPr marL="742950" indent="-742950" algn="just">
              <a:buAutoNum type="alphaLcPeriod"/>
            </a:pPr>
            <a:endParaRPr lang="en-US" sz="3600" b="1">
              <a:solidFill>
                <a:srgbClr val="0070C0"/>
              </a:solidFill>
              <a:latin typeface="UTM Avo" panose="02040603050506020204" pitchFamily="18" charset="0"/>
            </a:endParaRPr>
          </a:p>
          <a:p>
            <a:pPr marL="742950" indent="-742950" algn="just">
              <a:buAutoNum type="alphaLcPeriod"/>
            </a:pPr>
            <a:r>
              <a:rPr lang="en-US" sz="3600" b="1">
                <a:solidFill>
                  <a:srgbClr val="0070C0"/>
                </a:solidFill>
                <a:latin typeface="UTM Avo" panose="02040603050506020204" pitchFamily="18" charset="0"/>
              </a:rPr>
              <a:t>Cậu bé vừa đi vừa h</a:t>
            </a:r>
            <a:r>
              <a:rPr lang="en-US" sz="3600" b="1">
                <a:solidFill>
                  <a:srgbClr val="FF0000"/>
                </a:solidFill>
                <a:latin typeface="UTM Avo" panose="02040603050506020204" pitchFamily="18" charset="0"/>
              </a:rPr>
              <a:t>uýt</a:t>
            </a:r>
            <a:r>
              <a:rPr lang="en-US" sz="3600" b="1">
                <a:solidFill>
                  <a:srgbClr val="0070C0"/>
                </a:solidFill>
                <a:latin typeface="UTM Avo" panose="02040603050506020204" pitchFamily="18" charset="0"/>
              </a:rPr>
              <a:t> sáo.</a:t>
            </a:r>
          </a:p>
        </p:txBody>
      </p:sp>
      <p:sp>
        <p:nvSpPr>
          <p:cNvPr id="12" name="Rounded Rectangle 11"/>
          <p:cNvSpPr/>
          <p:nvPr/>
        </p:nvSpPr>
        <p:spPr>
          <a:xfrm>
            <a:off x="2772708" y="2396837"/>
            <a:ext cx="413838" cy="462036"/>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9062670" y="3519055"/>
            <a:ext cx="801765" cy="581567"/>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6291762" y="5117660"/>
            <a:ext cx="801765" cy="581567"/>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168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2"/>
                                        </p:tgtEl>
                                      </p:cBhvr>
                                    </p:animEffect>
                                    <p:anim calcmode="lin" valueType="num">
                                      <p:cBhvr>
                                        <p:cTn id="7" dur="1000"/>
                                        <p:tgtEl>
                                          <p:spTgt spid="12"/>
                                        </p:tgtEl>
                                        <p:attrNameLst>
                                          <p:attrName>ppt_x</p:attrName>
                                        </p:attrNameLst>
                                      </p:cBhvr>
                                      <p:tavLst>
                                        <p:tav tm="0">
                                          <p:val>
                                            <p:strVal val="ppt_x"/>
                                          </p:val>
                                        </p:tav>
                                        <p:tav tm="100000">
                                          <p:val>
                                            <p:strVal val="ppt_x"/>
                                          </p:val>
                                        </p:tav>
                                      </p:tavLst>
                                    </p:anim>
                                    <p:anim calcmode="lin" valueType="num">
                                      <p:cBhvr>
                                        <p:cTn id="8" dur="1000"/>
                                        <p:tgtEl>
                                          <p:spTgt spid="12"/>
                                        </p:tgtEl>
                                        <p:attrNameLst>
                                          <p:attrName>ppt_y</p:attrName>
                                        </p:attrNameLst>
                                      </p:cBhvr>
                                      <p:tavLst>
                                        <p:tav tm="0">
                                          <p:val>
                                            <p:strVal val="ppt_y"/>
                                          </p:val>
                                        </p:tav>
                                        <p:tav tm="100000">
                                          <p:val>
                                            <p:strVal val="ppt_y+.1"/>
                                          </p:val>
                                        </p:tav>
                                      </p:tavLst>
                                    </p:anim>
                                    <p:set>
                                      <p:cBhvr>
                                        <p:cTn id="9" dur="1" fill="hold">
                                          <p:stCondLst>
                                            <p:cond delay="999"/>
                                          </p:stCondLst>
                                        </p:cTn>
                                        <p:tgtEl>
                                          <p:spTgt spid="1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13"/>
                                        </p:tgtEl>
                                      </p:cBhvr>
                                    </p:animEffect>
                                    <p:anim calcmode="lin" valueType="num">
                                      <p:cBhvr>
                                        <p:cTn id="14" dur="1000"/>
                                        <p:tgtEl>
                                          <p:spTgt spid="13"/>
                                        </p:tgtEl>
                                        <p:attrNameLst>
                                          <p:attrName>ppt_x</p:attrName>
                                        </p:attrNameLst>
                                      </p:cBhvr>
                                      <p:tavLst>
                                        <p:tav tm="0">
                                          <p:val>
                                            <p:strVal val="ppt_x"/>
                                          </p:val>
                                        </p:tav>
                                        <p:tav tm="100000">
                                          <p:val>
                                            <p:strVal val="ppt_x"/>
                                          </p:val>
                                        </p:tav>
                                      </p:tavLst>
                                    </p:anim>
                                    <p:anim calcmode="lin" valueType="num">
                                      <p:cBhvr>
                                        <p:cTn id="15" dur="1000"/>
                                        <p:tgtEl>
                                          <p:spTgt spid="13"/>
                                        </p:tgtEl>
                                        <p:attrNameLst>
                                          <p:attrName>ppt_y</p:attrName>
                                        </p:attrNameLst>
                                      </p:cBhvr>
                                      <p:tavLst>
                                        <p:tav tm="0">
                                          <p:val>
                                            <p:strVal val="ppt_y"/>
                                          </p:val>
                                        </p:tav>
                                        <p:tav tm="100000">
                                          <p:val>
                                            <p:strVal val="ppt_y+.1"/>
                                          </p:val>
                                        </p:tav>
                                      </p:tavLst>
                                    </p:anim>
                                    <p:set>
                                      <p:cBhvr>
                                        <p:cTn id="16" dur="1" fill="hold">
                                          <p:stCondLst>
                                            <p:cond delay="999"/>
                                          </p:stCondLst>
                                        </p:cTn>
                                        <p:tgtEl>
                                          <p:spTgt spid="1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0" nodeType="clickEffect">
                                  <p:stCondLst>
                                    <p:cond delay="0"/>
                                  </p:stCondLst>
                                  <p:childTnLst>
                                    <p:animEffect transition="out" filter="fade">
                                      <p:cBhvr>
                                        <p:cTn id="20" dur="1000"/>
                                        <p:tgtEl>
                                          <p:spTgt spid="14"/>
                                        </p:tgtEl>
                                      </p:cBhvr>
                                    </p:animEffect>
                                    <p:anim calcmode="lin" valueType="num">
                                      <p:cBhvr>
                                        <p:cTn id="21" dur="1000"/>
                                        <p:tgtEl>
                                          <p:spTgt spid="14"/>
                                        </p:tgtEl>
                                        <p:attrNameLst>
                                          <p:attrName>ppt_x</p:attrName>
                                        </p:attrNameLst>
                                      </p:cBhvr>
                                      <p:tavLst>
                                        <p:tav tm="0">
                                          <p:val>
                                            <p:strVal val="ppt_x"/>
                                          </p:val>
                                        </p:tav>
                                        <p:tav tm="100000">
                                          <p:val>
                                            <p:strVal val="ppt_x"/>
                                          </p:val>
                                        </p:tav>
                                      </p:tavLst>
                                    </p:anim>
                                    <p:anim calcmode="lin" valueType="num">
                                      <p:cBhvr>
                                        <p:cTn id="22" dur="1000"/>
                                        <p:tgtEl>
                                          <p:spTgt spid="14"/>
                                        </p:tgtEl>
                                        <p:attrNameLst>
                                          <p:attrName>ppt_y</p:attrName>
                                        </p:attrNameLst>
                                      </p:cBhvr>
                                      <p:tavLst>
                                        <p:tav tm="0">
                                          <p:val>
                                            <p:strVal val="ppt_y"/>
                                          </p:val>
                                        </p:tav>
                                        <p:tav tm="100000">
                                          <p:val>
                                            <p:strVal val="ppt_y+.1"/>
                                          </p:val>
                                        </p:tav>
                                      </p:tavLst>
                                    </p:anim>
                                    <p:set>
                                      <p:cBhvr>
                                        <p:cTn id="23"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31073" y="339634"/>
            <a:ext cx="11312435" cy="6322423"/>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967889" y="674029"/>
            <a:ext cx="6291894" cy="707886"/>
          </a:xfrm>
          <a:prstGeom prst="rect">
            <a:avLst/>
          </a:prstGeom>
          <a:noFill/>
        </p:spPr>
        <p:txBody>
          <a:bodyPr wrap="square" rtlCol="0">
            <a:spAutoFit/>
          </a:bodyPr>
          <a:lstStyle/>
          <a:p>
            <a:pPr algn="just"/>
            <a:r>
              <a:rPr lang="en-US" sz="4000" b="1" dirty="0">
                <a:solidFill>
                  <a:srgbClr val="002060"/>
                </a:solidFill>
                <a:latin typeface="UTM Avo" panose="02040603050506020204" pitchFamily="18" charset="0"/>
              </a:rPr>
              <a:t>3. </a:t>
            </a:r>
            <a:r>
              <a:rPr lang="en-US" sz="4000" b="1" dirty="0" err="1">
                <a:solidFill>
                  <a:srgbClr val="002060"/>
                </a:solidFill>
                <a:latin typeface="UTM Avo" panose="02040603050506020204" pitchFamily="18" charset="0"/>
              </a:rPr>
              <a:t>Chọn</a:t>
            </a:r>
            <a:r>
              <a:rPr lang="en-US" sz="4000" b="1" dirty="0">
                <a:solidFill>
                  <a:srgbClr val="002060"/>
                </a:solidFill>
                <a:latin typeface="UTM Avo" panose="02040603050506020204" pitchFamily="18" charset="0"/>
              </a:rPr>
              <a:t> </a:t>
            </a:r>
            <a:r>
              <a:rPr lang="en-US" sz="4000" b="1" dirty="0">
                <a:solidFill>
                  <a:srgbClr val="FF3399"/>
                </a:solidFill>
                <a:latin typeface="UTM Avo" panose="02040603050506020204" pitchFamily="18" charset="0"/>
              </a:rPr>
              <a:t>a </a:t>
            </a:r>
            <a:r>
              <a:rPr lang="en-US" sz="4000" b="1" dirty="0" err="1">
                <a:solidFill>
                  <a:srgbClr val="002060"/>
                </a:solidFill>
                <a:latin typeface="UTM Avo" panose="02040603050506020204" pitchFamily="18" charset="0"/>
              </a:rPr>
              <a:t>hoặc</a:t>
            </a:r>
            <a:r>
              <a:rPr lang="en-US" sz="4000" b="1" dirty="0">
                <a:solidFill>
                  <a:srgbClr val="FF3399"/>
                </a:solidFill>
                <a:latin typeface="UTM Avo" panose="02040603050506020204" pitchFamily="18" charset="0"/>
              </a:rPr>
              <a:t> b.</a:t>
            </a:r>
            <a:endParaRPr lang="en-US" sz="4000" b="1" dirty="0">
              <a:solidFill>
                <a:srgbClr val="002060"/>
              </a:solidFill>
              <a:latin typeface="UTM Avo" panose="02040603050506020204" pitchFamily="18" charset="0"/>
            </a:endParaRPr>
          </a:p>
        </p:txBody>
      </p:sp>
      <p:sp>
        <p:nvSpPr>
          <p:cNvPr id="4" name="TextBox 3"/>
          <p:cNvSpPr txBox="1"/>
          <p:nvPr/>
        </p:nvSpPr>
        <p:spPr>
          <a:xfrm>
            <a:off x="837227" y="1381915"/>
            <a:ext cx="10010883" cy="1323439"/>
          </a:xfrm>
          <a:prstGeom prst="rect">
            <a:avLst/>
          </a:prstGeom>
          <a:noFill/>
        </p:spPr>
        <p:txBody>
          <a:bodyPr wrap="square" rtlCol="0">
            <a:spAutoFit/>
          </a:bodyPr>
          <a:lstStyle/>
          <a:p>
            <a:pPr algn="just"/>
            <a:r>
              <a:rPr lang="en-US" sz="4000" b="1">
                <a:solidFill>
                  <a:srgbClr val="002060"/>
                </a:solidFill>
                <a:latin typeface="UTM Aptima" panose="02040603050506020204" pitchFamily="18" charset="0"/>
              </a:rPr>
              <a:t>a. Tìm tiếng chứa </a:t>
            </a:r>
            <a:r>
              <a:rPr lang="en-US" sz="4000" b="1" i="1">
                <a:solidFill>
                  <a:srgbClr val="00B0F0"/>
                </a:solidFill>
                <a:latin typeface="UTM Aptima" panose="02040603050506020204" pitchFamily="18" charset="0"/>
              </a:rPr>
              <a:t>iêu</a:t>
            </a:r>
            <a:r>
              <a:rPr lang="en-US" sz="4000" b="1">
                <a:solidFill>
                  <a:srgbClr val="002060"/>
                </a:solidFill>
                <a:latin typeface="UTM Aptima" panose="02040603050506020204" pitchFamily="18" charset="0"/>
              </a:rPr>
              <a:t> hoặc </a:t>
            </a:r>
            <a:r>
              <a:rPr lang="en-US" sz="4000" b="1" i="1">
                <a:solidFill>
                  <a:srgbClr val="00B0F0"/>
                </a:solidFill>
                <a:latin typeface="UTM Aptima" panose="02040603050506020204" pitchFamily="18" charset="0"/>
              </a:rPr>
              <a:t>ươu </a:t>
            </a:r>
            <a:r>
              <a:rPr lang="en-US" sz="4000" b="1">
                <a:solidFill>
                  <a:srgbClr val="002060"/>
                </a:solidFill>
                <a:latin typeface="UTM Aptima" panose="02040603050506020204" pitchFamily="18" charset="0"/>
              </a:rPr>
              <a:t>thay cho ô vuông</a:t>
            </a:r>
            <a:r>
              <a:rPr lang="en-US" sz="4000" b="1" i="1">
                <a:solidFill>
                  <a:srgbClr val="002060"/>
                </a:solidFill>
                <a:latin typeface="UTM Aptima" panose="02040603050506020204" pitchFamily="18" charset="0"/>
              </a:rPr>
              <a:t>.</a:t>
            </a:r>
          </a:p>
        </p:txBody>
      </p:sp>
      <p:sp>
        <p:nvSpPr>
          <p:cNvPr id="5" name="TextBox 4"/>
          <p:cNvSpPr txBox="1"/>
          <p:nvPr/>
        </p:nvSpPr>
        <p:spPr>
          <a:xfrm>
            <a:off x="665061" y="2977579"/>
            <a:ext cx="10584830" cy="2800767"/>
          </a:xfrm>
          <a:prstGeom prst="rect">
            <a:avLst/>
          </a:prstGeom>
          <a:noFill/>
        </p:spPr>
        <p:txBody>
          <a:bodyPr wrap="square" rtlCol="0">
            <a:spAutoFit/>
          </a:bodyPr>
          <a:lstStyle/>
          <a:p>
            <a:pPr marL="571500" indent="-571500" algn="just">
              <a:buFontTx/>
              <a:buChar char="-"/>
            </a:pPr>
            <a:r>
              <a:rPr lang="en-US" sz="4400" b="1">
                <a:solidFill>
                  <a:schemeClr val="accent4">
                    <a:lumMod val="50000"/>
                  </a:schemeClr>
                </a:solidFill>
                <a:latin typeface="UTM Avo" panose="02040603050506020204" pitchFamily="18" charset="0"/>
              </a:rPr>
              <a:t>Ốc b</a:t>
            </a:r>
            <a:r>
              <a:rPr lang="en-US" sz="4400" b="1">
                <a:solidFill>
                  <a:srgbClr val="FF0066"/>
                </a:solidFill>
                <a:latin typeface="UTM Avo" panose="02040603050506020204" pitchFamily="18" charset="0"/>
              </a:rPr>
              <a:t>ươu</a:t>
            </a:r>
            <a:r>
              <a:rPr lang="en-US" sz="4400" b="1">
                <a:solidFill>
                  <a:schemeClr val="accent4">
                    <a:lumMod val="50000"/>
                  </a:schemeClr>
                </a:solidFill>
                <a:latin typeface="UTM Avo" panose="02040603050506020204" pitchFamily="18" charset="0"/>
              </a:rPr>
              <a:t> sống trong ruộng lúa.</a:t>
            </a:r>
          </a:p>
          <a:p>
            <a:pPr marL="571500" indent="-571500" algn="just">
              <a:buFontTx/>
              <a:buChar char="-"/>
            </a:pPr>
            <a:endParaRPr lang="en-US" sz="4400" b="1">
              <a:solidFill>
                <a:schemeClr val="accent4">
                  <a:lumMod val="50000"/>
                </a:schemeClr>
              </a:solidFill>
              <a:latin typeface="UTM Avo" panose="02040603050506020204" pitchFamily="18" charset="0"/>
            </a:endParaRPr>
          </a:p>
          <a:p>
            <a:pPr marL="571500" indent="-571500" algn="just">
              <a:buFontTx/>
              <a:buChar char="-"/>
            </a:pPr>
            <a:r>
              <a:rPr lang="en-US" sz="4400" b="1">
                <a:solidFill>
                  <a:schemeClr val="accent4">
                    <a:lumMod val="50000"/>
                  </a:schemeClr>
                </a:solidFill>
                <a:latin typeface="UTM Avo" panose="02040603050506020204" pitchFamily="18" charset="0"/>
              </a:rPr>
              <a:t>Hội thi thả d</a:t>
            </a:r>
            <a:r>
              <a:rPr lang="en-US" sz="4400" b="1">
                <a:solidFill>
                  <a:srgbClr val="FF0066"/>
                </a:solidFill>
                <a:latin typeface="UTM Avo" panose="02040603050506020204" pitchFamily="18" charset="0"/>
              </a:rPr>
              <a:t>iều</a:t>
            </a:r>
            <a:r>
              <a:rPr lang="en-US" sz="4400" b="1">
                <a:solidFill>
                  <a:schemeClr val="accent4">
                    <a:lumMod val="50000"/>
                  </a:schemeClr>
                </a:solidFill>
                <a:latin typeface="UTM Avo" panose="02040603050506020204" pitchFamily="18" charset="0"/>
              </a:rPr>
              <a:t> được tổ chức trên bãi biển.</a:t>
            </a:r>
          </a:p>
        </p:txBody>
      </p:sp>
      <p:sp>
        <p:nvSpPr>
          <p:cNvPr id="6" name="Rounded Rectangle 5"/>
          <p:cNvSpPr/>
          <p:nvPr/>
        </p:nvSpPr>
        <p:spPr>
          <a:xfrm>
            <a:off x="2731144" y="3122456"/>
            <a:ext cx="1134274" cy="581567"/>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921357" y="4308687"/>
            <a:ext cx="921311" cy="692329"/>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940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31073" y="339634"/>
            <a:ext cx="11312435" cy="63224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967889" y="674029"/>
            <a:ext cx="6291894" cy="707886"/>
          </a:xfrm>
          <a:prstGeom prst="rect">
            <a:avLst/>
          </a:prstGeom>
          <a:noFill/>
        </p:spPr>
        <p:txBody>
          <a:bodyPr wrap="square" rtlCol="0">
            <a:spAutoFit/>
          </a:bodyPr>
          <a:lstStyle/>
          <a:p>
            <a:pPr algn="just"/>
            <a:r>
              <a:rPr lang="en-US" sz="4000" b="1" dirty="0">
                <a:solidFill>
                  <a:srgbClr val="002060"/>
                </a:solidFill>
                <a:latin typeface="UTM Avo" panose="02040603050506020204" pitchFamily="18" charset="0"/>
              </a:rPr>
              <a:t>3. </a:t>
            </a:r>
            <a:r>
              <a:rPr lang="en-US" sz="4000" b="1" dirty="0" err="1">
                <a:solidFill>
                  <a:srgbClr val="002060"/>
                </a:solidFill>
                <a:latin typeface="UTM Avo" panose="02040603050506020204" pitchFamily="18" charset="0"/>
              </a:rPr>
              <a:t>Chọn</a:t>
            </a:r>
            <a:r>
              <a:rPr lang="en-US" sz="4000" b="1" dirty="0">
                <a:solidFill>
                  <a:srgbClr val="002060"/>
                </a:solidFill>
                <a:latin typeface="UTM Avo" panose="02040603050506020204" pitchFamily="18" charset="0"/>
              </a:rPr>
              <a:t> </a:t>
            </a:r>
            <a:r>
              <a:rPr lang="en-US" sz="4000" b="1" dirty="0">
                <a:solidFill>
                  <a:srgbClr val="FF3399"/>
                </a:solidFill>
                <a:latin typeface="UTM Avo" panose="02040603050506020204" pitchFamily="18" charset="0"/>
              </a:rPr>
              <a:t>a </a:t>
            </a:r>
            <a:r>
              <a:rPr lang="en-US" sz="4000" b="1" dirty="0" err="1">
                <a:solidFill>
                  <a:srgbClr val="002060"/>
                </a:solidFill>
                <a:latin typeface="UTM Avo" panose="02040603050506020204" pitchFamily="18" charset="0"/>
              </a:rPr>
              <a:t>hoặc</a:t>
            </a:r>
            <a:r>
              <a:rPr lang="en-US" sz="4000" b="1" dirty="0">
                <a:solidFill>
                  <a:srgbClr val="FF3399"/>
                </a:solidFill>
                <a:latin typeface="UTM Avo" panose="02040603050506020204" pitchFamily="18" charset="0"/>
              </a:rPr>
              <a:t> b.</a:t>
            </a:r>
            <a:endParaRPr lang="en-US" sz="4000" b="1" dirty="0">
              <a:solidFill>
                <a:srgbClr val="002060"/>
              </a:solidFill>
              <a:latin typeface="UTM Avo" panose="02040603050506020204" pitchFamily="18" charset="0"/>
            </a:endParaRPr>
          </a:p>
        </p:txBody>
      </p:sp>
      <p:sp>
        <p:nvSpPr>
          <p:cNvPr id="4" name="TextBox 3"/>
          <p:cNvSpPr txBox="1"/>
          <p:nvPr/>
        </p:nvSpPr>
        <p:spPr>
          <a:xfrm>
            <a:off x="726387" y="1381915"/>
            <a:ext cx="10906281" cy="1323439"/>
          </a:xfrm>
          <a:prstGeom prst="rect">
            <a:avLst/>
          </a:prstGeom>
          <a:noFill/>
        </p:spPr>
        <p:txBody>
          <a:bodyPr wrap="square" rtlCol="0">
            <a:spAutoFit/>
          </a:bodyPr>
          <a:lstStyle/>
          <a:p>
            <a:pPr algn="just"/>
            <a:r>
              <a:rPr lang="en-US" sz="4000" b="1">
                <a:solidFill>
                  <a:srgbClr val="002060"/>
                </a:solidFill>
                <a:latin typeface="UTM Aptima" panose="02040603050506020204" pitchFamily="18" charset="0"/>
              </a:rPr>
              <a:t>b. Tìm từ ngữ có tiếng chứa </a:t>
            </a:r>
            <a:r>
              <a:rPr lang="en-US" sz="4000" b="1">
                <a:solidFill>
                  <a:srgbClr val="FF0066"/>
                </a:solidFill>
                <a:latin typeface="UTM Aptima" panose="02040603050506020204" pitchFamily="18" charset="0"/>
              </a:rPr>
              <a:t>in</a:t>
            </a:r>
            <a:r>
              <a:rPr lang="en-US" sz="4000" b="1">
                <a:solidFill>
                  <a:srgbClr val="002060"/>
                </a:solidFill>
                <a:latin typeface="UTM Aptima" panose="02040603050506020204" pitchFamily="18" charset="0"/>
              </a:rPr>
              <a:t> hoặc </a:t>
            </a:r>
            <a:r>
              <a:rPr lang="en-US" sz="4000" b="1">
                <a:solidFill>
                  <a:srgbClr val="FF0066"/>
                </a:solidFill>
                <a:latin typeface="UTM Aptima" panose="02040603050506020204" pitchFamily="18" charset="0"/>
              </a:rPr>
              <a:t>inh</a:t>
            </a:r>
            <a:r>
              <a:rPr lang="en-US" sz="4000" b="1">
                <a:solidFill>
                  <a:srgbClr val="002060"/>
                </a:solidFill>
                <a:latin typeface="UTM Aptima" panose="02040603050506020204" pitchFamily="18" charset="0"/>
              </a:rPr>
              <a:t> phù hợp với tranh</a:t>
            </a:r>
            <a:r>
              <a:rPr lang="en-US" sz="4000" b="1" i="1">
                <a:solidFill>
                  <a:srgbClr val="002060"/>
                </a:solidFill>
                <a:latin typeface="UTM Aptima" panose="02040603050506020204" pitchFamily="18" charset="0"/>
              </a:rPr>
              <a:t>.</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387" y="3077645"/>
            <a:ext cx="10149431" cy="1783331"/>
          </a:xfrm>
          <a:prstGeom prst="rect">
            <a:avLst/>
          </a:prstGeom>
        </p:spPr>
      </p:pic>
      <p:sp>
        <p:nvSpPr>
          <p:cNvPr id="9" name="TextBox 8"/>
          <p:cNvSpPr txBox="1"/>
          <p:nvPr/>
        </p:nvSpPr>
        <p:spPr>
          <a:xfrm>
            <a:off x="597328" y="4718193"/>
            <a:ext cx="2672345" cy="769441"/>
          </a:xfrm>
          <a:prstGeom prst="rect">
            <a:avLst/>
          </a:prstGeom>
          <a:solidFill>
            <a:schemeClr val="accent4">
              <a:lumMod val="20000"/>
              <a:lumOff val="80000"/>
            </a:schemeClr>
          </a:solidFill>
        </p:spPr>
        <p:txBody>
          <a:bodyPr wrap="square" rtlCol="0">
            <a:spAutoFit/>
          </a:bodyPr>
          <a:lstStyle/>
          <a:p>
            <a:pPr algn="just"/>
            <a:r>
              <a:rPr lang="en-US" sz="4400" b="1">
                <a:solidFill>
                  <a:srgbClr val="0070C0"/>
                </a:solidFill>
                <a:latin typeface="UTM Avo" panose="02040603050506020204" pitchFamily="18" charset="0"/>
              </a:rPr>
              <a:t> cái k</a:t>
            </a:r>
            <a:r>
              <a:rPr lang="en-US" sz="4400" b="1">
                <a:solidFill>
                  <a:srgbClr val="FF0066"/>
                </a:solidFill>
                <a:latin typeface="UTM Avo" panose="02040603050506020204" pitchFamily="18" charset="0"/>
              </a:rPr>
              <a:t>ính</a:t>
            </a:r>
          </a:p>
        </p:txBody>
      </p:sp>
      <p:sp>
        <p:nvSpPr>
          <p:cNvPr id="10" name="TextBox 9"/>
          <p:cNvSpPr txBox="1"/>
          <p:nvPr/>
        </p:nvSpPr>
        <p:spPr>
          <a:xfrm>
            <a:off x="3465222" y="4710895"/>
            <a:ext cx="2381399" cy="769441"/>
          </a:xfrm>
          <a:prstGeom prst="rect">
            <a:avLst/>
          </a:prstGeom>
          <a:solidFill>
            <a:schemeClr val="accent4">
              <a:lumMod val="20000"/>
              <a:lumOff val="80000"/>
            </a:schemeClr>
          </a:solidFill>
        </p:spPr>
        <p:txBody>
          <a:bodyPr wrap="square" rtlCol="0">
            <a:spAutoFit/>
          </a:bodyPr>
          <a:lstStyle/>
          <a:p>
            <a:pPr algn="just"/>
            <a:r>
              <a:rPr lang="en-US" sz="4400" b="1">
                <a:solidFill>
                  <a:srgbClr val="0070C0"/>
                </a:solidFill>
                <a:latin typeface="UTM Avo" panose="02040603050506020204" pitchFamily="18" charset="0"/>
              </a:rPr>
              <a:t>đèn p</a:t>
            </a:r>
            <a:r>
              <a:rPr lang="en-US" sz="4400" b="1">
                <a:solidFill>
                  <a:srgbClr val="FF0066"/>
                </a:solidFill>
                <a:latin typeface="UTM Avo" panose="02040603050506020204" pitchFamily="18" charset="0"/>
              </a:rPr>
              <a:t>in</a:t>
            </a:r>
          </a:p>
        </p:txBody>
      </p:sp>
      <p:sp>
        <p:nvSpPr>
          <p:cNvPr id="11" name="TextBox 10"/>
          <p:cNvSpPr txBox="1"/>
          <p:nvPr/>
        </p:nvSpPr>
        <p:spPr>
          <a:xfrm>
            <a:off x="6036634" y="4710895"/>
            <a:ext cx="2262243" cy="769441"/>
          </a:xfrm>
          <a:prstGeom prst="rect">
            <a:avLst/>
          </a:prstGeom>
          <a:solidFill>
            <a:schemeClr val="accent4">
              <a:lumMod val="20000"/>
              <a:lumOff val="80000"/>
            </a:schemeClr>
          </a:solidFill>
        </p:spPr>
        <p:txBody>
          <a:bodyPr wrap="square" rtlCol="0">
            <a:spAutoFit/>
          </a:bodyPr>
          <a:lstStyle/>
          <a:p>
            <a:pPr algn="just"/>
            <a:r>
              <a:rPr lang="en-US" sz="4400" b="1">
                <a:solidFill>
                  <a:srgbClr val="0070C0"/>
                </a:solidFill>
                <a:latin typeface="UTM Avo" panose="02040603050506020204" pitchFamily="18" charset="0"/>
              </a:rPr>
              <a:t>số ch</a:t>
            </a:r>
            <a:r>
              <a:rPr lang="en-US" sz="4400" b="1">
                <a:solidFill>
                  <a:srgbClr val="FF0066"/>
                </a:solidFill>
                <a:latin typeface="UTM Avo" panose="02040603050506020204" pitchFamily="18" charset="0"/>
              </a:rPr>
              <a:t>ín</a:t>
            </a:r>
          </a:p>
        </p:txBody>
      </p:sp>
      <p:sp>
        <p:nvSpPr>
          <p:cNvPr id="12" name="TextBox 11"/>
          <p:cNvSpPr txBox="1"/>
          <p:nvPr/>
        </p:nvSpPr>
        <p:spPr>
          <a:xfrm>
            <a:off x="8623485" y="4710895"/>
            <a:ext cx="2727764" cy="769441"/>
          </a:xfrm>
          <a:prstGeom prst="rect">
            <a:avLst/>
          </a:prstGeom>
          <a:solidFill>
            <a:schemeClr val="accent4">
              <a:lumMod val="20000"/>
              <a:lumOff val="80000"/>
            </a:schemeClr>
          </a:solidFill>
        </p:spPr>
        <p:txBody>
          <a:bodyPr wrap="square" rtlCol="0">
            <a:spAutoFit/>
          </a:bodyPr>
          <a:lstStyle/>
          <a:p>
            <a:pPr algn="just"/>
            <a:r>
              <a:rPr lang="en-US" sz="4400" b="1">
                <a:solidFill>
                  <a:srgbClr val="0070C0"/>
                </a:solidFill>
                <a:latin typeface="UTM Avo" panose="02040603050506020204" pitchFamily="18" charset="0"/>
              </a:rPr>
              <a:t>máy t</a:t>
            </a:r>
            <a:r>
              <a:rPr lang="en-US" sz="4400" b="1">
                <a:solidFill>
                  <a:srgbClr val="FF0066"/>
                </a:solidFill>
                <a:latin typeface="UTM Avo" panose="02040603050506020204" pitchFamily="18" charset="0"/>
              </a:rPr>
              <a:t>ính</a:t>
            </a:r>
          </a:p>
        </p:txBody>
      </p:sp>
    </p:spTree>
    <p:extLst>
      <p:ext uri="{BB962C8B-B14F-4D97-AF65-F5344CB8AC3E}">
        <p14:creationId xmlns:p14="http://schemas.microsoft.com/office/powerpoint/2010/main" val="423161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DE5250-C568-1981-934B-AA6D94E29B8D}"/>
              </a:ext>
            </a:extLst>
          </p:cNvPr>
          <p:cNvPicPr>
            <a:picLocks noChangeAspect="1"/>
          </p:cNvPicPr>
          <p:nvPr/>
        </p:nvPicPr>
        <p:blipFill>
          <a:blip r:embed="rId2"/>
          <a:stretch>
            <a:fillRect/>
          </a:stretch>
        </p:blipFill>
        <p:spPr>
          <a:xfrm>
            <a:off x="104393" y="-958028"/>
            <a:ext cx="10010727" cy="5405335"/>
          </a:xfrm>
          <a:prstGeom prst="rect">
            <a:avLst/>
          </a:prstGeom>
        </p:spPr>
      </p:pic>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3823" b="89988" l="3459" r="97755">
                        <a14:foregroundMark x1="18265" y1="67961" x2="20813" y2="73058"/>
                        <a14:foregroundMark x1="85316" y1="16990" x2="84951" y2="20631"/>
                        <a14:foregroundMark x1="88228" y1="64684" x2="89867" y2="70146"/>
                        <a14:foregroundMark x1="78944" y1="73422" x2="80036" y2="77427"/>
                        <a14:foregroundMark x1="13167" y1="14260" x2="13714" y2="18083"/>
                        <a14:foregroundMark x1="34527" y1="6553" x2="34527" y2="7828"/>
                        <a14:foregroundMark x1="52973" y1="9345" x2="53519" y2="10255"/>
                        <a14:foregroundMark x1="73422" y1="12621" x2="73604" y2="15170"/>
                        <a14:foregroundMark x1="13714" y1="77973" x2="14988" y2="79066"/>
                        <a14:foregroundMark x1="27245" y1="88774" x2="29066" y2="88774"/>
                        <a14:foregroundMark x1="68325" y1="88046" x2="69782" y2="87682"/>
                        <a14:foregroundMark x1="86044" y1="83313" x2="86954" y2="82039"/>
                        <a14:foregroundMark x1="8617" y1="19721" x2="8981" y2="19903"/>
                        <a14:foregroundMark x1="11347" y1="41262" x2="16080" y2="44903"/>
                      </a14:backgroundRemoval>
                    </a14:imgEffect>
                  </a14:imgLayer>
                </a14:imgProps>
              </a:ext>
              <a:ext uri="{28A0092B-C50C-407E-A947-70E740481C1C}">
                <a14:useLocalDpi xmlns:a14="http://schemas.microsoft.com/office/drawing/2010/main" val="0"/>
              </a:ext>
            </a:extLst>
          </a:blip>
          <a:stretch>
            <a:fillRect/>
          </a:stretch>
        </p:blipFill>
        <p:spPr>
          <a:xfrm>
            <a:off x="7279460" y="1506253"/>
            <a:ext cx="5363492" cy="5793287"/>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2852" b="91505" l="0" r="100000">
                        <a14:foregroundMark x1="48180" y1="29915" x2="50000" y2="34951"/>
                        <a14:foregroundMark x1="84345" y1="13350" x2="85740" y2="17354"/>
                        <a14:foregroundMark x1="16080" y1="14745" x2="14442" y2="20388"/>
                        <a14:foregroundMark x1="24575" y1="22816" x2="24575" y2="27245"/>
                        <a14:foregroundMark x1="8556" y1="47694" x2="7160" y2="53337"/>
                        <a14:foregroundMark x1="19903" y1="44842" x2="18871" y2="46663"/>
                        <a14:foregroundMark x1="12197" y1="39806" x2="12803" y2="39806"/>
                        <a14:foregroundMark x1="81917" y1="70085" x2="82342" y2="75364"/>
                        <a14:foregroundMark x1="91019" y1="69721" x2="90595" y2="71117"/>
                        <a14:foregroundMark x1="92233" y1="76153" x2="91626" y2="77791"/>
                        <a14:foregroundMark x1="78095" y1="82221" x2="78277" y2="84466"/>
                        <a14:foregroundMark x1="86347" y1="26456" x2="85740" y2="27063"/>
                        <a14:foregroundMark x1="89806" y1="18993" x2="91019" y2="19600"/>
                        <a14:foregroundMark x1="58859" y1="5036" x2="58859" y2="6857"/>
                      </a14:backgroundRemoval>
                    </a14:imgEffect>
                  </a14:imgLayer>
                </a14:imgProps>
              </a:ext>
              <a:ext uri="{28A0092B-C50C-407E-A947-70E740481C1C}">
                <a14:useLocalDpi xmlns:a14="http://schemas.microsoft.com/office/drawing/2010/main" val="0"/>
              </a:ext>
            </a:extLst>
          </a:blip>
          <a:stretch>
            <a:fillRect/>
          </a:stretch>
        </p:blipFill>
        <p:spPr>
          <a:xfrm flipH="1">
            <a:off x="-124690" y="2286000"/>
            <a:ext cx="4849091" cy="4849091"/>
          </a:xfrm>
          <a:prstGeom prst="rect">
            <a:avLst/>
          </a:prstGeom>
        </p:spPr>
      </p:pic>
    </p:spTree>
    <p:extLst>
      <p:ext uri="{BB962C8B-B14F-4D97-AF65-F5344CB8AC3E}">
        <p14:creationId xmlns:p14="http://schemas.microsoft.com/office/powerpoint/2010/main" val="381734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2305857" y="3927570"/>
            <a:ext cx="13680376" cy="6050415"/>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99807" y="225256"/>
            <a:ext cx="13680376" cy="6727523"/>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10099680" y="4322042"/>
            <a:ext cx="2549677" cy="2630735"/>
          </a:xfrm>
          <a:prstGeom prst="rect">
            <a:avLst/>
          </a:prstGeom>
        </p:spPr>
      </p:pic>
      <p:sp>
        <p:nvSpPr>
          <p:cNvPr id="6" name="TextBox 5">
            <a:extLst>
              <a:ext uri="{FF2B5EF4-FFF2-40B4-BE49-F238E27FC236}">
                <a16:creationId xmlns:a16="http://schemas.microsoft.com/office/drawing/2014/main" id="{BBDDB922-33F1-518C-22DC-8FE301946D6C}"/>
              </a:ext>
            </a:extLst>
          </p:cNvPr>
          <p:cNvSpPr txBox="1"/>
          <p:nvPr/>
        </p:nvSpPr>
        <p:spPr>
          <a:xfrm>
            <a:off x="-2892747" y="670334"/>
            <a:ext cx="17141853" cy="91300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a:ln>
                  <a:solidFill>
                    <a:srgbClr val="002060"/>
                  </a:solidFill>
                </a:ln>
                <a:gradFill>
                  <a:gsLst>
                    <a:gs pos="100000">
                      <a:srgbClr val="FCF2BA">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sym typeface="Arial"/>
              </a:rPr>
              <a:t>GIÁO ÁN ĐIỆN TỬ LỚP 4</a:t>
            </a:r>
            <a:endParaRPr kumimoji="0" lang="id-ID" sz="5333" b="0" i="0" u="none" strike="noStrike" kern="0" cap="none" spc="0" normalizeH="0" baseline="0" noProof="0">
              <a:ln>
                <a:solidFill>
                  <a:srgbClr val="002060"/>
                </a:solidFill>
              </a:ln>
              <a:gradFill>
                <a:gsLst>
                  <a:gs pos="100000">
                    <a:srgbClr val="FCF2BA">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sym typeface="Arial"/>
            </a:endParaRPr>
          </a:p>
        </p:txBody>
      </p:sp>
      <p:sp>
        <p:nvSpPr>
          <p:cNvPr id="7" name="TextBox 6">
            <a:extLst>
              <a:ext uri="{FF2B5EF4-FFF2-40B4-BE49-F238E27FC236}">
                <a16:creationId xmlns:a16="http://schemas.microsoft.com/office/drawing/2014/main" id="{2356D0AD-0626-9CD3-3C65-B149D1487C2E}"/>
              </a:ext>
            </a:extLst>
          </p:cNvPr>
          <p:cNvSpPr txBox="1"/>
          <p:nvPr/>
        </p:nvSpPr>
        <p:spPr>
          <a:xfrm>
            <a:off x="997587" y="1619436"/>
            <a:ext cx="11371987" cy="1733680"/>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sym typeface="Arial"/>
              </a:rPr>
              <a:t>GIÁO ÁN ĐIỆN TỬ LỚP 2 </a:t>
            </a:r>
            <a:r>
              <a:rPr kumimoji="0" lang="en-US" sz="5333"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Pony" panose="02000000000000000000" pitchFamily="2" charset="0"/>
                <a:ea typeface="+mn-ea"/>
                <a:cs typeface="#9Slide05 Bodega Script" pitchFamily="2" charset="0"/>
                <a:sym typeface="Arial"/>
              </a:rPr>
              <a:t>&amp;</a:t>
            </a:r>
            <a:r>
              <a:rPr kumimoji="0" lang="en-US" sz="5333" b="0" i="0" u="none" strike="noStrike" kern="0" cap="none" spc="0" normalizeH="0" baseline="0" noProof="0">
                <a:ln>
                  <a:solidFill>
                    <a:srgbClr val="FFC51C">
                      <a:lumMod val="50000"/>
                    </a:srgbClr>
                  </a:solidFill>
                </a:ln>
                <a:gradFill>
                  <a:gsLst>
                    <a:gs pos="24000">
                      <a:srgbClr val="124282"/>
                    </a:gs>
                    <a:gs pos="100000">
                      <a:srgbClr val="FCF2BA">
                        <a:lumMod val="5000"/>
                        <a:lumOff val="95000"/>
                      </a:srgbClr>
                    </a:gs>
                    <a:gs pos="51000">
                      <a:srgbClr val="FF637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sym typeface="Arial"/>
              </a:rPr>
              <a:t> LỚP 3</a:t>
            </a:r>
          </a:p>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B</a:t>
            </a:r>
            <a:r>
              <a:rPr kumimoji="0" lang="en-US" sz="5333" b="0" i="0" u="none" strike="noStrike" kern="0" cap="none" spc="0" normalizeH="0" baseline="0" noProof="0">
                <a:ln>
                  <a:solidFill>
                    <a:srgbClr val="FFC51C">
                      <a:lumMod val="50000"/>
                    </a:srgbClr>
                  </a:solidFill>
                </a:ln>
                <a:solidFill>
                  <a:srgbClr val="FFFF00"/>
                </a:solidFill>
                <a:effectLst/>
                <a:uLnTx/>
                <a:uFillTx/>
                <a:latin typeface="SVN-Poky's" panose="020B0606040200020203" pitchFamily="34" charset="0"/>
                <a:ea typeface="+mn-ea"/>
                <a:cs typeface="#9Slide05 Bodega Script" pitchFamily="2" charset="0"/>
                <a:sym typeface="Arial"/>
              </a:rPr>
              <a:t>ộ</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2E9733"/>
                </a:solidFill>
                <a:effectLst/>
                <a:uLnTx/>
                <a:uFillTx/>
                <a:latin typeface="SVN-Poky's" panose="020B0606040200020203" pitchFamily="34" charset="0"/>
                <a:ea typeface="+mn-ea"/>
                <a:cs typeface="#9Slide05 Bodega Script" pitchFamily="2" charset="0"/>
                <a:sym typeface="Arial"/>
              </a:rPr>
              <a:t>K</a:t>
            </a:r>
            <a:r>
              <a:rPr kumimoji="0" lang="en-US" sz="5333" b="0" i="0" u="none" strike="noStrike" kern="0" cap="none" spc="0" normalizeH="0" baseline="0" noProof="0">
                <a:ln>
                  <a:solidFill>
                    <a:srgbClr val="FFC51C">
                      <a:lumMod val="50000"/>
                    </a:srgbClr>
                  </a:solidFill>
                </a:ln>
                <a:solidFill>
                  <a:srgbClr val="EE9CAA"/>
                </a:solidFill>
                <a:effectLst/>
                <a:uLnTx/>
                <a:uFillTx/>
                <a:latin typeface="SVN-Poky's" panose="020B0606040200020203" pitchFamily="34" charset="0"/>
                <a:ea typeface="+mn-ea"/>
                <a:cs typeface="#9Slide05 Bodega Script" pitchFamily="2" charset="0"/>
                <a:sym typeface="Arial"/>
              </a:rPr>
              <a:t>ế</a:t>
            </a:r>
            <a:r>
              <a:rPr kumimoji="0" lang="en-US" sz="5333" b="0" i="0" u="none" strike="noStrike" kern="0" cap="none" spc="0" normalizeH="0" baseline="0" noProof="0">
                <a:ln>
                  <a:solidFill>
                    <a:srgbClr val="FFC51C">
                      <a:lumMod val="50000"/>
                    </a:srgbClr>
                  </a:solidFill>
                </a:ln>
                <a:solidFill>
                  <a:srgbClr val="422B24"/>
                </a:solidFill>
                <a:effectLst/>
                <a:uLnTx/>
                <a:uFillTx/>
                <a:latin typeface="SVN-Poky's" panose="020B0606040200020203" pitchFamily="34" charset="0"/>
                <a:ea typeface="+mn-ea"/>
                <a:cs typeface="#9Slide05 Bodega Script" pitchFamily="2" charset="0"/>
                <a:sym typeface="Arial"/>
              </a:rPr>
              <a:t>t</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FCF2BA"/>
                </a:solidFill>
                <a:effectLst/>
                <a:uLnTx/>
                <a:uFillTx/>
                <a:latin typeface="SVN-Poky's" panose="020B0606040200020203" pitchFamily="34" charset="0"/>
                <a:ea typeface="+mn-ea"/>
                <a:cs typeface="#9Slide05 Bodega Script" pitchFamily="2" charset="0"/>
                <a:sym typeface="Arial"/>
              </a:rPr>
              <a:t>n</a:t>
            </a:r>
            <a:r>
              <a:rPr kumimoji="0" lang="en-US" sz="5333" b="0" i="0" u="none" strike="noStrike" kern="0" cap="none" spc="0" normalizeH="0" baseline="0" noProof="0">
                <a:ln>
                  <a:solidFill>
                    <a:srgbClr val="FFC51C">
                      <a:lumMod val="50000"/>
                    </a:srgbClr>
                  </a:solidFill>
                </a:ln>
                <a:solidFill>
                  <a:srgbClr val="FF0000"/>
                </a:solidFill>
                <a:effectLst/>
                <a:uLnTx/>
                <a:uFillTx/>
                <a:latin typeface="SVN-Poky's" panose="020B0606040200020203" pitchFamily="34" charset="0"/>
                <a:ea typeface="+mn-ea"/>
                <a:cs typeface="#9Slide05 Bodega Script" pitchFamily="2" charset="0"/>
                <a:sym typeface="Arial"/>
              </a:rPr>
              <a:t>ố</a:t>
            </a:r>
            <a:r>
              <a:rPr kumimoji="0" lang="en-US" sz="5333" b="0" i="0" u="none" strike="noStrike" kern="0" cap="none" spc="0" normalizeH="0" baseline="0" noProof="0">
                <a:ln>
                  <a:solidFill>
                    <a:srgbClr val="FFC51C">
                      <a:lumMod val="50000"/>
                    </a:srgbClr>
                  </a:solidFill>
                </a:ln>
                <a:solidFill>
                  <a:srgbClr val="92D050"/>
                </a:solidFill>
                <a:effectLst/>
                <a:uLnTx/>
                <a:uFillTx/>
                <a:latin typeface="SVN-Poky's" panose="020B0606040200020203" pitchFamily="34" charset="0"/>
                <a:ea typeface="+mn-ea"/>
                <a:cs typeface="#9Slide05 Bodega Script" pitchFamily="2" charset="0"/>
                <a:sym typeface="Arial"/>
              </a:rPr>
              <a:t>i</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BC3259"/>
                </a:solidFill>
                <a:effectLst/>
                <a:uLnTx/>
                <a:uFillTx/>
                <a:latin typeface="SVN-Poky's" panose="020B0606040200020203" pitchFamily="34" charset="0"/>
                <a:ea typeface="+mn-ea"/>
                <a:cs typeface="#9Slide05 Bodega Script" pitchFamily="2" charset="0"/>
                <a:sym typeface="Arial"/>
              </a:rPr>
              <a:t>t</a:t>
            </a:r>
            <a:r>
              <a:rPr kumimoji="0" lang="en-US" sz="5333" b="0" i="0" u="none" strike="noStrike" kern="0" cap="none" spc="0" normalizeH="0" baseline="0" noProof="0">
                <a:ln>
                  <a:solidFill>
                    <a:srgbClr val="FFC51C">
                      <a:lumMod val="50000"/>
                    </a:srgbClr>
                  </a:solidFill>
                </a:ln>
                <a:solidFill>
                  <a:srgbClr val="FFC000"/>
                </a:solidFill>
                <a:effectLst/>
                <a:uLnTx/>
                <a:uFillTx/>
                <a:latin typeface="SVN-Poky's" panose="020B0606040200020203" pitchFamily="34" charset="0"/>
                <a:ea typeface="+mn-ea"/>
                <a:cs typeface="#9Slide05 Bodega Script" pitchFamily="2" charset="0"/>
                <a:sym typeface="Arial"/>
              </a:rPr>
              <a:t>r</a:t>
            </a:r>
            <a:r>
              <a:rPr kumimoji="0" lang="en-US" sz="5333" b="0" i="0" u="none" strike="noStrike" kern="0" cap="none" spc="0" normalizeH="0" baseline="0" noProof="0">
                <a:ln>
                  <a:solidFill>
                    <a:srgbClr val="FFC51C">
                      <a:lumMod val="50000"/>
                    </a:srgbClr>
                  </a:solidFill>
                </a:ln>
                <a:solidFill>
                  <a:srgbClr val="000000"/>
                </a:solidFill>
                <a:effectLst/>
                <a:uLnTx/>
                <a:uFillTx/>
                <a:latin typeface="SVN-Poky's" panose="020B0606040200020203" pitchFamily="34" charset="0"/>
                <a:ea typeface="+mn-ea"/>
                <a:cs typeface="#9Slide05 Bodega Script" pitchFamily="2" charset="0"/>
                <a:sym typeface="Arial"/>
              </a:rPr>
              <a:t>i</a:t>
            </a:r>
            <a:r>
              <a:rPr kumimoji="0" lang="en-US" sz="5333" b="0" i="0" u="none" strike="noStrike" kern="0" cap="none" spc="0" normalizeH="0" baseline="0" noProof="0">
                <a:ln>
                  <a:solidFill>
                    <a:srgbClr val="FFC51C">
                      <a:lumMod val="50000"/>
                    </a:srgbClr>
                  </a:solidFill>
                </a:ln>
                <a:solidFill>
                  <a:srgbClr val="F0305E"/>
                </a:solidFill>
                <a:effectLst/>
                <a:uLnTx/>
                <a:uFillTx/>
                <a:latin typeface="SVN-Poky's" panose="020B0606040200020203" pitchFamily="34" charset="0"/>
                <a:ea typeface="+mn-ea"/>
                <a:cs typeface="#9Slide05 Bodega Script" pitchFamily="2" charset="0"/>
                <a:sym typeface="Arial"/>
              </a:rPr>
              <a:t> </a:t>
            </a:r>
            <a:r>
              <a:rPr kumimoji="0" lang="en-US" sz="5333" b="0" i="0" u="none" strike="noStrike" kern="0" cap="none" spc="0" normalizeH="0" baseline="0" noProof="0">
                <a:ln>
                  <a:solidFill>
                    <a:srgbClr val="FFC51C">
                      <a:lumMod val="50000"/>
                    </a:srgbClr>
                  </a:solidFill>
                </a:ln>
                <a:solidFill>
                  <a:srgbClr val="00B0F0"/>
                </a:solidFill>
                <a:effectLst/>
                <a:uLnTx/>
                <a:uFillTx/>
                <a:latin typeface="SVN-Poky's" panose="020B0606040200020203" pitchFamily="34" charset="0"/>
                <a:ea typeface="+mn-ea"/>
                <a:cs typeface="#9Slide05 Bodega Script" pitchFamily="2" charset="0"/>
                <a:sym typeface="Arial"/>
              </a:rPr>
              <a:t>t</a:t>
            </a:r>
            <a:r>
              <a:rPr kumimoji="0" lang="en-US" sz="5333" b="0" i="0" u="none" strike="noStrike" kern="0" cap="none" spc="0" normalizeH="0" baseline="0" noProof="0">
                <a:ln>
                  <a:solidFill>
                    <a:srgbClr val="FFC51C">
                      <a:lumMod val="50000"/>
                    </a:srgbClr>
                  </a:solidFill>
                </a:ln>
                <a:solidFill>
                  <a:srgbClr val="E65C87"/>
                </a:solidFill>
                <a:effectLst/>
                <a:uLnTx/>
                <a:uFillTx/>
                <a:latin typeface="SVN-Poky's" panose="020B0606040200020203" pitchFamily="34" charset="0"/>
                <a:ea typeface="+mn-ea"/>
                <a:cs typeface="#9Slide05 Bodega Script" pitchFamily="2" charset="0"/>
                <a:sym typeface="Arial"/>
              </a:rPr>
              <a:t>h</a:t>
            </a:r>
            <a:r>
              <a:rPr kumimoji="0" lang="en-US" sz="5333" b="0" i="0" u="none" strike="noStrike" kern="0" cap="none" spc="0" normalizeH="0" baseline="0" noProof="0">
                <a:ln>
                  <a:solidFill>
                    <a:srgbClr val="FFC51C">
                      <a:lumMod val="50000"/>
                    </a:srgbClr>
                  </a:solidFill>
                </a:ln>
                <a:solidFill>
                  <a:srgbClr val="002060"/>
                </a:solidFill>
                <a:effectLst/>
                <a:uLnTx/>
                <a:uFillTx/>
                <a:latin typeface="SVN-Poky's" panose="020B0606040200020203" pitchFamily="34" charset="0"/>
                <a:ea typeface="+mn-ea"/>
                <a:cs typeface="#9Slide05 Bodega Script" pitchFamily="2" charset="0"/>
                <a:sym typeface="Arial"/>
              </a:rPr>
              <a:t>ứ</a:t>
            </a:r>
            <a:r>
              <a:rPr kumimoji="0" lang="en-US" sz="5333" b="0" i="0" u="none" strike="noStrike" kern="0" cap="none" spc="0" normalizeH="0" baseline="0" noProof="0">
                <a:ln>
                  <a:solidFill>
                    <a:srgbClr val="FFC51C">
                      <a:lumMod val="50000"/>
                    </a:srgbClr>
                  </a:solidFill>
                </a:ln>
                <a:solidFill>
                  <a:srgbClr val="422B24">
                    <a:lumMod val="40000"/>
                    <a:lumOff val="60000"/>
                  </a:srgbClr>
                </a:solidFill>
                <a:effectLst/>
                <a:uLnTx/>
                <a:uFillTx/>
                <a:latin typeface="SVN-Poky's" panose="020B0606040200020203" pitchFamily="34" charset="0"/>
                <a:ea typeface="+mn-ea"/>
                <a:cs typeface="#9Slide05 Bodega Script" pitchFamily="2" charset="0"/>
                <a:sym typeface="Arial"/>
              </a:rPr>
              <a:t>c</a:t>
            </a:r>
            <a:endParaRPr kumimoji="0" lang="id-ID" sz="5333" b="0" i="0" u="none" strike="noStrike" kern="0" cap="none" spc="0" normalizeH="0" baseline="0" noProof="0">
              <a:ln>
                <a:solidFill>
                  <a:srgbClr val="FFC51C">
                    <a:lumMod val="50000"/>
                  </a:srgbClr>
                </a:solidFill>
              </a:ln>
              <a:solidFill>
                <a:srgbClr val="422B24">
                  <a:lumMod val="40000"/>
                  <a:lumOff val="60000"/>
                </a:srgbClr>
              </a:solidFill>
              <a:effectLst/>
              <a:uLnTx/>
              <a:uFillTx/>
              <a:latin typeface="SVN-Poky's" panose="020B0606040200020203" pitchFamily="34" charset="0"/>
              <a:ea typeface="+mn-ea"/>
              <a:cs typeface="#9Slide05 Bodega Script" pitchFamily="2" charset="0"/>
              <a:sym typeface="Arial"/>
            </a:endParaRPr>
          </a:p>
        </p:txBody>
      </p:sp>
      <p:sp>
        <p:nvSpPr>
          <p:cNvPr id="10" name="Title 1">
            <a:extLst>
              <a:ext uri="{FF2B5EF4-FFF2-40B4-BE49-F238E27FC236}">
                <a16:creationId xmlns:a16="http://schemas.microsoft.com/office/drawing/2014/main" id="{A49B2F85-1F36-8233-A1FC-540CBAA07DFC}"/>
              </a:ext>
            </a:extLst>
          </p:cNvPr>
          <p:cNvSpPr txBox="1">
            <a:spLocks/>
          </p:cNvSpPr>
          <p:nvPr/>
        </p:nvSpPr>
        <p:spPr>
          <a:xfrm>
            <a:off x="-777378" y="3044206"/>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dirty="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394983" y="4768184"/>
            <a:ext cx="10346724" cy="1323632"/>
          </a:xfrm>
          <a:prstGeom prst="rect">
            <a:avLst/>
          </a:prstGeom>
          <a:noFill/>
        </p:spPr>
        <p:txBody>
          <a:bodyPr wrap="square">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uLnTx/>
                <a:uFillTx/>
                <a:latin typeface="UTM Avo" panose="02040603050506020204" pitchFamily="18" charset="0"/>
                <a:ea typeface="+mn-ea"/>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 </a:t>
            </a:r>
            <a:r>
              <a:rPr kumimoji="0" lang="vi-VN"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cập: MĂNG NON- TÀI LIỆU TIỂU HỌC/ Facebook</a:t>
            </a:r>
            <a:endParaRPr kumimoji="0" lang="en-US" sz="2667" b="0"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Times New Roman" panose="02020603050405020304" pitchFamily="18" charset="0"/>
                <a:sym typeface="Arial"/>
              </a:rPr>
              <a:t>SĐT ZALO : </a:t>
            </a:r>
            <a:r>
              <a:rPr kumimoji="0" lang="en-US" sz="2667" b="1" i="0" u="sng"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uLnTx/>
              <a:uFillTx/>
              <a:latin typeface="UTM Avo" panose="020406030505060202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32177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53" presetClass="entr" presetSubtype="16" fill="hold" grpId="0" nodeType="withEffect">
                                  <p:stCondLst>
                                    <p:cond delay="2750"/>
                                  </p:stCondLst>
                                  <p:childTnLst>
                                    <p:set>
                                      <p:cBhvr>
                                        <p:cTn id="15" dur="1" fill="hold">
                                          <p:stCondLst>
                                            <p:cond delay="0"/>
                                          </p:stCondLst>
                                        </p:cTn>
                                        <p:tgtEl>
                                          <p:spTgt spid="6"/>
                                        </p:tgtEl>
                                        <p:attrNameLst>
                                          <p:attrName>style.visibility</p:attrName>
                                        </p:attrNameLst>
                                      </p:cBhvr>
                                      <p:to>
                                        <p:strVal val="visible"/>
                                      </p:to>
                                    </p:set>
                                    <p:anim calcmode="lin" valueType="num">
                                      <p:cBhvr>
                                        <p:cTn id="16" dur="1750" fill="hold"/>
                                        <p:tgtEl>
                                          <p:spTgt spid="6"/>
                                        </p:tgtEl>
                                        <p:attrNameLst>
                                          <p:attrName>ppt_w</p:attrName>
                                        </p:attrNameLst>
                                      </p:cBhvr>
                                      <p:tavLst>
                                        <p:tav tm="0">
                                          <p:val>
                                            <p:fltVal val="0"/>
                                          </p:val>
                                        </p:tav>
                                        <p:tav tm="100000">
                                          <p:val>
                                            <p:strVal val="#ppt_w"/>
                                          </p:val>
                                        </p:tav>
                                      </p:tavLst>
                                    </p:anim>
                                    <p:anim calcmode="lin" valueType="num">
                                      <p:cBhvr>
                                        <p:cTn id="17" dur="1750" fill="hold"/>
                                        <p:tgtEl>
                                          <p:spTgt spid="6"/>
                                        </p:tgtEl>
                                        <p:attrNameLst>
                                          <p:attrName>ppt_h</p:attrName>
                                        </p:attrNameLst>
                                      </p:cBhvr>
                                      <p:tavLst>
                                        <p:tav tm="0">
                                          <p:val>
                                            <p:fltVal val="0"/>
                                          </p:val>
                                        </p:tav>
                                        <p:tav tm="100000">
                                          <p:val>
                                            <p:strVal val="#ppt_h"/>
                                          </p:val>
                                        </p:tav>
                                      </p:tavLst>
                                    </p:anim>
                                    <p:animEffect transition="in" filter="fade">
                                      <p:cBhvr>
                                        <p:cTn id="18" dur="1750"/>
                                        <p:tgtEl>
                                          <p:spTgt spid="6"/>
                                        </p:tgtEl>
                                      </p:cBhvr>
                                    </p:animEffect>
                                  </p:childTnLst>
                                </p:cTn>
                              </p:par>
                              <p:par>
                                <p:cTn id="19" presetID="53" presetClass="entr" presetSubtype="16" fill="hold" grpId="0" nodeType="withEffect">
                                  <p:stCondLst>
                                    <p:cond delay="2750"/>
                                  </p:stCondLst>
                                  <p:childTnLst>
                                    <p:set>
                                      <p:cBhvr>
                                        <p:cTn id="20" dur="1" fill="hold">
                                          <p:stCondLst>
                                            <p:cond delay="0"/>
                                          </p:stCondLst>
                                        </p:cTn>
                                        <p:tgtEl>
                                          <p:spTgt spid="7"/>
                                        </p:tgtEl>
                                        <p:attrNameLst>
                                          <p:attrName>style.visibility</p:attrName>
                                        </p:attrNameLst>
                                      </p:cBhvr>
                                      <p:to>
                                        <p:strVal val="visible"/>
                                      </p:to>
                                    </p:set>
                                    <p:anim calcmode="lin" valueType="num">
                                      <p:cBhvr>
                                        <p:cTn id="21" dur="1750" fill="hold"/>
                                        <p:tgtEl>
                                          <p:spTgt spid="7"/>
                                        </p:tgtEl>
                                        <p:attrNameLst>
                                          <p:attrName>ppt_w</p:attrName>
                                        </p:attrNameLst>
                                      </p:cBhvr>
                                      <p:tavLst>
                                        <p:tav tm="0">
                                          <p:val>
                                            <p:fltVal val="0"/>
                                          </p:val>
                                        </p:tav>
                                        <p:tav tm="100000">
                                          <p:val>
                                            <p:strVal val="#ppt_w"/>
                                          </p:val>
                                        </p:tav>
                                      </p:tavLst>
                                    </p:anim>
                                    <p:anim calcmode="lin" valueType="num">
                                      <p:cBhvr>
                                        <p:cTn id="22" dur="1750" fill="hold"/>
                                        <p:tgtEl>
                                          <p:spTgt spid="7"/>
                                        </p:tgtEl>
                                        <p:attrNameLst>
                                          <p:attrName>ppt_h</p:attrName>
                                        </p:attrNameLst>
                                      </p:cBhvr>
                                      <p:tavLst>
                                        <p:tav tm="0">
                                          <p:val>
                                            <p:fltVal val="0"/>
                                          </p:val>
                                        </p:tav>
                                        <p:tav tm="100000">
                                          <p:val>
                                            <p:strVal val="#ppt_h"/>
                                          </p:val>
                                        </p:tav>
                                      </p:tavLst>
                                    </p:anim>
                                    <p:animEffect transition="in" filter="fade">
                                      <p:cBhvr>
                                        <p:cTn id="23" dur="1750"/>
                                        <p:tgtEl>
                                          <p:spTgt spid="7"/>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500" fill="hold"/>
                                        <p:tgtEl>
                                          <p:spTgt spid="15"/>
                                        </p:tgtEl>
                                        <p:attrNameLst>
                                          <p:attrName>ppt_x</p:attrName>
                                        </p:attrNameLst>
                                      </p:cBhvr>
                                      <p:tavLst>
                                        <p:tav tm="0">
                                          <p:val>
                                            <p:strVal val="#ppt_x"/>
                                          </p:val>
                                        </p:tav>
                                        <p:tav tm="100000">
                                          <p:val>
                                            <p:strVal val="#ppt_x"/>
                                          </p:val>
                                        </p:tav>
                                      </p:tavLst>
                                    </p:anim>
                                    <p:anim calcmode="lin" valueType="num">
                                      <p:cBhvr additive="base">
                                        <p:cTn id="2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6" grpId="0"/>
      <p:bldP spid="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1F253CE8-FCC1-44F1-6615-2060D038E1BE}"/>
              </a:ext>
            </a:extLst>
          </p:cNvPr>
          <p:cNvSpPr/>
          <p:nvPr/>
        </p:nvSpPr>
        <p:spPr>
          <a:xfrm>
            <a:off x="1045132" y="562077"/>
            <a:ext cx="10377854" cy="5463164"/>
          </a:xfrm>
          <a:prstGeom prst="roundRect">
            <a:avLst/>
          </a:prstGeom>
          <a:solidFill>
            <a:schemeClr val="bg1">
              <a:alpha val="98000"/>
            </a:schemeClr>
          </a:solidFill>
          <a:ln w="57150">
            <a:solidFill>
              <a:srgbClr val="598E0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061E91F-2C1E-ADB3-065B-DF6625E06572}"/>
              </a:ext>
            </a:extLst>
          </p:cNvPr>
          <p:cNvSpPr txBox="1"/>
          <p:nvPr/>
        </p:nvSpPr>
        <p:spPr>
          <a:xfrm>
            <a:off x="1275862" y="1653053"/>
            <a:ext cx="9916394" cy="3539430"/>
          </a:xfrm>
          <a:prstGeom prst="rect">
            <a:avLst/>
          </a:prstGeom>
          <a:noFill/>
        </p:spPr>
        <p:txBody>
          <a:bodyPr wrap="square" rtlCol="0">
            <a:spAutoFit/>
          </a:bodyPr>
          <a:lstStyle/>
          <a:p>
            <a:pPr algn="just"/>
            <a:r>
              <a:rPr lang="en-US" sz="3200" b="1">
                <a:solidFill>
                  <a:srgbClr val="002060"/>
                </a:solidFill>
                <a:latin typeface="UTM Avo" panose="02040603050506020204" pitchFamily="18" charset="0"/>
              </a:rPr>
              <a:t>*Kiến thức, kĩ năng:</a:t>
            </a:r>
            <a:endParaRPr lang="en-US" sz="3200">
              <a:solidFill>
                <a:srgbClr val="002060"/>
              </a:solidFill>
              <a:latin typeface="UTM Avo" panose="02040603050506020204" pitchFamily="18" charset="0"/>
            </a:endParaRPr>
          </a:p>
          <a:p>
            <a:pPr algn="just"/>
            <a:r>
              <a:rPr lang="en-US" sz="3200">
                <a:solidFill>
                  <a:srgbClr val="002060"/>
                </a:solidFill>
                <a:latin typeface="UTM Avo" panose="02040603050506020204" pitchFamily="18" charset="0"/>
              </a:rPr>
              <a:t>- Viết đúng đoạn chính tả theo yêu cầu.</a:t>
            </a:r>
          </a:p>
          <a:p>
            <a:pPr algn="just"/>
            <a:r>
              <a:rPr lang="en-US" sz="3200">
                <a:solidFill>
                  <a:srgbClr val="002060"/>
                </a:solidFill>
                <a:latin typeface="UTM Avo" panose="02040603050506020204" pitchFamily="18" charset="0"/>
              </a:rPr>
              <a:t>- Làm đúng các bài tập chính tả.</a:t>
            </a:r>
          </a:p>
          <a:p>
            <a:pPr algn="just"/>
            <a:r>
              <a:rPr lang="en-US" sz="3200" b="1">
                <a:solidFill>
                  <a:srgbClr val="002060"/>
                </a:solidFill>
                <a:latin typeface="UTM Avo" panose="02040603050506020204" pitchFamily="18" charset="0"/>
              </a:rPr>
              <a:t>*Phát triển năng lực và phẩm chất:</a:t>
            </a:r>
            <a:endParaRPr lang="en-US" sz="3200">
              <a:solidFill>
                <a:srgbClr val="002060"/>
              </a:solidFill>
              <a:latin typeface="UTM Avo" panose="02040603050506020204" pitchFamily="18" charset="0"/>
            </a:endParaRPr>
          </a:p>
          <a:p>
            <a:pPr algn="just"/>
            <a:r>
              <a:rPr lang="en-US" sz="3200">
                <a:solidFill>
                  <a:srgbClr val="002060"/>
                </a:solidFill>
                <a:latin typeface="UTM Avo" panose="02040603050506020204" pitchFamily="18" charset="0"/>
              </a:rPr>
              <a:t>- Biết quan sát và viết đúng các nét chữ, trình bày đẹp bài chính tả.</a:t>
            </a:r>
          </a:p>
          <a:p>
            <a:pPr algn="just"/>
            <a:r>
              <a:rPr lang="en-US" sz="3200">
                <a:solidFill>
                  <a:srgbClr val="002060"/>
                </a:solidFill>
                <a:latin typeface="UTM Avo" panose="02040603050506020204" pitchFamily="18" charset="0"/>
              </a:rPr>
              <a:t>- HS có ý thức chăm chỉ học tập.</a:t>
            </a:r>
          </a:p>
        </p:txBody>
      </p:sp>
      <p:pic>
        <p:nvPicPr>
          <p:cNvPr id="4" name="Picture 3">
            <a:extLst>
              <a:ext uri="{FF2B5EF4-FFF2-40B4-BE49-F238E27FC236}">
                <a16:creationId xmlns:a16="http://schemas.microsoft.com/office/drawing/2014/main" id="{D9B05215-FE91-A821-12EE-75D1F75EC00F}"/>
              </a:ext>
            </a:extLst>
          </p:cNvPr>
          <p:cNvPicPr>
            <a:picLocks noChangeAspect="1"/>
          </p:cNvPicPr>
          <p:nvPr/>
        </p:nvPicPr>
        <p:blipFill>
          <a:blip r:embed="rId2"/>
          <a:stretch>
            <a:fillRect/>
          </a:stretch>
        </p:blipFill>
        <p:spPr>
          <a:xfrm>
            <a:off x="3028448" y="519250"/>
            <a:ext cx="5901439" cy="1176630"/>
          </a:xfrm>
          <a:prstGeom prst="rect">
            <a:avLst/>
          </a:prstGeom>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8750168" y="4604084"/>
            <a:ext cx="4049519" cy="2425830"/>
          </a:xfrm>
          <a:prstGeom prst="rect">
            <a:avLst/>
          </a:prstGeom>
        </p:spPr>
      </p:pic>
      <p:pic>
        <p:nvPicPr>
          <p:cNvPr id="6" name="Google Shape;1096;p4"/>
          <p:cNvPicPr preferRelativeResize="0"/>
          <p:nvPr/>
        </p:nvPicPr>
        <p:blipFill rotWithShape="1">
          <a:blip r:embed="rId5">
            <a:alphaModFix/>
          </a:blip>
          <a:srcRect/>
          <a:stretch/>
        </p:blipFill>
        <p:spPr>
          <a:xfrm>
            <a:off x="1400554" y="343303"/>
            <a:ext cx="1064242" cy="953984"/>
          </a:xfrm>
          <a:prstGeom prst="rect">
            <a:avLst/>
          </a:prstGeom>
          <a:noFill/>
          <a:ln>
            <a:noFill/>
          </a:ln>
        </p:spPr>
      </p:pic>
    </p:spTree>
    <p:extLst>
      <p:ext uri="{BB962C8B-B14F-4D97-AF65-F5344CB8AC3E}">
        <p14:creationId xmlns:p14="http://schemas.microsoft.com/office/powerpoint/2010/main" val="68005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0.70"/>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Effect transition="in" filter="fade">
                                      <p:cBhvr>
                                        <p:cTn id="1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468591" y="1087304"/>
            <a:ext cx="7282104" cy="2568001"/>
            <a:chOff x="1468591" y="1087304"/>
            <a:chExt cx="7282104" cy="2568001"/>
          </a:xfrm>
        </p:grpSpPr>
        <p:grpSp>
          <p:nvGrpSpPr>
            <p:cNvPr id="8" name="Group 7"/>
            <p:cNvGrpSpPr/>
            <p:nvPr/>
          </p:nvGrpSpPr>
          <p:grpSpPr>
            <a:xfrm>
              <a:off x="2701909" y="1870385"/>
              <a:ext cx="6048786" cy="1548004"/>
              <a:chOff x="3547035" y="985358"/>
              <a:chExt cx="6048786" cy="1548004"/>
            </a:xfrm>
          </p:grpSpPr>
          <p:sp>
            <p:nvSpPr>
              <p:cNvPr id="7" name="Rounded Rectangle 6"/>
              <p:cNvSpPr/>
              <p:nvPr/>
            </p:nvSpPr>
            <p:spPr>
              <a:xfrm>
                <a:off x="4017825" y="1080143"/>
                <a:ext cx="5577996" cy="1227909"/>
              </a:xfrm>
              <a:prstGeom prst="roundRect">
                <a:avLst/>
              </a:prstGeom>
              <a:solidFill>
                <a:schemeClr val="bg1"/>
              </a:solidFill>
              <a:ln>
                <a:solidFill>
                  <a:srgbClr val="00B05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547035" y="985358"/>
                <a:ext cx="5374378" cy="15480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28729" tIns="86360" rIns="86360" bIns="86360" numCol="1" spcCol="1270" anchor="ctr" anchorCtr="0">
                <a:noAutofit/>
              </a:bodyPr>
              <a:lstStyle/>
              <a:p>
                <a:pPr lvl="0" algn="l" defTabSz="1511300">
                  <a:lnSpc>
                    <a:spcPct val="90000"/>
                  </a:lnSpc>
                  <a:spcBef>
                    <a:spcPct val="0"/>
                  </a:spcBef>
                  <a:spcAft>
                    <a:spcPct val="35000"/>
                  </a:spcAft>
                </a:pPr>
                <a:r>
                  <a:rPr lang="en-US" sz="5400" b="1" kern="1200">
                    <a:solidFill>
                      <a:srgbClr val="0070C0"/>
                    </a:solidFill>
                    <a:effectLst>
                      <a:outerShdw blurRad="38100" dist="38100" dir="2700000" algn="tl">
                        <a:srgbClr val="000000">
                          <a:alpha val="43137"/>
                        </a:srgbClr>
                      </a:outerShdw>
                    </a:effectLst>
                    <a:latin typeface="UTM Avo" panose="02040603050506020204" pitchFamily="18" charset="0"/>
                  </a:rPr>
                  <a:t>Nghe – viết</a:t>
                </a:r>
                <a:endParaRPr lang="en-US" sz="5400" b="1" kern="1200" dirty="0">
                  <a:solidFill>
                    <a:srgbClr val="0070C0"/>
                  </a:solidFill>
                  <a:effectLst>
                    <a:outerShdw blurRad="38100" dist="38100" dir="2700000" algn="tl">
                      <a:srgbClr val="000000">
                        <a:alpha val="43137"/>
                      </a:srgbClr>
                    </a:outerShdw>
                  </a:effectLst>
                  <a:latin typeface="UTM Avo" panose="02040603050506020204" pitchFamily="18" charset="0"/>
                </a:endParaRPr>
              </a:p>
            </p:txBody>
          </p:sp>
        </p:grpSp>
        <p:grpSp>
          <p:nvGrpSpPr>
            <p:cNvPr id="11" name="Group 10"/>
            <p:cNvGrpSpPr/>
            <p:nvPr/>
          </p:nvGrpSpPr>
          <p:grpSpPr>
            <a:xfrm>
              <a:off x="1468591" y="1087304"/>
              <a:ext cx="2568001" cy="2568001"/>
              <a:chOff x="2382991" y="1545588"/>
              <a:chExt cx="2568001" cy="2568001"/>
            </a:xfrm>
          </p:grpSpPr>
          <p:pic>
            <p:nvPicPr>
              <p:cNvPr id="9" name="Picture 8"/>
              <p:cNvPicPr>
                <a:picLocks noChangeAspect="1"/>
              </p:cNvPicPr>
              <p:nvPr/>
            </p:nvPicPr>
            <p:blipFill>
              <a:blip r:embed="rId2" cstate="print">
                <a:extLst>
                  <a:ext uri="{BEBA8EAE-BF5A-486C-A8C5-ECC9F3942E4B}">
                    <a14:imgProps xmlns:a14="http://schemas.microsoft.com/office/drawing/2010/main">
                      <a14:imgLayer r:embed="rId3">
                        <a14:imgEffect>
                          <a14:backgroundRemoval t="5810" b="89935" l="9984" r="89935"/>
                        </a14:imgEffect>
                      </a14:imgLayer>
                    </a14:imgProps>
                  </a:ext>
                  <a:ext uri="{28A0092B-C50C-407E-A947-70E740481C1C}">
                    <a14:useLocalDpi xmlns:a14="http://schemas.microsoft.com/office/drawing/2010/main" val="0"/>
                  </a:ext>
                </a:extLst>
              </a:blip>
              <a:stretch>
                <a:fillRect/>
              </a:stretch>
            </p:blipFill>
            <p:spPr>
              <a:xfrm>
                <a:off x="2382991" y="1545588"/>
                <a:ext cx="2568001" cy="2568001"/>
              </a:xfrm>
              <a:prstGeom prst="rect">
                <a:avLst/>
              </a:prstGeom>
            </p:spPr>
          </p:pic>
          <p:sp>
            <p:nvSpPr>
              <p:cNvPr id="10" name="TextBox 9"/>
              <p:cNvSpPr txBox="1"/>
              <p:nvPr/>
            </p:nvSpPr>
            <p:spPr>
              <a:xfrm>
                <a:off x="3265480" y="2023754"/>
                <a:ext cx="701658" cy="1015663"/>
              </a:xfrm>
              <a:prstGeom prst="rect">
                <a:avLst/>
              </a:prstGeom>
              <a:noFill/>
            </p:spPr>
            <p:txBody>
              <a:bodyPr wrap="square" rtlCol="0">
                <a:spAutoFit/>
              </a:bodyPr>
              <a:lstStyle/>
              <a:p>
                <a:r>
                  <a:rPr lang="en-US" sz="6000" b="1">
                    <a:solidFill>
                      <a:srgbClr val="FFFF00"/>
                    </a:solidFill>
                    <a:effectLst>
                      <a:outerShdw blurRad="38100" dist="38100" dir="2700000" algn="tl">
                        <a:srgbClr val="000000">
                          <a:alpha val="43137"/>
                        </a:srgbClr>
                      </a:outerShdw>
                    </a:effectLst>
                    <a:latin typeface="UTM Avo" panose="02040603050506020204" pitchFamily="18" charset="0"/>
                  </a:rPr>
                  <a:t>1</a:t>
                </a:r>
              </a:p>
            </p:txBody>
          </p:sp>
        </p:grpSp>
      </p:grpSp>
      <p:grpSp>
        <p:nvGrpSpPr>
          <p:cNvPr id="13" name="Group 12"/>
          <p:cNvGrpSpPr/>
          <p:nvPr/>
        </p:nvGrpSpPr>
        <p:grpSpPr>
          <a:xfrm>
            <a:off x="2320645" y="3655305"/>
            <a:ext cx="8347351" cy="2568001"/>
            <a:chOff x="1468591" y="1087304"/>
            <a:chExt cx="8347351" cy="2568001"/>
          </a:xfrm>
        </p:grpSpPr>
        <p:grpSp>
          <p:nvGrpSpPr>
            <p:cNvPr id="14" name="Group 13"/>
            <p:cNvGrpSpPr/>
            <p:nvPr/>
          </p:nvGrpSpPr>
          <p:grpSpPr>
            <a:xfrm>
              <a:off x="2577214" y="1870385"/>
              <a:ext cx="7238728" cy="1548004"/>
              <a:chOff x="3422340" y="985358"/>
              <a:chExt cx="7238728" cy="1548004"/>
            </a:xfrm>
          </p:grpSpPr>
          <p:sp>
            <p:nvSpPr>
              <p:cNvPr id="18" name="Rounded Rectangle 17"/>
              <p:cNvSpPr/>
              <p:nvPr/>
            </p:nvSpPr>
            <p:spPr>
              <a:xfrm>
                <a:off x="4017825" y="1080143"/>
                <a:ext cx="6629392" cy="1227909"/>
              </a:xfrm>
              <a:prstGeom prst="roundRect">
                <a:avLst/>
              </a:prstGeom>
              <a:solidFill>
                <a:schemeClr val="bg1"/>
              </a:solidFill>
              <a:ln>
                <a:solidFill>
                  <a:srgbClr val="00B05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422340" y="985358"/>
                <a:ext cx="7238728" cy="154800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28729" tIns="86360" rIns="86360" bIns="86360" numCol="1" spcCol="1270" anchor="ctr" anchorCtr="0">
                <a:noAutofit/>
              </a:bodyPr>
              <a:lstStyle/>
              <a:p>
                <a:pPr lvl="0" algn="l" defTabSz="1511300">
                  <a:lnSpc>
                    <a:spcPct val="90000"/>
                  </a:lnSpc>
                  <a:spcBef>
                    <a:spcPct val="0"/>
                  </a:spcBef>
                  <a:spcAft>
                    <a:spcPct val="35000"/>
                  </a:spcAft>
                </a:pPr>
                <a:r>
                  <a:rPr lang="en-US" sz="5400" b="1">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effectLst>
                      <a:outerShdw blurRad="38100" dist="38100" dir="2700000" algn="tl">
                        <a:srgbClr val="000000">
                          <a:alpha val="43137"/>
                        </a:srgbClr>
                      </a:outerShdw>
                    </a:effectLst>
                    <a:latin typeface="UTM Avo" panose="02040603050506020204" pitchFamily="18" charset="0"/>
                  </a:rPr>
                  <a:t>Bài tập chính tả</a:t>
                </a:r>
                <a:endParaRPr lang="en-US" sz="5400" b="1" kern="1200" dirty="0">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effectLst>
                    <a:outerShdw blurRad="38100" dist="38100" dir="2700000" algn="tl">
                      <a:srgbClr val="000000">
                        <a:alpha val="43137"/>
                      </a:srgbClr>
                    </a:outerShdw>
                  </a:effectLst>
                  <a:latin typeface="UTM Avo" panose="02040603050506020204" pitchFamily="18" charset="0"/>
                </a:endParaRPr>
              </a:p>
            </p:txBody>
          </p:sp>
        </p:grpSp>
        <p:grpSp>
          <p:nvGrpSpPr>
            <p:cNvPr id="15" name="Group 14"/>
            <p:cNvGrpSpPr/>
            <p:nvPr/>
          </p:nvGrpSpPr>
          <p:grpSpPr>
            <a:xfrm>
              <a:off x="1468591" y="1087304"/>
              <a:ext cx="2568001" cy="2568001"/>
              <a:chOff x="2382991" y="1545588"/>
              <a:chExt cx="2568001" cy="2568001"/>
            </a:xfrm>
          </p:grpSpPr>
          <p:pic>
            <p:nvPicPr>
              <p:cNvPr id="16" name="Picture 15"/>
              <p:cNvPicPr>
                <a:picLocks noChangeAspect="1"/>
              </p:cNvPicPr>
              <p:nvPr/>
            </p:nvPicPr>
            <p:blipFill>
              <a:blip r:embed="rId2" cstate="print">
                <a:extLst>
                  <a:ext uri="{BEBA8EAE-BF5A-486C-A8C5-ECC9F3942E4B}">
                    <a14:imgProps xmlns:a14="http://schemas.microsoft.com/office/drawing/2010/main">
                      <a14:imgLayer r:embed="rId3">
                        <a14:imgEffect>
                          <a14:backgroundRemoval t="5810" b="89935" l="9984" r="89935"/>
                        </a14:imgEffect>
                      </a14:imgLayer>
                    </a14:imgProps>
                  </a:ext>
                  <a:ext uri="{28A0092B-C50C-407E-A947-70E740481C1C}">
                    <a14:useLocalDpi xmlns:a14="http://schemas.microsoft.com/office/drawing/2010/main" val="0"/>
                  </a:ext>
                </a:extLst>
              </a:blip>
              <a:stretch>
                <a:fillRect/>
              </a:stretch>
            </p:blipFill>
            <p:spPr>
              <a:xfrm>
                <a:off x="2382991" y="1545588"/>
                <a:ext cx="2568001" cy="2568001"/>
              </a:xfrm>
              <a:prstGeom prst="rect">
                <a:avLst/>
              </a:prstGeom>
            </p:spPr>
          </p:pic>
          <p:sp>
            <p:nvSpPr>
              <p:cNvPr id="17" name="TextBox 16"/>
              <p:cNvSpPr txBox="1"/>
              <p:nvPr/>
            </p:nvSpPr>
            <p:spPr>
              <a:xfrm>
                <a:off x="3265480" y="2023754"/>
                <a:ext cx="701658" cy="1015663"/>
              </a:xfrm>
              <a:prstGeom prst="rect">
                <a:avLst/>
              </a:prstGeom>
              <a:noFill/>
            </p:spPr>
            <p:txBody>
              <a:bodyPr wrap="square" rtlCol="0">
                <a:spAutoFit/>
              </a:bodyPr>
              <a:lstStyle/>
              <a:p>
                <a:r>
                  <a:rPr lang="en-US" sz="6000" b="1">
                    <a:solidFill>
                      <a:srgbClr val="FFFF00"/>
                    </a:solidFill>
                    <a:effectLst>
                      <a:outerShdw blurRad="38100" dist="38100" dir="2700000" algn="tl">
                        <a:srgbClr val="000000">
                          <a:alpha val="43137"/>
                        </a:srgbClr>
                      </a:outerShdw>
                    </a:effectLst>
                    <a:latin typeface="UTM Avo" panose="02040603050506020204" pitchFamily="18" charset="0"/>
                  </a:rPr>
                  <a:t>2</a:t>
                </a:r>
              </a:p>
            </p:txBody>
          </p:sp>
        </p:grpSp>
      </p:grpSp>
      <p:pic>
        <p:nvPicPr>
          <p:cNvPr id="20" name="Picture 19"/>
          <p:cNvPicPr>
            <a:picLocks noChangeAspect="1"/>
          </p:cNvPicPr>
          <p:nvPr/>
        </p:nvPicPr>
        <p:blipFill>
          <a:blip r:embed="rId4">
            <a:extLst>
              <a:ext uri="{BEBA8EAE-BF5A-486C-A8C5-ECC9F3942E4B}">
                <a14:imgProps xmlns:a14="http://schemas.microsoft.com/office/drawing/2010/main">
                  <a14:imgLayer r:embed="rId5">
                    <a14:imgEffect>
                      <a14:backgroundRemoval t="10000" b="94000" l="2167" r="94667"/>
                    </a14:imgEffect>
                  </a14:imgLayer>
                </a14:imgProps>
              </a:ext>
              <a:ext uri="{28A0092B-C50C-407E-A947-70E740481C1C}">
                <a14:useLocalDpi xmlns:a14="http://schemas.microsoft.com/office/drawing/2010/main" val="0"/>
              </a:ext>
            </a:extLst>
          </a:blip>
          <a:stretch>
            <a:fillRect/>
          </a:stretch>
        </p:blipFill>
        <p:spPr>
          <a:xfrm flipH="1">
            <a:off x="8870656" y="1526083"/>
            <a:ext cx="3097458" cy="2323094"/>
          </a:xfrm>
          <a:prstGeom prst="rect">
            <a:avLst/>
          </a:prstGeom>
        </p:spPr>
      </p:pic>
      <p:pic>
        <p:nvPicPr>
          <p:cNvPr id="21" name="Google Shape;1638;p6"/>
          <p:cNvPicPr preferRelativeResize="0"/>
          <p:nvPr/>
        </p:nvPicPr>
        <p:blipFill rotWithShape="1">
          <a:blip r:embed="rId6">
            <a:alphaModFix/>
          </a:blip>
          <a:srcRect/>
          <a:stretch/>
        </p:blipFill>
        <p:spPr>
          <a:xfrm>
            <a:off x="9585872" y="740266"/>
            <a:ext cx="1667025" cy="633360"/>
          </a:xfrm>
          <a:prstGeom prst="rect">
            <a:avLst/>
          </a:prstGeom>
          <a:noFill/>
          <a:ln>
            <a:noFill/>
          </a:ln>
        </p:spPr>
      </p:pic>
      <p:pic>
        <p:nvPicPr>
          <p:cNvPr id="22" name="Google Shape;1201;p5"/>
          <p:cNvPicPr preferRelativeResize="0"/>
          <p:nvPr/>
        </p:nvPicPr>
        <p:blipFill rotWithShape="1">
          <a:blip r:embed="rId7">
            <a:alphaModFix/>
          </a:blip>
          <a:srcRect/>
          <a:stretch/>
        </p:blipFill>
        <p:spPr>
          <a:xfrm flipH="1">
            <a:off x="813666" y="4533171"/>
            <a:ext cx="1046250" cy="577680"/>
          </a:xfrm>
          <a:prstGeom prst="rect">
            <a:avLst/>
          </a:prstGeom>
          <a:noFill/>
          <a:ln>
            <a:noFill/>
          </a:ln>
        </p:spPr>
      </p:pic>
    </p:spTree>
    <p:extLst>
      <p:ext uri="{BB962C8B-B14F-4D97-AF65-F5344CB8AC3E}">
        <p14:creationId xmlns:p14="http://schemas.microsoft.com/office/powerpoint/2010/main" val="223278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par>
                                <p:cTn id="12" presetID="2" presetClass="entr" presetSubtype="6"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1000" fill="hold"/>
                                        <p:tgtEl>
                                          <p:spTgt spid="20"/>
                                        </p:tgtEl>
                                        <p:attrNameLst>
                                          <p:attrName>ppt_x</p:attrName>
                                        </p:attrNameLst>
                                      </p:cBhvr>
                                      <p:tavLst>
                                        <p:tav tm="0">
                                          <p:val>
                                            <p:strVal val="1+#ppt_w/2"/>
                                          </p:val>
                                        </p:tav>
                                        <p:tav tm="100000">
                                          <p:val>
                                            <p:strVal val="#ppt_x"/>
                                          </p:val>
                                        </p:tav>
                                      </p:tavLst>
                                    </p:anim>
                                    <p:anim calcmode="lin" valueType="num">
                                      <p:cBhvr additive="base">
                                        <p:cTn id="15" dur="1000" fill="hold"/>
                                        <p:tgtEl>
                                          <p:spTgt spid="20"/>
                                        </p:tgtEl>
                                        <p:attrNameLst>
                                          <p:attrName>ppt_y</p:attrName>
                                        </p:attrNameLst>
                                      </p:cBhvr>
                                      <p:tavLst>
                                        <p:tav tm="0">
                                          <p:val>
                                            <p:strVal val="1+#ppt_h/2"/>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6250" fill="hold"/>
                                        <p:tgtEl>
                                          <p:spTgt spid="21"/>
                                        </p:tgtEl>
                                        <p:attrNameLst>
                                          <p:attrName>ppt_x</p:attrName>
                                        </p:attrNameLst>
                                      </p:cBhvr>
                                      <p:tavLst>
                                        <p:tav tm="0">
                                          <p:val>
                                            <p:strVal val="0-#ppt_w/2"/>
                                          </p:val>
                                        </p:tav>
                                        <p:tav tm="100000">
                                          <p:val>
                                            <p:strVal val="#ppt_x"/>
                                          </p:val>
                                        </p:tav>
                                      </p:tavLst>
                                    </p:anim>
                                    <p:anim calcmode="lin" valueType="num">
                                      <p:cBhvr additive="base">
                                        <p:cTn id="19" dur="6250" fill="hold"/>
                                        <p:tgtEl>
                                          <p:spTgt spid="21"/>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6250" fill="hold"/>
                                        <p:tgtEl>
                                          <p:spTgt spid="22"/>
                                        </p:tgtEl>
                                        <p:attrNameLst>
                                          <p:attrName>ppt_x</p:attrName>
                                        </p:attrNameLst>
                                      </p:cBhvr>
                                      <p:tavLst>
                                        <p:tav tm="0">
                                          <p:val>
                                            <p:strVal val="1+#ppt_w/2"/>
                                          </p:val>
                                        </p:tav>
                                        <p:tav tm="100000">
                                          <p:val>
                                            <p:strVal val="#ppt_x"/>
                                          </p:val>
                                        </p:tav>
                                      </p:tavLst>
                                    </p:anim>
                                    <p:anim calcmode="lin" valueType="num">
                                      <p:cBhvr additive="base">
                                        <p:cTn id="23" dur="625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852" b="91505" l="0" r="100000">
                        <a14:foregroundMark x1="48180" y1="29915" x2="50000" y2="34951"/>
                        <a14:foregroundMark x1="84345" y1="13350" x2="85740" y2="17354"/>
                        <a14:foregroundMark x1="16080" y1="14745" x2="14442" y2="20388"/>
                        <a14:foregroundMark x1="24575" y1="22816" x2="24575" y2="27245"/>
                        <a14:foregroundMark x1="8556" y1="47694" x2="7160" y2="53337"/>
                        <a14:foregroundMark x1="19903" y1="44842" x2="18871" y2="46663"/>
                        <a14:foregroundMark x1="12197" y1="39806" x2="12803" y2="39806"/>
                        <a14:foregroundMark x1="81917" y1="70085" x2="82342" y2="75364"/>
                        <a14:foregroundMark x1="91019" y1="69721" x2="90595" y2="71117"/>
                        <a14:foregroundMark x1="92233" y1="76153" x2="91626" y2="77791"/>
                        <a14:foregroundMark x1="78095" y1="82221" x2="78277" y2="84466"/>
                        <a14:foregroundMark x1="86347" y1="26456" x2="85740" y2="27063"/>
                        <a14:foregroundMark x1="89806" y1="18993" x2="91019" y2="19600"/>
                        <a14:foregroundMark x1="58859" y1="5036" x2="58859" y2="6857"/>
                      </a14:backgroundRemoval>
                    </a14:imgEffect>
                  </a14:imgLayer>
                </a14:imgProps>
              </a:ext>
              <a:ext uri="{28A0092B-C50C-407E-A947-70E740481C1C}">
                <a14:useLocalDpi xmlns:a14="http://schemas.microsoft.com/office/drawing/2010/main" val="0"/>
              </a:ext>
            </a:extLst>
          </a:blip>
          <a:stretch>
            <a:fillRect/>
          </a:stretch>
        </p:blipFill>
        <p:spPr>
          <a:xfrm>
            <a:off x="7065818" y="1510144"/>
            <a:ext cx="4849091" cy="4849091"/>
          </a:xfrm>
          <a:prstGeom prst="rect">
            <a:avLst/>
          </a:prstGeom>
        </p:spPr>
      </p:pic>
      <p:grpSp>
        <p:nvGrpSpPr>
          <p:cNvPr id="3" name="Group 2"/>
          <p:cNvGrpSpPr/>
          <p:nvPr/>
        </p:nvGrpSpPr>
        <p:grpSpPr>
          <a:xfrm>
            <a:off x="850511" y="3361137"/>
            <a:ext cx="6748272" cy="1862049"/>
            <a:chOff x="3072384" y="1389889"/>
            <a:chExt cx="5724144" cy="1862049"/>
          </a:xfrm>
        </p:grpSpPr>
        <p:sp>
          <p:nvSpPr>
            <p:cNvPr id="4" name="TextBox 3"/>
            <p:cNvSpPr txBox="1"/>
            <p:nvPr/>
          </p:nvSpPr>
          <p:spPr>
            <a:xfrm>
              <a:off x="3072384" y="1389890"/>
              <a:ext cx="5724144" cy="1862048"/>
            </a:xfrm>
            <a:prstGeom prst="rect">
              <a:avLst/>
            </a:prstGeom>
            <a:noFill/>
          </p:spPr>
          <p:txBody>
            <a:bodyPr wrap="square" rtlCol="0">
              <a:spAutoFit/>
            </a:bodyPr>
            <a:lstStyle/>
            <a:p>
              <a:r>
                <a:rPr lang="en-US" sz="11500">
                  <a:ln w="523875">
                    <a:solidFill>
                      <a:srgbClr val="003300"/>
                    </a:solidFill>
                  </a:ln>
                  <a:solidFill>
                    <a:srgbClr val="003300"/>
                  </a:solidFill>
                  <a:effectLst>
                    <a:outerShdw blurRad="38100" dist="38100" dir="2700000" algn="tl">
                      <a:srgbClr val="000000">
                        <a:alpha val="43137"/>
                      </a:srgbClr>
                    </a:outerShdw>
                  </a:effectLst>
                  <a:latin typeface="SVN-Internation" panose="02040603050506020204" pitchFamily="18" charset="0"/>
                </a:rPr>
                <a:t>NGHE – VIẾT</a:t>
              </a:r>
            </a:p>
          </p:txBody>
        </p:sp>
        <p:sp>
          <p:nvSpPr>
            <p:cNvPr id="5" name="TextBox 4"/>
            <p:cNvSpPr txBox="1"/>
            <p:nvPr/>
          </p:nvSpPr>
          <p:spPr>
            <a:xfrm>
              <a:off x="3072384" y="1389890"/>
              <a:ext cx="5724144" cy="1862048"/>
            </a:xfrm>
            <a:prstGeom prst="rect">
              <a:avLst/>
            </a:prstGeom>
            <a:noFill/>
          </p:spPr>
          <p:txBody>
            <a:bodyPr wrap="square" rtlCol="0">
              <a:spAutoFit/>
            </a:bodyPr>
            <a:lstStyle/>
            <a:p>
              <a:r>
                <a:rPr lang="en-US" sz="11500">
                  <a:ln w="298450">
                    <a:solidFill>
                      <a:schemeClr val="accent6">
                        <a:lumMod val="75000"/>
                      </a:schemeClr>
                    </a:solidFill>
                  </a:ln>
                  <a:solidFill>
                    <a:schemeClr val="accent6">
                      <a:lumMod val="75000"/>
                    </a:schemeClr>
                  </a:solidFill>
                  <a:latin typeface="SVN-Internation" panose="02040603050506020204" pitchFamily="18" charset="0"/>
                </a:rPr>
                <a:t>NGHE – VIẾT</a:t>
              </a:r>
            </a:p>
          </p:txBody>
        </p:sp>
        <p:sp>
          <p:nvSpPr>
            <p:cNvPr id="6" name="TextBox 5"/>
            <p:cNvSpPr txBox="1"/>
            <p:nvPr/>
          </p:nvSpPr>
          <p:spPr>
            <a:xfrm>
              <a:off x="3072384" y="1389889"/>
              <a:ext cx="5724144" cy="1862048"/>
            </a:xfrm>
            <a:prstGeom prst="rect">
              <a:avLst/>
            </a:prstGeom>
            <a:noFill/>
          </p:spPr>
          <p:txBody>
            <a:bodyPr wrap="square" rtlCol="0">
              <a:spAutoFit/>
            </a:bodyPr>
            <a:lstStyle/>
            <a:p>
              <a:r>
                <a:rPr lang="en-US" sz="11500">
                  <a:solidFill>
                    <a:schemeClr val="bg1"/>
                  </a:solidFill>
                  <a:effectLst>
                    <a:outerShdw blurRad="38100" dist="38100" dir="2700000" algn="tl">
                      <a:srgbClr val="000000">
                        <a:alpha val="43137"/>
                      </a:srgbClr>
                    </a:outerShdw>
                  </a:effectLst>
                  <a:latin typeface="SVN-Internation" panose="02040603050506020204" pitchFamily="18" charset="0"/>
                </a:rPr>
                <a:t>NGHE – VIẾT</a:t>
              </a:r>
            </a:p>
          </p:txBody>
        </p:sp>
      </p:grpSp>
      <p:sp>
        <p:nvSpPr>
          <p:cNvPr id="7" name="TextBox 6"/>
          <p:cNvSpPr txBox="1"/>
          <p:nvPr/>
        </p:nvSpPr>
        <p:spPr>
          <a:xfrm>
            <a:off x="3694030" y="1330981"/>
            <a:ext cx="1474830" cy="2215991"/>
          </a:xfrm>
          <a:prstGeom prst="rect">
            <a:avLst/>
          </a:prstGeom>
          <a:noFill/>
        </p:spPr>
        <p:txBody>
          <a:bodyPr wrap="square" rtlCol="0">
            <a:spAutoFit/>
          </a:bodyPr>
          <a:lstStyle/>
          <a:p>
            <a:r>
              <a:rPr lang="en-US" sz="13800">
                <a:gradFill flip="none" rotWithShape="1">
                  <a:gsLst>
                    <a:gs pos="23000">
                      <a:srgbClr val="FFFF00"/>
                    </a:gs>
                    <a:gs pos="59000">
                      <a:srgbClr val="33CC33">
                        <a:shade val="67500"/>
                        <a:satMod val="115000"/>
                      </a:srgbClr>
                    </a:gs>
                    <a:gs pos="100000">
                      <a:srgbClr val="33CC33">
                        <a:shade val="100000"/>
                        <a:satMod val="115000"/>
                      </a:srgbClr>
                    </a:gs>
                  </a:gsLst>
                  <a:lin ang="16200000" scaled="1"/>
                  <a:tileRect/>
                </a:gradFill>
                <a:effectLst>
                  <a:outerShdw blurRad="38100" dist="38100" dir="2700000" algn="tl">
                    <a:srgbClr val="000000">
                      <a:alpha val="43137"/>
                    </a:srgbClr>
                  </a:outerShdw>
                </a:effectLst>
                <a:latin typeface="SVN-Internation" panose="02040603050506020204" pitchFamily="18" charset="0"/>
              </a:rPr>
              <a:t>01</a:t>
            </a:r>
          </a:p>
        </p:txBody>
      </p:sp>
      <p:pic>
        <p:nvPicPr>
          <p:cNvPr id="8" name="Google Shape;729;p2"/>
          <p:cNvPicPr preferRelativeResize="0"/>
          <p:nvPr/>
        </p:nvPicPr>
        <p:blipFill rotWithShape="1">
          <a:blip r:embed="rId4">
            <a:alphaModFix/>
          </a:blip>
          <a:srcRect/>
          <a:stretch/>
        </p:blipFill>
        <p:spPr>
          <a:xfrm>
            <a:off x="9475517" y="737308"/>
            <a:ext cx="1499625" cy="1092720"/>
          </a:xfrm>
          <a:prstGeom prst="rect">
            <a:avLst/>
          </a:prstGeom>
          <a:noFill/>
          <a:ln>
            <a:noFill/>
          </a:ln>
        </p:spPr>
      </p:pic>
      <p:pic>
        <p:nvPicPr>
          <p:cNvPr id="9" name="Google Shape;1096;p4"/>
          <p:cNvPicPr preferRelativeResize="0"/>
          <p:nvPr/>
        </p:nvPicPr>
        <p:blipFill rotWithShape="1">
          <a:blip r:embed="rId5">
            <a:alphaModFix/>
          </a:blip>
          <a:srcRect/>
          <a:stretch/>
        </p:blipFill>
        <p:spPr>
          <a:xfrm>
            <a:off x="5708346" y="6030187"/>
            <a:ext cx="817987" cy="717658"/>
          </a:xfrm>
          <a:prstGeom prst="rect">
            <a:avLst/>
          </a:prstGeom>
          <a:noFill/>
          <a:ln>
            <a:noFill/>
          </a:ln>
        </p:spPr>
      </p:pic>
      <p:pic>
        <p:nvPicPr>
          <p:cNvPr id="10" name="Google Shape;1097;p4"/>
          <p:cNvPicPr preferRelativeResize="0"/>
          <p:nvPr/>
        </p:nvPicPr>
        <p:blipFill rotWithShape="1">
          <a:blip r:embed="rId6">
            <a:alphaModFix/>
          </a:blip>
          <a:srcRect/>
          <a:stretch/>
        </p:blipFill>
        <p:spPr>
          <a:xfrm>
            <a:off x="3026386" y="1610218"/>
            <a:ext cx="762837" cy="649416"/>
          </a:xfrm>
          <a:prstGeom prst="rect">
            <a:avLst/>
          </a:prstGeom>
          <a:noFill/>
          <a:ln>
            <a:noFill/>
          </a:ln>
        </p:spPr>
      </p:pic>
      <p:pic>
        <p:nvPicPr>
          <p:cNvPr id="11" name="Google Shape;1202;p5"/>
          <p:cNvPicPr preferRelativeResize="0"/>
          <p:nvPr/>
        </p:nvPicPr>
        <p:blipFill rotWithShape="1">
          <a:blip r:embed="rId7">
            <a:alphaModFix/>
          </a:blip>
          <a:srcRect/>
          <a:stretch/>
        </p:blipFill>
        <p:spPr>
          <a:xfrm>
            <a:off x="6246325" y="1739548"/>
            <a:ext cx="516150" cy="180960"/>
          </a:xfrm>
          <a:prstGeom prst="rect">
            <a:avLst/>
          </a:prstGeom>
          <a:noFill/>
          <a:ln>
            <a:noFill/>
          </a:ln>
        </p:spPr>
      </p:pic>
      <p:pic>
        <p:nvPicPr>
          <p:cNvPr id="12" name="Google Shape;1638;p6"/>
          <p:cNvPicPr preferRelativeResize="0"/>
          <p:nvPr/>
        </p:nvPicPr>
        <p:blipFill rotWithShape="1">
          <a:blip r:embed="rId8">
            <a:alphaModFix/>
          </a:blip>
          <a:srcRect/>
          <a:stretch/>
        </p:blipFill>
        <p:spPr>
          <a:xfrm>
            <a:off x="1054426" y="769690"/>
            <a:ext cx="1667025" cy="633360"/>
          </a:xfrm>
          <a:prstGeom prst="rect">
            <a:avLst/>
          </a:prstGeom>
          <a:noFill/>
          <a:ln>
            <a:noFill/>
          </a:ln>
        </p:spPr>
      </p:pic>
      <p:pic>
        <p:nvPicPr>
          <p:cNvPr id="13" name="Google Shape;1096;p4"/>
          <p:cNvPicPr preferRelativeResize="0"/>
          <p:nvPr/>
        </p:nvPicPr>
        <p:blipFill rotWithShape="1">
          <a:blip r:embed="rId5">
            <a:alphaModFix/>
            <a:duotone>
              <a:schemeClr val="accent4">
                <a:shade val="45000"/>
                <a:satMod val="135000"/>
              </a:schemeClr>
              <a:prstClr val="white"/>
            </a:duotone>
          </a:blip>
          <a:srcRect/>
          <a:stretch/>
        </p:blipFill>
        <p:spPr>
          <a:xfrm>
            <a:off x="7065818" y="5780804"/>
            <a:ext cx="969818" cy="827813"/>
          </a:xfrm>
          <a:prstGeom prst="rect">
            <a:avLst/>
          </a:prstGeom>
          <a:noFill/>
          <a:ln>
            <a:noFill/>
          </a:ln>
        </p:spPr>
      </p:pic>
      <p:pic>
        <p:nvPicPr>
          <p:cNvPr id="14" name="Google Shape;1096;p4"/>
          <p:cNvPicPr preferRelativeResize="0"/>
          <p:nvPr/>
        </p:nvPicPr>
        <p:blipFill rotWithShape="1">
          <a:blip r:embed="rId5">
            <a:alphaModFix/>
            <a:duotone>
              <a:schemeClr val="accent6">
                <a:shade val="45000"/>
                <a:satMod val="135000"/>
              </a:schemeClr>
              <a:prstClr val="white"/>
            </a:duotone>
          </a:blip>
          <a:srcRect/>
          <a:stretch/>
        </p:blipFill>
        <p:spPr>
          <a:xfrm>
            <a:off x="4468786" y="5202374"/>
            <a:ext cx="969818" cy="827813"/>
          </a:xfrm>
          <a:prstGeom prst="rect">
            <a:avLst/>
          </a:prstGeom>
          <a:noFill/>
          <a:ln>
            <a:noFill/>
          </a:ln>
        </p:spPr>
      </p:pic>
    </p:spTree>
    <p:extLst>
      <p:ext uri="{BB962C8B-B14F-4D97-AF65-F5344CB8AC3E}">
        <p14:creationId xmlns:p14="http://schemas.microsoft.com/office/powerpoint/2010/main" val="200476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6500" fill="hold"/>
                                        <p:tgtEl>
                                          <p:spTgt spid="12"/>
                                        </p:tgtEl>
                                        <p:attrNameLst>
                                          <p:attrName>ppt_x</p:attrName>
                                        </p:attrNameLst>
                                      </p:cBhvr>
                                      <p:tavLst>
                                        <p:tav tm="0">
                                          <p:val>
                                            <p:strVal val="0-#ppt_w/2"/>
                                          </p:val>
                                        </p:tav>
                                        <p:tav tm="100000">
                                          <p:val>
                                            <p:strVal val="#ppt_x"/>
                                          </p:val>
                                        </p:tav>
                                      </p:tavLst>
                                    </p:anim>
                                    <p:anim calcmode="lin" valueType="num">
                                      <p:cBhvr additive="base">
                                        <p:cTn id="16" dur="65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6000" fill="hold"/>
                                        <p:tgtEl>
                                          <p:spTgt spid="10"/>
                                        </p:tgtEl>
                                        <p:attrNameLst>
                                          <p:attrName>ppt_x</p:attrName>
                                        </p:attrNameLst>
                                      </p:cBhvr>
                                      <p:tavLst>
                                        <p:tav tm="0">
                                          <p:val>
                                            <p:strVal val="1+#ppt_w/2"/>
                                          </p:val>
                                        </p:tav>
                                        <p:tav tm="100000">
                                          <p:val>
                                            <p:strVal val="#ppt_x"/>
                                          </p:val>
                                        </p:tav>
                                      </p:tavLst>
                                    </p:anim>
                                    <p:anim calcmode="lin" valueType="num">
                                      <p:cBhvr additive="base">
                                        <p:cTn id="20" dur="60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6000" fill="hold"/>
                                        <p:tgtEl>
                                          <p:spTgt spid="11"/>
                                        </p:tgtEl>
                                        <p:attrNameLst>
                                          <p:attrName>ppt_x</p:attrName>
                                        </p:attrNameLst>
                                      </p:cBhvr>
                                      <p:tavLst>
                                        <p:tav tm="0">
                                          <p:val>
                                            <p:strVal val="0-#ppt_w/2"/>
                                          </p:val>
                                        </p:tav>
                                        <p:tav tm="100000">
                                          <p:val>
                                            <p:strVal val="#ppt_x"/>
                                          </p:val>
                                        </p:tav>
                                      </p:tavLst>
                                    </p:anim>
                                    <p:anim calcmode="lin" valueType="num">
                                      <p:cBhvr additive="base">
                                        <p:cTn id="24" dur="6000" fill="hold"/>
                                        <p:tgtEl>
                                          <p:spTgt spid="11"/>
                                        </p:tgtEl>
                                        <p:attrNameLst>
                                          <p:attrName>ppt_y</p:attrName>
                                        </p:attrNameLst>
                                      </p:cBhvr>
                                      <p:tavLst>
                                        <p:tav tm="0">
                                          <p:val>
                                            <p:strVal val="#ppt_y"/>
                                          </p:val>
                                        </p:tav>
                                        <p:tav tm="100000">
                                          <p:val>
                                            <p:strVal val="#ppt_y"/>
                                          </p:val>
                                        </p:tav>
                                      </p:tavLst>
                                    </p:anim>
                                  </p:childTnLst>
                                </p:cTn>
                              </p:par>
                              <p:par>
                                <p:cTn id="25" presetID="8" presetClass="emph" presetSubtype="0" fill="hold" nodeType="withEffect">
                                  <p:stCondLst>
                                    <p:cond delay="0"/>
                                  </p:stCondLst>
                                  <p:childTnLst>
                                    <p:animRot by="21600000">
                                      <p:cBhvr>
                                        <p:cTn id="26" dur="475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1F253CE8-FCC1-44F1-6615-2060D038E1BE}"/>
              </a:ext>
            </a:extLst>
          </p:cNvPr>
          <p:cNvSpPr/>
          <p:nvPr/>
        </p:nvSpPr>
        <p:spPr>
          <a:xfrm>
            <a:off x="434078" y="541866"/>
            <a:ext cx="11351521" cy="5783386"/>
          </a:xfrm>
          <a:prstGeom prst="roundRect">
            <a:avLst/>
          </a:prstGeom>
          <a:solidFill>
            <a:schemeClr val="bg1">
              <a:alpha val="98000"/>
            </a:schemeClr>
          </a:solidFill>
          <a:ln w="571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91171" y="2002398"/>
            <a:ext cx="10837334" cy="3785652"/>
          </a:xfrm>
          <a:prstGeom prst="rect">
            <a:avLst/>
          </a:prstGeom>
          <a:noFill/>
        </p:spPr>
        <p:txBody>
          <a:bodyPr wrap="square" rtlCol="0">
            <a:spAutoFit/>
          </a:bodyPr>
          <a:lstStyle/>
          <a:p>
            <a:pPr algn="just"/>
            <a:r>
              <a:rPr lang="en-US" sz="4000">
                <a:latin typeface="UTM Avo" panose="02040603050506020204" pitchFamily="18" charset="0"/>
              </a:rPr>
              <a:t>      Biển 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a:t>
            </a:r>
          </a:p>
        </p:txBody>
      </p:sp>
      <p:sp>
        <p:nvSpPr>
          <p:cNvPr id="4" name="TextBox 3"/>
          <p:cNvSpPr txBox="1"/>
          <p:nvPr/>
        </p:nvSpPr>
        <p:spPr>
          <a:xfrm>
            <a:off x="1336947" y="887412"/>
            <a:ext cx="9545781" cy="769441"/>
          </a:xfrm>
          <a:prstGeom prst="rect">
            <a:avLst/>
          </a:prstGeom>
          <a:noFill/>
        </p:spPr>
        <p:txBody>
          <a:bodyPr wrap="square" rtlCol="0">
            <a:spAutoFit/>
          </a:bodyPr>
          <a:lstStyle/>
          <a:p>
            <a:r>
              <a:rPr lang="en-US" sz="4400" b="1">
                <a:solidFill>
                  <a:srgbClr val="C00000"/>
                </a:solidFill>
                <a:latin typeface="UTM Avo" panose="02040603050506020204" pitchFamily="18" charset="0"/>
              </a:rPr>
              <a:t>Khám phá đáy biển ở Trường Sa</a:t>
            </a:r>
          </a:p>
        </p:txBody>
      </p:sp>
    </p:spTree>
    <p:extLst>
      <p:ext uri="{BB962C8B-B14F-4D97-AF65-F5344CB8AC3E}">
        <p14:creationId xmlns:p14="http://schemas.microsoft.com/office/powerpoint/2010/main" val="116131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1F253CE8-FCC1-44F1-6615-2060D038E1BE}"/>
              </a:ext>
            </a:extLst>
          </p:cNvPr>
          <p:cNvSpPr/>
          <p:nvPr/>
        </p:nvSpPr>
        <p:spPr>
          <a:xfrm>
            <a:off x="420224" y="471055"/>
            <a:ext cx="11351521" cy="5965033"/>
          </a:xfrm>
          <a:prstGeom prst="roundRect">
            <a:avLst/>
          </a:prstGeom>
          <a:solidFill>
            <a:schemeClr val="bg1">
              <a:alpha val="98000"/>
            </a:schemeClr>
          </a:solidFill>
          <a:ln w="571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20435" y="1690252"/>
            <a:ext cx="10808069" cy="2862322"/>
          </a:xfrm>
          <a:prstGeom prst="rect">
            <a:avLst/>
          </a:prstGeom>
          <a:noFill/>
        </p:spPr>
        <p:txBody>
          <a:bodyPr wrap="square" rtlCol="0">
            <a:spAutoFit/>
          </a:bodyPr>
          <a:lstStyle/>
          <a:p>
            <a:pPr algn="just"/>
            <a:r>
              <a:rPr lang="en-US" sz="3600">
                <a:latin typeface="UTM Avo" panose="02040603050506020204" pitchFamily="18" charset="0"/>
              </a:rPr>
              <a:t>      Biển 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a:t>
            </a:r>
          </a:p>
        </p:txBody>
      </p:sp>
      <p:sp>
        <p:nvSpPr>
          <p:cNvPr id="4" name="TextBox 3"/>
          <p:cNvSpPr txBox="1"/>
          <p:nvPr/>
        </p:nvSpPr>
        <p:spPr>
          <a:xfrm>
            <a:off x="1336947" y="693445"/>
            <a:ext cx="9545781" cy="769441"/>
          </a:xfrm>
          <a:prstGeom prst="rect">
            <a:avLst/>
          </a:prstGeom>
          <a:noFill/>
        </p:spPr>
        <p:txBody>
          <a:bodyPr wrap="square" rtlCol="0">
            <a:spAutoFit/>
          </a:bodyPr>
          <a:lstStyle/>
          <a:p>
            <a:r>
              <a:rPr lang="en-US" sz="4400" b="1">
                <a:solidFill>
                  <a:srgbClr val="C00000"/>
                </a:solidFill>
                <a:latin typeface="UTM Avo" panose="02040603050506020204" pitchFamily="18" charset="0"/>
              </a:rPr>
              <a:t>Khám phá đáy biển ở Trường Sa</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10000" b="94000" l="2167" r="94667"/>
                    </a14:imgEffect>
                  </a14:imgLayer>
                </a14:imgProps>
              </a:ext>
              <a:ext uri="{28A0092B-C50C-407E-A947-70E740481C1C}">
                <a14:useLocalDpi xmlns:a14="http://schemas.microsoft.com/office/drawing/2010/main" val="0"/>
              </a:ext>
            </a:extLst>
          </a:blip>
          <a:stretch>
            <a:fillRect/>
          </a:stretch>
        </p:blipFill>
        <p:spPr>
          <a:xfrm>
            <a:off x="-111133" y="4779940"/>
            <a:ext cx="3097458" cy="2323094"/>
          </a:xfrm>
          <a:prstGeom prst="rect">
            <a:avLst/>
          </a:prstGeom>
        </p:spPr>
      </p:pic>
      <p:sp>
        <p:nvSpPr>
          <p:cNvPr id="6" name="Rounded Rectangular Callout 5"/>
          <p:cNvSpPr/>
          <p:nvPr/>
        </p:nvSpPr>
        <p:spPr>
          <a:xfrm>
            <a:off x="3309863" y="4807446"/>
            <a:ext cx="7067191" cy="1373770"/>
          </a:xfrm>
          <a:prstGeom prst="wedgeRoundRectCallout">
            <a:avLst>
              <a:gd name="adj1" fmla="val -56788"/>
              <a:gd name="adj2" fmla="val 68797"/>
              <a:gd name="adj3" fmla="val 16667"/>
            </a:avLst>
          </a:prstGeom>
          <a:solidFill>
            <a:srgbClr val="FFCCFF"/>
          </a:solidFill>
          <a:ln>
            <a:solidFill>
              <a:srgbClr val="FF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Đoạn văn có những chữ nào viết hoa?</a:t>
            </a:r>
          </a:p>
        </p:txBody>
      </p:sp>
      <p:cxnSp>
        <p:nvCxnSpPr>
          <p:cNvPr id="7" name="Straight Connector 6"/>
          <p:cNvCxnSpPr/>
          <p:nvPr/>
        </p:nvCxnSpPr>
        <p:spPr>
          <a:xfrm>
            <a:off x="1569653" y="2231818"/>
            <a:ext cx="274320" cy="1463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057708" y="2231818"/>
            <a:ext cx="365760" cy="1463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742343" y="2246456"/>
            <a:ext cx="365760" cy="1463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049616" y="2772144"/>
            <a:ext cx="365760" cy="1463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165927" y="3867891"/>
            <a:ext cx="365760" cy="1463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179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2" presetClass="entr" presetSubtype="9"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2750" fill="hold"/>
                                        <p:tgtEl>
                                          <p:spTgt spid="5"/>
                                        </p:tgtEl>
                                        <p:attrNameLst>
                                          <p:attrName>ppt_x</p:attrName>
                                        </p:attrNameLst>
                                      </p:cBhvr>
                                      <p:tavLst>
                                        <p:tav tm="0">
                                          <p:val>
                                            <p:strVal val="0-#ppt_w/2"/>
                                          </p:val>
                                        </p:tav>
                                        <p:tav tm="100000">
                                          <p:val>
                                            <p:strVal val="#ppt_x"/>
                                          </p:val>
                                        </p:tav>
                                      </p:tavLst>
                                    </p:anim>
                                    <p:anim calcmode="lin" valueType="num">
                                      <p:cBhvr additive="base">
                                        <p:cTn id="15" dur="275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xit" presetSubtype="0" fill="hold" grpId="1" nodeType="clickEffect">
                                  <p:stCondLst>
                                    <p:cond delay="0"/>
                                  </p:stCondLst>
                                  <p:childTnLst>
                                    <p:animEffect transition="out" filter="fade">
                                      <p:cBhvr>
                                        <p:cTn id="24" dur="1000"/>
                                        <p:tgtEl>
                                          <p:spTgt spid="6"/>
                                        </p:tgtEl>
                                      </p:cBhvr>
                                    </p:animEffect>
                                    <p:anim calcmode="lin" valueType="num">
                                      <p:cBhvr>
                                        <p:cTn id="25" dur="1000"/>
                                        <p:tgtEl>
                                          <p:spTgt spid="6"/>
                                        </p:tgtEl>
                                        <p:attrNameLst>
                                          <p:attrName>ppt_x</p:attrName>
                                        </p:attrNameLst>
                                      </p:cBhvr>
                                      <p:tavLst>
                                        <p:tav tm="0">
                                          <p:val>
                                            <p:strVal val="ppt_x"/>
                                          </p:val>
                                        </p:tav>
                                        <p:tav tm="100000">
                                          <p:val>
                                            <p:strVal val="ppt_x"/>
                                          </p:val>
                                        </p:tav>
                                      </p:tavLst>
                                    </p:anim>
                                    <p:anim calcmode="lin" valueType="num">
                                      <p:cBhvr>
                                        <p:cTn id="26" dur="1000"/>
                                        <p:tgtEl>
                                          <p:spTgt spid="6"/>
                                        </p:tgtEl>
                                        <p:attrNameLst>
                                          <p:attrName>ppt_y</p:attrName>
                                        </p:attrNameLst>
                                      </p:cBhvr>
                                      <p:tavLst>
                                        <p:tav tm="0">
                                          <p:val>
                                            <p:strVal val="ppt_y"/>
                                          </p:val>
                                        </p:tav>
                                        <p:tav tm="100000">
                                          <p:val>
                                            <p:strVal val="ppt_y+.1"/>
                                          </p:val>
                                        </p:tav>
                                      </p:tavLst>
                                    </p:anim>
                                    <p:set>
                                      <p:cBhvr>
                                        <p:cTn id="27" dur="1" fill="hold">
                                          <p:stCondLst>
                                            <p:cond delay="9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arn(inVertical)">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P spid="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1F253CE8-FCC1-44F1-6615-2060D038E1BE}"/>
              </a:ext>
            </a:extLst>
          </p:cNvPr>
          <p:cNvSpPr/>
          <p:nvPr/>
        </p:nvSpPr>
        <p:spPr>
          <a:xfrm>
            <a:off x="434078" y="763539"/>
            <a:ext cx="11351521" cy="5783386"/>
          </a:xfrm>
          <a:prstGeom prst="roundRect">
            <a:avLst/>
          </a:prstGeom>
          <a:solidFill>
            <a:schemeClr val="bg1">
              <a:alpha val="98000"/>
            </a:schemeClr>
          </a:solidFill>
          <a:ln w="571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91171" y="1725298"/>
            <a:ext cx="10837334" cy="3785652"/>
          </a:xfrm>
          <a:prstGeom prst="rect">
            <a:avLst/>
          </a:prstGeom>
          <a:noFill/>
        </p:spPr>
        <p:txBody>
          <a:bodyPr wrap="square" rtlCol="0">
            <a:spAutoFit/>
          </a:bodyPr>
          <a:lstStyle/>
          <a:p>
            <a:pPr algn="just"/>
            <a:r>
              <a:rPr lang="en-US" sz="4000">
                <a:latin typeface="UTM Avo" panose="02040603050506020204" pitchFamily="18" charset="0"/>
              </a:rPr>
              <a:t>      Biển 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a:t>
            </a:r>
          </a:p>
        </p:txBody>
      </p:sp>
      <p:sp>
        <p:nvSpPr>
          <p:cNvPr id="4" name="TextBox 3"/>
          <p:cNvSpPr txBox="1"/>
          <p:nvPr/>
        </p:nvSpPr>
        <p:spPr>
          <a:xfrm>
            <a:off x="1336947" y="887412"/>
            <a:ext cx="9545781" cy="769441"/>
          </a:xfrm>
          <a:prstGeom prst="rect">
            <a:avLst/>
          </a:prstGeom>
          <a:noFill/>
        </p:spPr>
        <p:txBody>
          <a:bodyPr wrap="square" rtlCol="0">
            <a:spAutoFit/>
          </a:bodyPr>
          <a:lstStyle/>
          <a:p>
            <a:r>
              <a:rPr lang="en-US" sz="4400" b="1">
                <a:solidFill>
                  <a:srgbClr val="C00000"/>
                </a:solidFill>
                <a:latin typeface="UTM Avo" panose="02040603050506020204" pitchFamily="18" charset="0"/>
              </a:rPr>
              <a:t>Khám phá đáy biển ở Trường Sa</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10000" b="94000" l="2167" r="94667"/>
                    </a14:imgEffect>
                  </a14:imgLayer>
                </a14:imgProps>
              </a:ext>
              <a:ext uri="{28A0092B-C50C-407E-A947-70E740481C1C}">
                <a14:useLocalDpi xmlns:a14="http://schemas.microsoft.com/office/drawing/2010/main" val="0"/>
              </a:ext>
            </a:extLst>
          </a:blip>
          <a:stretch>
            <a:fillRect/>
          </a:stretch>
        </p:blipFill>
        <p:spPr>
          <a:xfrm>
            <a:off x="893601" y="5065328"/>
            <a:ext cx="2785060" cy="2088795"/>
          </a:xfrm>
          <a:prstGeom prst="rect">
            <a:avLst/>
          </a:prstGeom>
        </p:spPr>
      </p:pic>
      <p:sp>
        <p:nvSpPr>
          <p:cNvPr id="6" name="Rounded Rectangular Callout 5"/>
          <p:cNvSpPr/>
          <p:nvPr/>
        </p:nvSpPr>
        <p:spPr>
          <a:xfrm>
            <a:off x="4703466" y="5310174"/>
            <a:ext cx="6953586" cy="1305196"/>
          </a:xfrm>
          <a:prstGeom prst="wedgeRoundRectCallout">
            <a:avLst>
              <a:gd name="adj1" fmla="val -66313"/>
              <a:gd name="adj2" fmla="val 32547"/>
              <a:gd name="adj3" fmla="val 16667"/>
            </a:avLst>
          </a:prstGeom>
          <a:solidFill>
            <a:srgbClr val="FFCCFF"/>
          </a:solidFill>
          <a:ln>
            <a:solidFill>
              <a:srgbClr val="FF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6600CC"/>
                </a:solidFill>
                <a:latin typeface="UTM Avo" panose="02040603050506020204" pitchFamily="18" charset="0"/>
              </a:rPr>
              <a:t>Đoạn văn có những chữ nào dễ viết sai?</a:t>
            </a:r>
          </a:p>
        </p:txBody>
      </p:sp>
      <p:cxnSp>
        <p:nvCxnSpPr>
          <p:cNvPr id="7" name="Straight Connector 6"/>
          <p:cNvCxnSpPr/>
          <p:nvPr/>
        </p:nvCxnSpPr>
        <p:spPr>
          <a:xfrm>
            <a:off x="3362622" y="2355849"/>
            <a:ext cx="2377440" cy="1463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10471" y="2979302"/>
            <a:ext cx="1371600" cy="1463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10471" y="3575776"/>
            <a:ext cx="2103120" cy="1463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849022" y="4190286"/>
            <a:ext cx="731520" cy="1463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614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2" presetClass="entr" presetSubtype="9"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2750" fill="hold"/>
                                        <p:tgtEl>
                                          <p:spTgt spid="5"/>
                                        </p:tgtEl>
                                        <p:attrNameLst>
                                          <p:attrName>ppt_x</p:attrName>
                                        </p:attrNameLst>
                                      </p:cBhvr>
                                      <p:tavLst>
                                        <p:tav tm="0">
                                          <p:val>
                                            <p:strVal val="0-#ppt_w/2"/>
                                          </p:val>
                                        </p:tav>
                                        <p:tav tm="100000">
                                          <p:val>
                                            <p:strVal val="#ppt_x"/>
                                          </p:val>
                                        </p:tav>
                                      </p:tavLst>
                                    </p:anim>
                                    <p:anim calcmode="lin" valueType="num">
                                      <p:cBhvr additive="base">
                                        <p:cTn id="15" dur="275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64137"/>
            <a:ext cx="5175851" cy="1431757"/>
            <a:chOff x="0" y="164137"/>
            <a:chExt cx="5175851" cy="1431757"/>
          </a:xfrm>
        </p:grpSpPr>
        <p:sp>
          <p:nvSpPr>
            <p:cNvPr id="3" name="任意多边形 69">
              <a:extLst>
                <a:ext uri="{FF2B5EF4-FFF2-40B4-BE49-F238E27FC236}">
                  <a16:creationId xmlns:a16="http://schemas.microsoft.com/office/drawing/2014/main" id="{12BC30EF-401C-40FC-B891-FE8FC3D0B415}"/>
                </a:ext>
              </a:extLst>
            </p:cNvPr>
            <p:cNvSpPr/>
            <p:nvPr/>
          </p:nvSpPr>
          <p:spPr>
            <a:xfrm rot="16200000" flipV="1">
              <a:off x="1872047" y="-1707910"/>
              <a:ext cx="1431757" cy="5175851"/>
            </a:xfrm>
            <a:custGeom>
              <a:avLst/>
              <a:gdLst>
                <a:gd name="connsiteX0" fmla="*/ 1431757 w 1431757"/>
                <a:gd name="connsiteY0" fmla="*/ 6091461 h 6091461"/>
                <a:gd name="connsiteX1" fmla="*/ 1431757 w 1431757"/>
                <a:gd name="connsiteY1" fmla="*/ 4560214 h 6091461"/>
                <a:gd name="connsiteX2" fmla="*/ 1431757 w 1431757"/>
                <a:gd name="connsiteY2" fmla="*/ 3629437 h 6091461"/>
                <a:gd name="connsiteX3" fmla="*/ 1431757 w 1431757"/>
                <a:gd name="connsiteY3" fmla="*/ 3579716 h 6091461"/>
                <a:gd name="connsiteX4" fmla="*/ 1431757 w 1431757"/>
                <a:gd name="connsiteY4" fmla="*/ 2648939 h 6091461"/>
                <a:gd name="connsiteX5" fmla="*/ 1431757 w 1431757"/>
                <a:gd name="connsiteY5" fmla="*/ 930777 h 6091461"/>
                <a:gd name="connsiteX6" fmla="*/ 1431757 w 1431757"/>
                <a:gd name="connsiteY6" fmla="*/ 0 h 6091461"/>
                <a:gd name="connsiteX7" fmla="*/ 2 w 1431757"/>
                <a:gd name="connsiteY7" fmla="*/ 956959 h 6091461"/>
                <a:gd name="connsiteX8" fmla="*/ 2 w 1431757"/>
                <a:gd name="connsiteY8" fmla="*/ 1847839 h 6091461"/>
                <a:gd name="connsiteX9" fmla="*/ 0 w 1431757"/>
                <a:gd name="connsiteY9" fmla="*/ 1847840 h 6091461"/>
                <a:gd name="connsiteX10" fmla="*/ 0 w 1431757"/>
                <a:gd name="connsiteY10" fmla="*/ 2778617 h 6091461"/>
                <a:gd name="connsiteX11" fmla="*/ 0 w 1431757"/>
                <a:gd name="connsiteY11" fmla="*/ 4496779 h 6091461"/>
                <a:gd name="connsiteX12" fmla="*/ 0 w 1431757"/>
                <a:gd name="connsiteY12" fmla="*/ 5427556 h 6091461"/>
                <a:gd name="connsiteX13" fmla="*/ 0 w 1431757"/>
                <a:gd name="connsiteY13" fmla="*/ 5477278 h 6091461"/>
                <a:gd name="connsiteX14" fmla="*/ 0 w 1431757"/>
                <a:gd name="connsiteY14" fmla="*/ 6091461 h 6091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1757" h="6091461">
                  <a:moveTo>
                    <a:pt x="1431757" y="6091461"/>
                  </a:moveTo>
                  <a:lnTo>
                    <a:pt x="1431757" y="4560214"/>
                  </a:lnTo>
                  <a:lnTo>
                    <a:pt x="1431757" y="3629437"/>
                  </a:lnTo>
                  <a:lnTo>
                    <a:pt x="1431757" y="3579716"/>
                  </a:lnTo>
                  <a:lnTo>
                    <a:pt x="1431757" y="2648939"/>
                  </a:lnTo>
                  <a:lnTo>
                    <a:pt x="1431757" y="930777"/>
                  </a:lnTo>
                  <a:lnTo>
                    <a:pt x="1431757" y="0"/>
                  </a:lnTo>
                  <a:lnTo>
                    <a:pt x="2" y="956959"/>
                  </a:lnTo>
                  <a:lnTo>
                    <a:pt x="2" y="1847839"/>
                  </a:lnTo>
                  <a:lnTo>
                    <a:pt x="0" y="1847840"/>
                  </a:lnTo>
                  <a:lnTo>
                    <a:pt x="0" y="2778617"/>
                  </a:lnTo>
                  <a:lnTo>
                    <a:pt x="0" y="4496779"/>
                  </a:lnTo>
                  <a:lnTo>
                    <a:pt x="0" y="5427556"/>
                  </a:lnTo>
                  <a:lnTo>
                    <a:pt x="0" y="5477278"/>
                  </a:lnTo>
                  <a:lnTo>
                    <a:pt x="0" y="6091461"/>
                  </a:lnTo>
                  <a:close/>
                </a:path>
              </a:pathLst>
            </a:custGeom>
            <a:solidFill>
              <a:schemeClr val="bg2">
                <a:alpha val="91000"/>
              </a:schemeClr>
            </a:solidFill>
            <a:ln w="12700" cap="flat" cmpd="sng" algn="ctr">
              <a:noFill/>
              <a:prstDash val="solid"/>
              <a:miter lim="800000"/>
            </a:ln>
            <a:effectLst/>
          </p:spPr>
          <p:txBody>
            <a:bodyPr wrap="square" rtlCol="0" anchor="ctr">
              <a:noAutofit/>
            </a:bodyPr>
            <a:lstStyle/>
            <a:p>
              <a:pPr algn="ctr">
                <a:defRPr/>
              </a:pPr>
              <a:endParaRPr lang="zh-CN" altLang="en-US" kern="0">
                <a:solidFill>
                  <a:prstClr val="white"/>
                </a:solidFill>
                <a:latin typeface="UTM Aptima" panose="02040603050506020204" pitchFamily="18" charset="0"/>
                <a:ea typeface="字魂70号-灵悦黑体" panose="00000500000000000000" pitchFamily="2" charset="-122"/>
                <a:cs typeface="Times New Roman" panose="02020603050405020304" pitchFamily="18" charset="0"/>
                <a:sym typeface="+mn-lt"/>
              </a:endParaRPr>
            </a:p>
          </p:txBody>
        </p:sp>
        <p:sp>
          <p:nvSpPr>
            <p:cNvPr id="4" name="文本框 18">
              <a:extLst>
                <a:ext uri="{FF2B5EF4-FFF2-40B4-BE49-F238E27FC236}">
                  <a16:creationId xmlns:a16="http://schemas.microsoft.com/office/drawing/2014/main" id="{3EE6B733-B6C4-4E38-BDEB-13E32E3D0DF9}"/>
                </a:ext>
              </a:extLst>
            </p:cNvPr>
            <p:cNvSpPr>
              <a:spLocks noChangeArrowheads="1"/>
            </p:cNvSpPr>
            <p:nvPr/>
          </p:nvSpPr>
          <p:spPr bwMode="auto">
            <a:xfrm>
              <a:off x="1" y="305381"/>
              <a:ext cx="464742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altLang="zh-CN" sz="5400" b="1" kern="0">
                  <a:solidFill>
                    <a:srgbClr val="00B0F0"/>
                  </a:solidFill>
                  <a:effectLst>
                    <a:outerShdw blurRad="38100" dist="38100" dir="2700000" algn="tl">
                      <a:srgbClr val="000000">
                        <a:alpha val="43137"/>
                      </a:srgbClr>
                    </a:outerShdw>
                  </a:effectLst>
                  <a:latin typeface="UTM Avo" panose="02040603050506020204" pitchFamily="18" charset="0"/>
                  <a:ea typeface="字魂70号-灵悦黑体" panose="00000500000000000000" pitchFamily="2" charset="-122"/>
                  <a:cs typeface="Times New Roman" panose="02020603050405020304" pitchFamily="18" charset="0"/>
                  <a:sym typeface="+mn-lt"/>
                </a:rPr>
                <a:t>Luyện viết từ</a:t>
              </a:r>
              <a:endParaRPr lang="en-US" sz="5400" b="1" kern="0" dirty="0">
                <a:solidFill>
                  <a:srgbClr val="00B0F0"/>
                </a:solidFill>
                <a:effectLst>
                  <a:outerShdw blurRad="38100" dist="38100" dir="2700000" algn="tl">
                    <a:srgbClr val="000000">
                      <a:alpha val="43137"/>
                    </a:srgbClr>
                  </a:outerShdw>
                </a:effectLst>
                <a:latin typeface="UTM Avo" panose="02040603050506020204" pitchFamily="18" charset="0"/>
                <a:ea typeface="字魂70号-灵悦黑体" panose="00000500000000000000" pitchFamily="2" charset="-122"/>
                <a:cs typeface="Times New Roman" panose="02020603050405020304" pitchFamily="18" charset="0"/>
                <a:sym typeface="+mn-lt"/>
              </a:endParaRPr>
            </a:p>
          </p:txBody>
        </p:sp>
      </p:grpSp>
      <p:grpSp>
        <p:nvGrpSpPr>
          <p:cNvPr id="5" name="Group 4"/>
          <p:cNvGrpSpPr/>
          <p:nvPr/>
        </p:nvGrpSpPr>
        <p:grpSpPr>
          <a:xfrm>
            <a:off x="474560" y="1701537"/>
            <a:ext cx="3947381" cy="2439846"/>
            <a:chOff x="681077" y="1605790"/>
            <a:chExt cx="3947381" cy="2439846"/>
          </a:xfrm>
        </p:grpSpPr>
        <p:grpSp>
          <p:nvGrpSpPr>
            <p:cNvPr id="6" name="Group 5">
              <a:extLst>
                <a:ext uri="{FF2B5EF4-FFF2-40B4-BE49-F238E27FC236}">
                  <a16:creationId xmlns:a16="http://schemas.microsoft.com/office/drawing/2014/main" id="{A1030767-7065-4315-B5DF-D55CE56BB35F}"/>
                </a:ext>
              </a:extLst>
            </p:cNvPr>
            <p:cNvGrpSpPr/>
            <p:nvPr/>
          </p:nvGrpSpPr>
          <p:grpSpPr>
            <a:xfrm>
              <a:off x="681077" y="1605790"/>
              <a:ext cx="3947381" cy="2439846"/>
              <a:chOff x="870676" y="-422550"/>
              <a:chExt cx="10018924" cy="5924335"/>
            </a:xfrm>
          </p:grpSpPr>
          <p:pic>
            <p:nvPicPr>
              <p:cNvPr id="8" name="图片 96">
                <a:extLst>
                  <a:ext uri="{FF2B5EF4-FFF2-40B4-BE49-F238E27FC236}">
                    <a16:creationId xmlns:a16="http://schemas.microsoft.com/office/drawing/2014/main" id="{5B2D5872-215A-4563-9798-7BF47326BDC4}"/>
                  </a:ext>
                </a:extLst>
              </p:cNvPr>
              <p:cNvPicPr>
                <a:picLocks noChangeAspect="1"/>
              </p:cNvPicPr>
              <p:nvPr/>
            </p:nvPicPr>
            <p:blipFill rotWithShape="1">
              <a:blip r:embed="rId2">
                <a:extLst>
                  <a:ext uri="{28A0092B-C50C-407E-A947-70E740481C1C}">
                    <a14:useLocalDpi xmlns:a14="http://schemas.microsoft.com/office/drawing/2010/main" val="0"/>
                  </a:ext>
                </a:extLst>
              </a:blip>
              <a:srcRect t="18309" r="63387" b="43217"/>
              <a:stretch>
                <a:fillRect/>
              </a:stretch>
            </p:blipFill>
            <p:spPr>
              <a:xfrm>
                <a:off x="870676" y="-422550"/>
                <a:ext cx="10018924" cy="5924335"/>
              </a:xfrm>
              <a:prstGeom prst="rect">
                <a:avLst/>
              </a:prstGeom>
            </p:spPr>
          </p:pic>
          <p:grpSp>
            <p:nvGrpSpPr>
              <p:cNvPr id="9" name="组合 67">
                <a:extLst>
                  <a:ext uri="{FF2B5EF4-FFF2-40B4-BE49-F238E27FC236}">
                    <a16:creationId xmlns:a16="http://schemas.microsoft.com/office/drawing/2014/main" id="{1C8F6427-7F04-4792-BC1F-1E7F920CCEBA}"/>
                  </a:ext>
                </a:extLst>
              </p:cNvPr>
              <p:cNvGrpSpPr/>
              <p:nvPr/>
            </p:nvGrpSpPr>
            <p:grpSpPr>
              <a:xfrm rot="2224307">
                <a:off x="6139339" y="955660"/>
                <a:ext cx="479816" cy="470993"/>
                <a:chOff x="10646778" y="4753862"/>
                <a:chExt cx="751521" cy="737702"/>
              </a:xfrm>
            </p:grpSpPr>
            <p:sp>
              <p:nvSpPr>
                <p:cNvPr id="16" name="五角星 2">
                  <a:extLst>
                    <a:ext uri="{FF2B5EF4-FFF2-40B4-BE49-F238E27FC236}">
                      <a16:creationId xmlns:a16="http://schemas.microsoft.com/office/drawing/2014/main" id="{5DF0DA58-34A4-4152-9363-DFC06055D978}"/>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ysClr val="window" lastClr="FFFFFF"/>
                </a:solidFill>
                <a:ln w="15875" cap="flat" cmpd="sng" algn="ctr">
                  <a:noFill/>
                  <a:prstDash val="solid"/>
                  <a:miter lim="800000"/>
                </a:ln>
                <a:effectLst>
                  <a:outerShdw blurRad="76200" dist="50800" dir="5400000" algn="t" rotWithShape="0">
                    <a:prstClr val="black">
                      <a:alpha val="16000"/>
                    </a:prstClr>
                  </a:out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AACBE6"/>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endParaRPr>
                </a:p>
              </p:txBody>
            </p:sp>
            <p:grpSp>
              <p:nvGrpSpPr>
                <p:cNvPr id="17" name="组合 69">
                  <a:extLst>
                    <a:ext uri="{FF2B5EF4-FFF2-40B4-BE49-F238E27FC236}">
                      <a16:creationId xmlns:a16="http://schemas.microsoft.com/office/drawing/2014/main" id="{CE165EB7-646D-4B4A-A3FA-A718FE411B4D}"/>
                    </a:ext>
                  </a:extLst>
                </p:cNvPr>
                <p:cNvGrpSpPr/>
                <p:nvPr/>
              </p:nvGrpSpPr>
              <p:grpSpPr>
                <a:xfrm>
                  <a:off x="10646778" y="4762829"/>
                  <a:ext cx="749726" cy="728735"/>
                  <a:chOff x="11012539" y="4493889"/>
                  <a:chExt cx="749726" cy="728735"/>
                </a:xfrm>
              </p:grpSpPr>
              <p:sp>
                <p:nvSpPr>
                  <p:cNvPr id="18" name="五角星 2">
                    <a:extLst>
                      <a:ext uri="{FF2B5EF4-FFF2-40B4-BE49-F238E27FC236}">
                        <a16:creationId xmlns:a16="http://schemas.microsoft.com/office/drawing/2014/main" id="{EC18D5A6-3C02-4145-B620-4EB774E303A4}"/>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cap="flat" cmpd="sng" algn="ctr">
                    <a:solidFill>
                      <a:srgbClr val="FFFF00"/>
                    </a:solidFill>
                    <a:prstDash val="solid"/>
                    <a:miter lim="800000"/>
                  </a:ln>
                  <a:effectLst>
                    <a:innerShdw blurRad="292100">
                      <a:srgbClr val="FFC000"/>
                    </a:inn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AACBE6"/>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endParaRPr>
                  </a:p>
                </p:txBody>
              </p:sp>
              <p:sp>
                <p:nvSpPr>
                  <p:cNvPr id="19" name="五角星 2">
                    <a:extLst>
                      <a:ext uri="{FF2B5EF4-FFF2-40B4-BE49-F238E27FC236}">
                        <a16:creationId xmlns:a16="http://schemas.microsoft.com/office/drawing/2014/main" id="{B900EC14-D990-440C-AC9F-9946A140913F}"/>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cmpd="sng" algn="ctr">
                    <a:solidFill>
                      <a:sysClr val="window" lastClr="FFFFFF">
                        <a:alpha val="89000"/>
                      </a:sysClr>
                    </a:solid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AACBE6"/>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endParaRPr>
                  </a:p>
                </p:txBody>
              </p:sp>
              <p:sp>
                <p:nvSpPr>
                  <p:cNvPr id="20" name="五角星 2">
                    <a:extLst>
                      <a:ext uri="{FF2B5EF4-FFF2-40B4-BE49-F238E27FC236}">
                        <a16:creationId xmlns:a16="http://schemas.microsoft.com/office/drawing/2014/main" id="{232B01A5-E026-4631-8F04-F16E7C0E6A59}"/>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cmpd="sng" algn="ctr">
                    <a:solidFill>
                      <a:sysClr val="window" lastClr="FFFFFF">
                        <a:alpha val="69000"/>
                      </a:sysClr>
                    </a:solid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AACBE6"/>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endParaRPr>
                  </a:p>
                </p:txBody>
              </p:sp>
            </p:grpSp>
          </p:grpSp>
          <p:grpSp>
            <p:nvGrpSpPr>
              <p:cNvPr id="10" name="组合 73">
                <a:extLst>
                  <a:ext uri="{FF2B5EF4-FFF2-40B4-BE49-F238E27FC236}">
                    <a16:creationId xmlns:a16="http://schemas.microsoft.com/office/drawing/2014/main" id="{4D86DB2B-79E7-4B4D-904D-BC6F520C2B18}"/>
                  </a:ext>
                </a:extLst>
              </p:cNvPr>
              <p:cNvGrpSpPr/>
              <p:nvPr/>
            </p:nvGrpSpPr>
            <p:grpSpPr>
              <a:xfrm rot="2427509">
                <a:off x="3967980" y="667420"/>
                <a:ext cx="495774" cy="486658"/>
                <a:chOff x="10646778" y="4753862"/>
                <a:chExt cx="751521" cy="737702"/>
              </a:xfrm>
            </p:grpSpPr>
            <p:sp>
              <p:nvSpPr>
                <p:cNvPr id="11" name="五角星 2">
                  <a:extLst>
                    <a:ext uri="{FF2B5EF4-FFF2-40B4-BE49-F238E27FC236}">
                      <a16:creationId xmlns:a16="http://schemas.microsoft.com/office/drawing/2014/main" id="{0E0F4BDF-790F-4A47-AE45-6EEBBB8489B1}"/>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ysClr val="window" lastClr="FFFFFF"/>
                </a:solidFill>
                <a:ln w="15875" cap="flat" cmpd="sng" algn="ctr">
                  <a:noFill/>
                  <a:prstDash val="solid"/>
                  <a:miter lim="800000"/>
                </a:ln>
                <a:effectLst>
                  <a:outerShdw blurRad="76200" dist="50800" dir="5400000" algn="t" rotWithShape="0">
                    <a:prstClr val="black">
                      <a:alpha val="16000"/>
                    </a:prstClr>
                  </a:out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AACBE6"/>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endParaRPr>
                </a:p>
              </p:txBody>
            </p:sp>
            <p:grpSp>
              <p:nvGrpSpPr>
                <p:cNvPr id="12" name="组合 75">
                  <a:extLst>
                    <a:ext uri="{FF2B5EF4-FFF2-40B4-BE49-F238E27FC236}">
                      <a16:creationId xmlns:a16="http://schemas.microsoft.com/office/drawing/2014/main" id="{81221ABE-2F90-44BC-B0C5-F7F40BB1981C}"/>
                    </a:ext>
                  </a:extLst>
                </p:cNvPr>
                <p:cNvGrpSpPr/>
                <p:nvPr/>
              </p:nvGrpSpPr>
              <p:grpSpPr>
                <a:xfrm>
                  <a:off x="10646778" y="4762829"/>
                  <a:ext cx="749726" cy="728735"/>
                  <a:chOff x="11012539" y="4493889"/>
                  <a:chExt cx="749726" cy="728735"/>
                </a:xfrm>
              </p:grpSpPr>
              <p:sp>
                <p:nvSpPr>
                  <p:cNvPr id="13" name="五角星 2">
                    <a:extLst>
                      <a:ext uri="{FF2B5EF4-FFF2-40B4-BE49-F238E27FC236}">
                        <a16:creationId xmlns:a16="http://schemas.microsoft.com/office/drawing/2014/main" id="{9CB9D3EE-75EC-4831-ADFB-DE8AA6FEB09A}"/>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cap="flat" cmpd="sng" algn="ctr">
                    <a:solidFill>
                      <a:sysClr val="window" lastClr="FFFFFF"/>
                    </a:solidFill>
                    <a:prstDash val="solid"/>
                    <a:miter lim="800000"/>
                  </a:ln>
                  <a:effectLst>
                    <a:innerShdw blurRad="292100">
                      <a:srgbClr val="76CE0C"/>
                    </a:inn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AACBE6"/>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endParaRPr>
                  </a:p>
                </p:txBody>
              </p:sp>
              <p:sp>
                <p:nvSpPr>
                  <p:cNvPr id="14" name="五角星 2">
                    <a:extLst>
                      <a:ext uri="{FF2B5EF4-FFF2-40B4-BE49-F238E27FC236}">
                        <a16:creationId xmlns:a16="http://schemas.microsoft.com/office/drawing/2014/main" id="{1FBC2129-A203-471A-96C3-52ED3E6091EB}"/>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cmpd="sng" algn="ctr">
                    <a:solidFill>
                      <a:sysClr val="window" lastClr="FFFFFF">
                        <a:alpha val="89000"/>
                      </a:sysClr>
                    </a:solid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AACBE6"/>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endParaRPr>
                  </a:p>
                </p:txBody>
              </p:sp>
              <p:sp>
                <p:nvSpPr>
                  <p:cNvPr id="15" name="五角星 2">
                    <a:extLst>
                      <a:ext uri="{FF2B5EF4-FFF2-40B4-BE49-F238E27FC236}">
                        <a16:creationId xmlns:a16="http://schemas.microsoft.com/office/drawing/2014/main" id="{86C0AB23-C38B-4CAC-8231-D03C22D3A4E2}"/>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cmpd="sng" algn="ctr">
                    <a:solidFill>
                      <a:sysClr val="window" lastClr="FFFFFF">
                        <a:alpha val="69000"/>
                      </a:sysClr>
                    </a:solid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AACBE6"/>
                      </a:solidFill>
                      <a:effectLst/>
                      <a:uLnTx/>
                      <a:uFillTx/>
                      <a:latin typeface="zihun35hao-jindianyahei" panose="00000500000000000000" pitchFamily="2" charset="-122"/>
                      <a:ea typeface="zihun35hao-jindianyahei" panose="00000500000000000000" pitchFamily="2" charset="-122"/>
                      <a:cs typeface="+mn-cs"/>
                      <a:sym typeface="zihun35hao-jindianyahei" panose="00000500000000000000" pitchFamily="2" charset="-122"/>
                    </a:endParaRPr>
                  </a:p>
                </p:txBody>
              </p:sp>
            </p:grpSp>
          </p:grpSp>
        </p:grpSp>
        <p:sp>
          <p:nvSpPr>
            <p:cNvPr id="7" name="TextBox 6"/>
            <p:cNvSpPr txBox="1"/>
            <p:nvPr/>
          </p:nvSpPr>
          <p:spPr>
            <a:xfrm>
              <a:off x="1190445" y="2612106"/>
              <a:ext cx="3320154"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0070C0"/>
                  </a:solidFill>
                  <a:effectLst/>
                  <a:uLnTx/>
                  <a:uFillTx/>
                  <a:latin typeface="HP001 5 hàng" panose="020B0603050302020204" pitchFamily="34" charset="0"/>
                </a:rPr>
                <a:t>Trường</a:t>
              </a:r>
              <a:r>
                <a:rPr kumimoji="0" lang="en-US" sz="4800" b="1" i="0" u="none" strike="noStrike" kern="0" cap="none" spc="0" normalizeH="0" noProof="0">
                  <a:ln>
                    <a:noFill/>
                  </a:ln>
                  <a:solidFill>
                    <a:srgbClr val="0070C0"/>
                  </a:solidFill>
                  <a:effectLst/>
                  <a:uLnTx/>
                  <a:uFillTx/>
                  <a:latin typeface="HP001 5 hàng" panose="020B0603050302020204" pitchFamily="34" charset="0"/>
                </a:rPr>
                <a:t> Sa</a:t>
              </a:r>
              <a:endParaRPr kumimoji="0" lang="en-US" sz="4800" b="1" i="0" u="none" strike="noStrike" kern="0" cap="none" spc="0" normalizeH="0" baseline="0" noProof="0">
                <a:ln>
                  <a:noFill/>
                </a:ln>
                <a:solidFill>
                  <a:srgbClr val="6600CC"/>
                </a:solidFill>
                <a:effectLst/>
                <a:uLnTx/>
                <a:uFillTx/>
                <a:latin typeface="HP001 5 hàng" panose="020B0603050302020204" pitchFamily="34" charset="0"/>
              </a:endParaRPr>
            </a:p>
          </p:txBody>
        </p:sp>
      </p:grpSp>
      <p:grpSp>
        <p:nvGrpSpPr>
          <p:cNvPr id="21" name="Group 20"/>
          <p:cNvGrpSpPr/>
          <p:nvPr/>
        </p:nvGrpSpPr>
        <p:grpSpPr>
          <a:xfrm>
            <a:off x="5363499" y="1678531"/>
            <a:ext cx="3555434" cy="2136442"/>
            <a:chOff x="1070884" y="1728603"/>
            <a:chExt cx="3555434" cy="2136442"/>
          </a:xfrm>
        </p:grpSpPr>
        <p:grpSp>
          <p:nvGrpSpPr>
            <p:cNvPr id="22" name="Group 21">
              <a:extLst>
                <a:ext uri="{FF2B5EF4-FFF2-40B4-BE49-F238E27FC236}">
                  <a16:creationId xmlns:a16="http://schemas.microsoft.com/office/drawing/2014/main" id="{A1030767-7065-4315-B5DF-D55CE56BB35F}"/>
                </a:ext>
              </a:extLst>
            </p:cNvPr>
            <p:cNvGrpSpPr/>
            <p:nvPr/>
          </p:nvGrpSpPr>
          <p:grpSpPr>
            <a:xfrm>
              <a:off x="1070884" y="1728603"/>
              <a:ext cx="3456509" cy="2136442"/>
              <a:chOff x="1860053" y="-124341"/>
              <a:chExt cx="8773032" cy="5187622"/>
            </a:xfrm>
          </p:grpSpPr>
          <p:pic>
            <p:nvPicPr>
              <p:cNvPr id="24" name="图片 96">
                <a:extLst>
                  <a:ext uri="{FF2B5EF4-FFF2-40B4-BE49-F238E27FC236}">
                    <a16:creationId xmlns:a16="http://schemas.microsoft.com/office/drawing/2014/main" id="{5B2D5872-215A-4563-9798-7BF47326BDC4}"/>
                  </a:ext>
                </a:extLst>
              </p:cNvPr>
              <p:cNvPicPr>
                <a:picLocks noChangeAspect="1"/>
              </p:cNvPicPr>
              <p:nvPr/>
            </p:nvPicPr>
            <p:blipFill rotWithShape="1">
              <a:blip r:embed="rId2">
                <a:extLst>
                  <a:ext uri="{28A0092B-C50C-407E-A947-70E740481C1C}">
                    <a14:useLocalDpi xmlns:a14="http://schemas.microsoft.com/office/drawing/2010/main" val="0"/>
                  </a:ext>
                </a:extLst>
              </a:blip>
              <a:srcRect t="18309" r="63387" b="43217"/>
              <a:stretch>
                <a:fillRect/>
              </a:stretch>
            </p:blipFill>
            <p:spPr>
              <a:xfrm>
                <a:off x="1860053" y="-124341"/>
                <a:ext cx="8773032" cy="5187622"/>
              </a:xfrm>
              <a:prstGeom prst="rect">
                <a:avLst/>
              </a:prstGeom>
            </p:spPr>
          </p:pic>
          <p:grpSp>
            <p:nvGrpSpPr>
              <p:cNvPr id="25" name="组合 67">
                <a:extLst>
                  <a:ext uri="{FF2B5EF4-FFF2-40B4-BE49-F238E27FC236}">
                    <a16:creationId xmlns:a16="http://schemas.microsoft.com/office/drawing/2014/main" id="{1C8F6427-7F04-4792-BC1F-1E7F920CCEBA}"/>
                  </a:ext>
                </a:extLst>
              </p:cNvPr>
              <p:cNvGrpSpPr/>
              <p:nvPr/>
            </p:nvGrpSpPr>
            <p:grpSpPr>
              <a:xfrm rot="2224307">
                <a:off x="6139339" y="955660"/>
                <a:ext cx="479816" cy="470993"/>
                <a:chOff x="10646778" y="4753862"/>
                <a:chExt cx="751521" cy="737702"/>
              </a:xfrm>
            </p:grpSpPr>
            <p:sp>
              <p:nvSpPr>
                <p:cNvPr id="32" name="五角星 2">
                  <a:extLst>
                    <a:ext uri="{FF2B5EF4-FFF2-40B4-BE49-F238E27FC236}">
                      <a16:creationId xmlns:a16="http://schemas.microsoft.com/office/drawing/2014/main" id="{5DF0DA58-34A4-4152-9363-DFC06055D978}"/>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ysClr val="window" lastClr="FFFFFF"/>
                </a:solidFill>
                <a:ln w="15875" cap="flat" cmpd="sng" algn="ctr">
                  <a:noFill/>
                  <a:prstDash val="solid"/>
                  <a:miter lim="800000"/>
                </a:ln>
                <a:effectLst>
                  <a:outerShdw blurRad="76200" dist="50800" dir="5400000" algn="t" rotWithShape="0">
                    <a:prstClr val="black">
                      <a:alpha val="16000"/>
                    </a:prstClr>
                  </a:out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AACBE6"/>
                    </a:solidFill>
                    <a:effectLst/>
                    <a:uLnTx/>
                    <a:uFillTx/>
                    <a:latin typeface="HP001 5 hàng" panose="020B0603050302020204" pitchFamily="34" charset="0"/>
                    <a:ea typeface="zihun35hao-jindianyahei" panose="00000500000000000000" pitchFamily="2" charset="-122"/>
                    <a:sym typeface="zihun35hao-jindianyahei" panose="00000500000000000000" pitchFamily="2" charset="-122"/>
                  </a:endParaRPr>
                </a:p>
              </p:txBody>
            </p:sp>
            <p:grpSp>
              <p:nvGrpSpPr>
                <p:cNvPr id="33" name="组合 69">
                  <a:extLst>
                    <a:ext uri="{FF2B5EF4-FFF2-40B4-BE49-F238E27FC236}">
                      <a16:creationId xmlns:a16="http://schemas.microsoft.com/office/drawing/2014/main" id="{CE165EB7-646D-4B4A-A3FA-A718FE411B4D}"/>
                    </a:ext>
                  </a:extLst>
                </p:cNvPr>
                <p:cNvGrpSpPr/>
                <p:nvPr/>
              </p:nvGrpSpPr>
              <p:grpSpPr>
                <a:xfrm>
                  <a:off x="10646778" y="4762829"/>
                  <a:ext cx="749726" cy="728735"/>
                  <a:chOff x="11012539" y="4493889"/>
                  <a:chExt cx="749726" cy="728735"/>
                </a:xfrm>
              </p:grpSpPr>
              <p:sp>
                <p:nvSpPr>
                  <p:cNvPr id="34" name="五角星 2">
                    <a:extLst>
                      <a:ext uri="{FF2B5EF4-FFF2-40B4-BE49-F238E27FC236}">
                        <a16:creationId xmlns:a16="http://schemas.microsoft.com/office/drawing/2014/main" id="{EC18D5A6-3C02-4145-B620-4EB774E303A4}"/>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cap="flat" cmpd="sng" algn="ctr">
                    <a:solidFill>
                      <a:srgbClr val="FFFF00"/>
                    </a:solidFill>
                    <a:prstDash val="solid"/>
                    <a:miter lim="800000"/>
                  </a:ln>
                  <a:effectLst>
                    <a:innerShdw blurRad="292100">
                      <a:srgbClr val="FFC000"/>
                    </a:inn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AACBE6"/>
                      </a:solidFill>
                      <a:effectLst/>
                      <a:uLnTx/>
                      <a:uFillTx/>
                      <a:latin typeface="HP001 5 hàng" panose="020B0603050302020204" pitchFamily="34" charset="0"/>
                      <a:ea typeface="zihun35hao-jindianyahei" panose="00000500000000000000" pitchFamily="2" charset="-122"/>
                      <a:sym typeface="zihun35hao-jindianyahei" panose="00000500000000000000" pitchFamily="2" charset="-122"/>
                    </a:endParaRPr>
                  </a:p>
                </p:txBody>
              </p:sp>
              <p:sp>
                <p:nvSpPr>
                  <p:cNvPr id="35" name="五角星 2">
                    <a:extLst>
                      <a:ext uri="{FF2B5EF4-FFF2-40B4-BE49-F238E27FC236}">
                        <a16:creationId xmlns:a16="http://schemas.microsoft.com/office/drawing/2014/main" id="{B900EC14-D990-440C-AC9F-9946A140913F}"/>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cmpd="sng" algn="ctr">
                    <a:solidFill>
                      <a:sysClr val="window" lastClr="FFFFFF">
                        <a:alpha val="89000"/>
                      </a:sysClr>
                    </a:solid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AACBE6"/>
                      </a:solidFill>
                      <a:effectLst/>
                      <a:uLnTx/>
                      <a:uFillTx/>
                      <a:latin typeface="HP001 5 hàng" panose="020B0603050302020204" pitchFamily="34" charset="0"/>
                      <a:ea typeface="zihun35hao-jindianyahei" panose="00000500000000000000" pitchFamily="2" charset="-122"/>
                      <a:sym typeface="zihun35hao-jindianyahei" panose="00000500000000000000" pitchFamily="2" charset="-122"/>
                    </a:endParaRPr>
                  </a:p>
                </p:txBody>
              </p:sp>
              <p:sp>
                <p:nvSpPr>
                  <p:cNvPr id="36" name="五角星 2">
                    <a:extLst>
                      <a:ext uri="{FF2B5EF4-FFF2-40B4-BE49-F238E27FC236}">
                        <a16:creationId xmlns:a16="http://schemas.microsoft.com/office/drawing/2014/main" id="{232B01A5-E026-4631-8F04-F16E7C0E6A59}"/>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cmpd="sng" algn="ctr">
                    <a:solidFill>
                      <a:sysClr val="window" lastClr="FFFFFF">
                        <a:alpha val="69000"/>
                      </a:sysClr>
                    </a:solid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AACBE6"/>
                      </a:solidFill>
                      <a:effectLst/>
                      <a:uLnTx/>
                      <a:uFillTx/>
                      <a:latin typeface="HP001 5 hàng" panose="020B0603050302020204" pitchFamily="34" charset="0"/>
                      <a:ea typeface="zihun35hao-jindianyahei" panose="00000500000000000000" pitchFamily="2" charset="-122"/>
                      <a:sym typeface="zihun35hao-jindianyahei" panose="00000500000000000000" pitchFamily="2" charset="-122"/>
                    </a:endParaRPr>
                  </a:p>
                </p:txBody>
              </p:sp>
            </p:grpSp>
          </p:grpSp>
          <p:grpSp>
            <p:nvGrpSpPr>
              <p:cNvPr id="26" name="组合 73">
                <a:extLst>
                  <a:ext uri="{FF2B5EF4-FFF2-40B4-BE49-F238E27FC236}">
                    <a16:creationId xmlns:a16="http://schemas.microsoft.com/office/drawing/2014/main" id="{4D86DB2B-79E7-4B4D-904D-BC6F520C2B18}"/>
                  </a:ext>
                </a:extLst>
              </p:cNvPr>
              <p:cNvGrpSpPr/>
              <p:nvPr/>
            </p:nvGrpSpPr>
            <p:grpSpPr>
              <a:xfrm rot="2427509">
                <a:off x="3967980" y="667420"/>
                <a:ext cx="495774" cy="486658"/>
                <a:chOff x="10646778" y="4753862"/>
                <a:chExt cx="751521" cy="737702"/>
              </a:xfrm>
            </p:grpSpPr>
            <p:sp>
              <p:nvSpPr>
                <p:cNvPr id="27" name="五角星 2">
                  <a:extLst>
                    <a:ext uri="{FF2B5EF4-FFF2-40B4-BE49-F238E27FC236}">
                      <a16:creationId xmlns:a16="http://schemas.microsoft.com/office/drawing/2014/main" id="{0E0F4BDF-790F-4A47-AE45-6EEBBB8489B1}"/>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ysClr val="window" lastClr="FFFFFF"/>
                </a:solidFill>
                <a:ln w="15875" cap="flat" cmpd="sng" algn="ctr">
                  <a:noFill/>
                  <a:prstDash val="solid"/>
                  <a:miter lim="800000"/>
                </a:ln>
                <a:effectLst>
                  <a:outerShdw blurRad="76200" dist="50800" dir="5400000" algn="t" rotWithShape="0">
                    <a:prstClr val="black">
                      <a:alpha val="16000"/>
                    </a:prstClr>
                  </a:out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AACBE6"/>
                    </a:solidFill>
                    <a:effectLst/>
                    <a:uLnTx/>
                    <a:uFillTx/>
                    <a:latin typeface="HP001 5 hàng" panose="020B0603050302020204" pitchFamily="34" charset="0"/>
                    <a:ea typeface="zihun35hao-jindianyahei" panose="00000500000000000000" pitchFamily="2" charset="-122"/>
                    <a:sym typeface="zihun35hao-jindianyahei" panose="00000500000000000000" pitchFamily="2" charset="-122"/>
                  </a:endParaRPr>
                </a:p>
              </p:txBody>
            </p:sp>
            <p:grpSp>
              <p:nvGrpSpPr>
                <p:cNvPr id="28" name="组合 75">
                  <a:extLst>
                    <a:ext uri="{FF2B5EF4-FFF2-40B4-BE49-F238E27FC236}">
                      <a16:creationId xmlns:a16="http://schemas.microsoft.com/office/drawing/2014/main" id="{81221ABE-2F90-44BC-B0C5-F7F40BB1981C}"/>
                    </a:ext>
                  </a:extLst>
                </p:cNvPr>
                <p:cNvGrpSpPr/>
                <p:nvPr/>
              </p:nvGrpSpPr>
              <p:grpSpPr>
                <a:xfrm>
                  <a:off x="10646778" y="4762829"/>
                  <a:ext cx="749726" cy="728735"/>
                  <a:chOff x="11012539" y="4493889"/>
                  <a:chExt cx="749726" cy="728735"/>
                </a:xfrm>
              </p:grpSpPr>
              <p:sp>
                <p:nvSpPr>
                  <p:cNvPr id="29" name="五角星 2">
                    <a:extLst>
                      <a:ext uri="{FF2B5EF4-FFF2-40B4-BE49-F238E27FC236}">
                        <a16:creationId xmlns:a16="http://schemas.microsoft.com/office/drawing/2014/main" id="{9CB9D3EE-75EC-4831-ADFB-DE8AA6FEB09A}"/>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cap="flat" cmpd="sng" algn="ctr">
                    <a:solidFill>
                      <a:sysClr val="window" lastClr="FFFFFF"/>
                    </a:solidFill>
                    <a:prstDash val="solid"/>
                    <a:miter lim="800000"/>
                  </a:ln>
                  <a:effectLst>
                    <a:innerShdw blurRad="292100">
                      <a:srgbClr val="76CE0C"/>
                    </a:inn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AACBE6"/>
                      </a:solidFill>
                      <a:effectLst/>
                      <a:uLnTx/>
                      <a:uFillTx/>
                      <a:latin typeface="HP001 5 hàng" panose="020B0603050302020204" pitchFamily="34" charset="0"/>
                      <a:ea typeface="zihun35hao-jindianyahei" panose="00000500000000000000" pitchFamily="2" charset="-122"/>
                      <a:sym typeface="zihun35hao-jindianyahei" panose="00000500000000000000" pitchFamily="2" charset="-122"/>
                    </a:endParaRPr>
                  </a:p>
                </p:txBody>
              </p:sp>
              <p:sp>
                <p:nvSpPr>
                  <p:cNvPr id="30" name="五角星 2">
                    <a:extLst>
                      <a:ext uri="{FF2B5EF4-FFF2-40B4-BE49-F238E27FC236}">
                        <a16:creationId xmlns:a16="http://schemas.microsoft.com/office/drawing/2014/main" id="{1FBC2129-A203-471A-96C3-52ED3E6091EB}"/>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cmpd="sng" algn="ctr">
                    <a:solidFill>
                      <a:sysClr val="window" lastClr="FFFFFF">
                        <a:alpha val="89000"/>
                      </a:sysClr>
                    </a:solid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AACBE6"/>
                      </a:solidFill>
                      <a:effectLst/>
                      <a:uLnTx/>
                      <a:uFillTx/>
                      <a:latin typeface="HP001 5 hàng" panose="020B0603050302020204" pitchFamily="34" charset="0"/>
                      <a:ea typeface="zihun35hao-jindianyahei" panose="00000500000000000000" pitchFamily="2" charset="-122"/>
                      <a:sym typeface="zihun35hao-jindianyahei" panose="00000500000000000000" pitchFamily="2" charset="-122"/>
                    </a:endParaRPr>
                  </a:p>
                </p:txBody>
              </p:sp>
              <p:sp>
                <p:nvSpPr>
                  <p:cNvPr id="31" name="五角星 2">
                    <a:extLst>
                      <a:ext uri="{FF2B5EF4-FFF2-40B4-BE49-F238E27FC236}">
                        <a16:creationId xmlns:a16="http://schemas.microsoft.com/office/drawing/2014/main" id="{86C0AB23-C38B-4CAC-8231-D03C22D3A4E2}"/>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cmpd="sng" algn="ctr">
                    <a:solidFill>
                      <a:sysClr val="window" lastClr="FFFFFF">
                        <a:alpha val="69000"/>
                      </a:sysClr>
                    </a:solid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AACBE6"/>
                      </a:solidFill>
                      <a:effectLst/>
                      <a:uLnTx/>
                      <a:uFillTx/>
                      <a:latin typeface="HP001 5 hàng" panose="020B0603050302020204" pitchFamily="34" charset="0"/>
                      <a:ea typeface="zihun35hao-jindianyahei" panose="00000500000000000000" pitchFamily="2" charset="-122"/>
                      <a:sym typeface="zihun35hao-jindianyahei" panose="00000500000000000000" pitchFamily="2" charset="-122"/>
                    </a:endParaRPr>
                  </a:p>
                </p:txBody>
              </p:sp>
            </p:grpSp>
          </p:grpSp>
        </p:grpSp>
        <p:sp>
          <p:nvSpPr>
            <p:cNvPr id="23" name="TextBox 22"/>
            <p:cNvSpPr txBox="1"/>
            <p:nvPr/>
          </p:nvSpPr>
          <p:spPr>
            <a:xfrm>
              <a:off x="1597091" y="2433617"/>
              <a:ext cx="3029227"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4400" b="1" kern="0">
                  <a:solidFill>
                    <a:srgbClr val="0070C0"/>
                  </a:solidFill>
                  <a:latin typeface="HP001 5 hàng" panose="020B0603050302020204" pitchFamily="34" charset="0"/>
                </a:rPr>
                <a:t> </a:t>
              </a:r>
              <a:r>
                <a:rPr lang="en-US" sz="6000" b="1" kern="0">
                  <a:solidFill>
                    <a:srgbClr val="0070C0"/>
                  </a:solidFill>
                  <a:latin typeface="HP001 5 hàng" panose="020B0603050302020204" pitchFamily="34" charset="0"/>
                </a:rPr>
                <a:t>rực rỡ</a:t>
              </a:r>
              <a:endParaRPr kumimoji="0" lang="en-US" sz="6000" b="1" i="0" u="none" strike="noStrike" kern="0" cap="none" spc="0" normalizeH="0" baseline="0" noProof="0">
                <a:ln>
                  <a:noFill/>
                </a:ln>
                <a:solidFill>
                  <a:srgbClr val="6600CC"/>
                </a:solidFill>
                <a:effectLst/>
                <a:uLnTx/>
                <a:uFillTx/>
                <a:latin typeface="HP001 5 hàng" panose="020B0603050302020204" pitchFamily="34" charset="0"/>
              </a:endParaRPr>
            </a:p>
          </p:txBody>
        </p:sp>
      </p:grpSp>
      <p:grpSp>
        <p:nvGrpSpPr>
          <p:cNvPr id="37" name="Group 36"/>
          <p:cNvGrpSpPr/>
          <p:nvPr/>
        </p:nvGrpSpPr>
        <p:grpSpPr>
          <a:xfrm>
            <a:off x="3058997" y="3915251"/>
            <a:ext cx="3456509" cy="2136442"/>
            <a:chOff x="1070884" y="1728603"/>
            <a:chExt cx="3456509" cy="2136442"/>
          </a:xfrm>
        </p:grpSpPr>
        <p:grpSp>
          <p:nvGrpSpPr>
            <p:cNvPr id="38" name="Group 37">
              <a:extLst>
                <a:ext uri="{FF2B5EF4-FFF2-40B4-BE49-F238E27FC236}">
                  <a16:creationId xmlns:a16="http://schemas.microsoft.com/office/drawing/2014/main" id="{A1030767-7065-4315-B5DF-D55CE56BB35F}"/>
                </a:ext>
              </a:extLst>
            </p:cNvPr>
            <p:cNvGrpSpPr/>
            <p:nvPr/>
          </p:nvGrpSpPr>
          <p:grpSpPr>
            <a:xfrm>
              <a:off x="1070884" y="1728603"/>
              <a:ext cx="3456509" cy="2136442"/>
              <a:chOff x="1860053" y="-124341"/>
              <a:chExt cx="8773032" cy="5187622"/>
            </a:xfrm>
          </p:grpSpPr>
          <p:pic>
            <p:nvPicPr>
              <p:cNvPr id="40" name="图片 96">
                <a:extLst>
                  <a:ext uri="{FF2B5EF4-FFF2-40B4-BE49-F238E27FC236}">
                    <a16:creationId xmlns:a16="http://schemas.microsoft.com/office/drawing/2014/main" id="{5B2D5872-215A-4563-9798-7BF47326BDC4}"/>
                  </a:ext>
                </a:extLst>
              </p:cNvPr>
              <p:cNvPicPr>
                <a:picLocks noChangeAspect="1"/>
              </p:cNvPicPr>
              <p:nvPr/>
            </p:nvPicPr>
            <p:blipFill rotWithShape="1">
              <a:blip r:embed="rId2">
                <a:extLst>
                  <a:ext uri="{28A0092B-C50C-407E-A947-70E740481C1C}">
                    <a14:useLocalDpi xmlns:a14="http://schemas.microsoft.com/office/drawing/2010/main" val="0"/>
                  </a:ext>
                </a:extLst>
              </a:blip>
              <a:srcRect t="18309" r="63387" b="43217"/>
              <a:stretch>
                <a:fillRect/>
              </a:stretch>
            </p:blipFill>
            <p:spPr>
              <a:xfrm>
                <a:off x="1860053" y="-124341"/>
                <a:ext cx="8773032" cy="5187622"/>
              </a:xfrm>
              <a:prstGeom prst="rect">
                <a:avLst/>
              </a:prstGeom>
            </p:spPr>
          </p:pic>
          <p:grpSp>
            <p:nvGrpSpPr>
              <p:cNvPr id="41" name="组合 67">
                <a:extLst>
                  <a:ext uri="{FF2B5EF4-FFF2-40B4-BE49-F238E27FC236}">
                    <a16:creationId xmlns:a16="http://schemas.microsoft.com/office/drawing/2014/main" id="{1C8F6427-7F04-4792-BC1F-1E7F920CCEBA}"/>
                  </a:ext>
                </a:extLst>
              </p:cNvPr>
              <p:cNvGrpSpPr/>
              <p:nvPr/>
            </p:nvGrpSpPr>
            <p:grpSpPr>
              <a:xfrm rot="2224307">
                <a:off x="6139339" y="955660"/>
                <a:ext cx="479816" cy="470993"/>
                <a:chOff x="10646778" y="4753862"/>
                <a:chExt cx="751521" cy="737702"/>
              </a:xfrm>
            </p:grpSpPr>
            <p:sp>
              <p:nvSpPr>
                <p:cNvPr id="48" name="五角星 2">
                  <a:extLst>
                    <a:ext uri="{FF2B5EF4-FFF2-40B4-BE49-F238E27FC236}">
                      <a16:creationId xmlns:a16="http://schemas.microsoft.com/office/drawing/2014/main" id="{5DF0DA58-34A4-4152-9363-DFC06055D978}"/>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ysClr val="window" lastClr="FFFFFF"/>
                </a:solidFill>
                <a:ln w="15875" cap="flat" cmpd="sng" algn="ctr">
                  <a:noFill/>
                  <a:prstDash val="solid"/>
                  <a:miter lim="800000"/>
                </a:ln>
                <a:effectLst>
                  <a:outerShdw blurRad="76200" dist="50800" dir="5400000" algn="t" rotWithShape="0">
                    <a:prstClr val="black">
                      <a:alpha val="16000"/>
                    </a:prstClr>
                  </a:out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AACBE6"/>
                    </a:solidFill>
                    <a:effectLst/>
                    <a:uLnTx/>
                    <a:uFillTx/>
                    <a:latin typeface="HP001 5 hàng" panose="020B0603050302020204" pitchFamily="34" charset="0"/>
                    <a:ea typeface="zihun35hao-jindianyahei" panose="00000500000000000000" pitchFamily="2" charset="-122"/>
                    <a:sym typeface="zihun35hao-jindianyahei" panose="00000500000000000000" pitchFamily="2" charset="-122"/>
                  </a:endParaRPr>
                </a:p>
              </p:txBody>
            </p:sp>
            <p:grpSp>
              <p:nvGrpSpPr>
                <p:cNvPr id="49" name="组合 69">
                  <a:extLst>
                    <a:ext uri="{FF2B5EF4-FFF2-40B4-BE49-F238E27FC236}">
                      <a16:creationId xmlns:a16="http://schemas.microsoft.com/office/drawing/2014/main" id="{CE165EB7-646D-4B4A-A3FA-A718FE411B4D}"/>
                    </a:ext>
                  </a:extLst>
                </p:cNvPr>
                <p:cNvGrpSpPr/>
                <p:nvPr/>
              </p:nvGrpSpPr>
              <p:grpSpPr>
                <a:xfrm>
                  <a:off x="10646778" y="4762829"/>
                  <a:ext cx="749726" cy="728735"/>
                  <a:chOff x="11012539" y="4493889"/>
                  <a:chExt cx="749726" cy="728735"/>
                </a:xfrm>
              </p:grpSpPr>
              <p:sp>
                <p:nvSpPr>
                  <p:cNvPr id="50" name="五角星 2">
                    <a:extLst>
                      <a:ext uri="{FF2B5EF4-FFF2-40B4-BE49-F238E27FC236}">
                        <a16:creationId xmlns:a16="http://schemas.microsoft.com/office/drawing/2014/main" id="{EC18D5A6-3C02-4145-B620-4EB774E303A4}"/>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cap="flat" cmpd="sng" algn="ctr">
                    <a:solidFill>
                      <a:srgbClr val="FFFF00"/>
                    </a:solidFill>
                    <a:prstDash val="solid"/>
                    <a:miter lim="800000"/>
                  </a:ln>
                  <a:effectLst>
                    <a:innerShdw blurRad="292100">
                      <a:srgbClr val="FFC000"/>
                    </a:inn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AACBE6"/>
                      </a:solidFill>
                      <a:effectLst/>
                      <a:uLnTx/>
                      <a:uFillTx/>
                      <a:latin typeface="HP001 5 hàng" panose="020B0603050302020204" pitchFamily="34" charset="0"/>
                      <a:ea typeface="zihun35hao-jindianyahei" panose="00000500000000000000" pitchFamily="2" charset="-122"/>
                      <a:sym typeface="zihun35hao-jindianyahei" panose="00000500000000000000" pitchFamily="2" charset="-122"/>
                    </a:endParaRPr>
                  </a:p>
                </p:txBody>
              </p:sp>
              <p:sp>
                <p:nvSpPr>
                  <p:cNvPr id="51" name="五角星 2">
                    <a:extLst>
                      <a:ext uri="{FF2B5EF4-FFF2-40B4-BE49-F238E27FC236}">
                        <a16:creationId xmlns:a16="http://schemas.microsoft.com/office/drawing/2014/main" id="{B900EC14-D990-440C-AC9F-9946A140913F}"/>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cmpd="sng" algn="ctr">
                    <a:solidFill>
                      <a:sysClr val="window" lastClr="FFFFFF">
                        <a:alpha val="89000"/>
                      </a:sysClr>
                    </a:solid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AACBE6"/>
                      </a:solidFill>
                      <a:effectLst/>
                      <a:uLnTx/>
                      <a:uFillTx/>
                      <a:latin typeface="HP001 5 hàng" panose="020B0603050302020204" pitchFamily="34" charset="0"/>
                      <a:ea typeface="zihun35hao-jindianyahei" panose="00000500000000000000" pitchFamily="2" charset="-122"/>
                      <a:sym typeface="zihun35hao-jindianyahei" panose="00000500000000000000" pitchFamily="2" charset="-122"/>
                    </a:endParaRPr>
                  </a:p>
                </p:txBody>
              </p:sp>
              <p:sp>
                <p:nvSpPr>
                  <p:cNvPr id="52" name="五角星 2">
                    <a:extLst>
                      <a:ext uri="{FF2B5EF4-FFF2-40B4-BE49-F238E27FC236}">
                        <a16:creationId xmlns:a16="http://schemas.microsoft.com/office/drawing/2014/main" id="{232B01A5-E026-4631-8F04-F16E7C0E6A59}"/>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cmpd="sng" algn="ctr">
                    <a:solidFill>
                      <a:sysClr val="window" lastClr="FFFFFF">
                        <a:alpha val="69000"/>
                      </a:sysClr>
                    </a:solid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AACBE6"/>
                      </a:solidFill>
                      <a:effectLst/>
                      <a:uLnTx/>
                      <a:uFillTx/>
                      <a:latin typeface="HP001 5 hàng" panose="020B0603050302020204" pitchFamily="34" charset="0"/>
                      <a:ea typeface="zihun35hao-jindianyahei" panose="00000500000000000000" pitchFamily="2" charset="-122"/>
                      <a:sym typeface="zihun35hao-jindianyahei" panose="00000500000000000000" pitchFamily="2" charset="-122"/>
                    </a:endParaRPr>
                  </a:p>
                </p:txBody>
              </p:sp>
            </p:grpSp>
          </p:grpSp>
          <p:grpSp>
            <p:nvGrpSpPr>
              <p:cNvPr id="42" name="组合 73">
                <a:extLst>
                  <a:ext uri="{FF2B5EF4-FFF2-40B4-BE49-F238E27FC236}">
                    <a16:creationId xmlns:a16="http://schemas.microsoft.com/office/drawing/2014/main" id="{4D86DB2B-79E7-4B4D-904D-BC6F520C2B18}"/>
                  </a:ext>
                </a:extLst>
              </p:cNvPr>
              <p:cNvGrpSpPr/>
              <p:nvPr/>
            </p:nvGrpSpPr>
            <p:grpSpPr>
              <a:xfrm rot="2427509">
                <a:off x="3967980" y="667420"/>
                <a:ext cx="495774" cy="486658"/>
                <a:chOff x="10646778" y="4753862"/>
                <a:chExt cx="751521" cy="737702"/>
              </a:xfrm>
            </p:grpSpPr>
            <p:sp>
              <p:nvSpPr>
                <p:cNvPr id="43" name="五角星 2">
                  <a:extLst>
                    <a:ext uri="{FF2B5EF4-FFF2-40B4-BE49-F238E27FC236}">
                      <a16:creationId xmlns:a16="http://schemas.microsoft.com/office/drawing/2014/main" id="{0E0F4BDF-790F-4A47-AE45-6EEBBB8489B1}"/>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ysClr val="window" lastClr="FFFFFF"/>
                </a:solidFill>
                <a:ln w="15875" cap="flat" cmpd="sng" algn="ctr">
                  <a:noFill/>
                  <a:prstDash val="solid"/>
                  <a:miter lim="800000"/>
                </a:ln>
                <a:effectLst>
                  <a:outerShdw blurRad="76200" dist="50800" dir="5400000" algn="t" rotWithShape="0">
                    <a:prstClr val="black">
                      <a:alpha val="16000"/>
                    </a:prstClr>
                  </a:out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AACBE6"/>
                    </a:solidFill>
                    <a:effectLst/>
                    <a:uLnTx/>
                    <a:uFillTx/>
                    <a:latin typeface="HP001 5 hàng" panose="020B0603050302020204" pitchFamily="34" charset="0"/>
                    <a:ea typeface="zihun35hao-jindianyahei" panose="00000500000000000000" pitchFamily="2" charset="-122"/>
                    <a:sym typeface="zihun35hao-jindianyahei" panose="00000500000000000000" pitchFamily="2" charset="-122"/>
                  </a:endParaRPr>
                </a:p>
              </p:txBody>
            </p:sp>
            <p:grpSp>
              <p:nvGrpSpPr>
                <p:cNvPr id="44" name="组合 75">
                  <a:extLst>
                    <a:ext uri="{FF2B5EF4-FFF2-40B4-BE49-F238E27FC236}">
                      <a16:creationId xmlns:a16="http://schemas.microsoft.com/office/drawing/2014/main" id="{81221ABE-2F90-44BC-B0C5-F7F40BB1981C}"/>
                    </a:ext>
                  </a:extLst>
                </p:cNvPr>
                <p:cNvGrpSpPr/>
                <p:nvPr/>
              </p:nvGrpSpPr>
              <p:grpSpPr>
                <a:xfrm>
                  <a:off x="10646778" y="4762829"/>
                  <a:ext cx="749726" cy="728735"/>
                  <a:chOff x="11012539" y="4493889"/>
                  <a:chExt cx="749726" cy="728735"/>
                </a:xfrm>
              </p:grpSpPr>
              <p:sp>
                <p:nvSpPr>
                  <p:cNvPr id="45" name="五角星 2">
                    <a:extLst>
                      <a:ext uri="{FF2B5EF4-FFF2-40B4-BE49-F238E27FC236}">
                        <a16:creationId xmlns:a16="http://schemas.microsoft.com/office/drawing/2014/main" id="{9CB9D3EE-75EC-4831-ADFB-DE8AA6FEB09A}"/>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cap="flat" cmpd="sng" algn="ctr">
                    <a:solidFill>
                      <a:sysClr val="window" lastClr="FFFFFF"/>
                    </a:solidFill>
                    <a:prstDash val="solid"/>
                    <a:miter lim="800000"/>
                  </a:ln>
                  <a:effectLst>
                    <a:innerShdw blurRad="292100">
                      <a:srgbClr val="76CE0C"/>
                    </a:inn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AACBE6"/>
                      </a:solidFill>
                      <a:effectLst/>
                      <a:uLnTx/>
                      <a:uFillTx/>
                      <a:latin typeface="HP001 5 hàng" panose="020B0603050302020204" pitchFamily="34" charset="0"/>
                      <a:ea typeface="zihun35hao-jindianyahei" panose="00000500000000000000" pitchFamily="2" charset="-122"/>
                      <a:sym typeface="zihun35hao-jindianyahei" panose="00000500000000000000" pitchFamily="2" charset="-122"/>
                    </a:endParaRPr>
                  </a:p>
                </p:txBody>
              </p:sp>
              <p:sp>
                <p:nvSpPr>
                  <p:cNvPr id="46" name="五角星 2">
                    <a:extLst>
                      <a:ext uri="{FF2B5EF4-FFF2-40B4-BE49-F238E27FC236}">
                        <a16:creationId xmlns:a16="http://schemas.microsoft.com/office/drawing/2014/main" id="{1FBC2129-A203-471A-96C3-52ED3E6091EB}"/>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cmpd="sng" algn="ctr">
                    <a:solidFill>
                      <a:sysClr val="window" lastClr="FFFFFF">
                        <a:alpha val="89000"/>
                      </a:sysClr>
                    </a:solid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AACBE6"/>
                      </a:solidFill>
                      <a:effectLst/>
                      <a:uLnTx/>
                      <a:uFillTx/>
                      <a:latin typeface="HP001 5 hàng" panose="020B0603050302020204" pitchFamily="34" charset="0"/>
                      <a:ea typeface="zihun35hao-jindianyahei" panose="00000500000000000000" pitchFamily="2" charset="-122"/>
                      <a:sym typeface="zihun35hao-jindianyahei" panose="00000500000000000000" pitchFamily="2" charset="-122"/>
                    </a:endParaRPr>
                  </a:p>
                </p:txBody>
              </p:sp>
              <p:sp>
                <p:nvSpPr>
                  <p:cNvPr id="47" name="五角星 2">
                    <a:extLst>
                      <a:ext uri="{FF2B5EF4-FFF2-40B4-BE49-F238E27FC236}">
                        <a16:creationId xmlns:a16="http://schemas.microsoft.com/office/drawing/2014/main" id="{86C0AB23-C38B-4CAC-8231-D03C22D3A4E2}"/>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cmpd="sng" algn="ctr">
                    <a:solidFill>
                      <a:sysClr val="window" lastClr="FFFFFF">
                        <a:alpha val="69000"/>
                      </a:sysClr>
                    </a:solid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AACBE6"/>
                      </a:solidFill>
                      <a:effectLst/>
                      <a:uLnTx/>
                      <a:uFillTx/>
                      <a:latin typeface="HP001 5 hàng" panose="020B0603050302020204" pitchFamily="34" charset="0"/>
                      <a:ea typeface="zihun35hao-jindianyahei" panose="00000500000000000000" pitchFamily="2" charset="-122"/>
                      <a:sym typeface="zihun35hao-jindianyahei" panose="00000500000000000000" pitchFamily="2" charset="-122"/>
                    </a:endParaRPr>
                  </a:p>
                </p:txBody>
              </p:sp>
            </p:grpSp>
          </p:grpSp>
        </p:grpSp>
        <p:sp>
          <p:nvSpPr>
            <p:cNvPr id="39" name="TextBox 38"/>
            <p:cNvSpPr txBox="1"/>
            <p:nvPr/>
          </p:nvSpPr>
          <p:spPr>
            <a:xfrm>
              <a:off x="1389271" y="2447471"/>
              <a:ext cx="3029227"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a:ln>
                    <a:noFill/>
                  </a:ln>
                  <a:solidFill>
                    <a:srgbClr val="0070C0"/>
                  </a:solidFill>
                  <a:effectLst/>
                  <a:uLnTx/>
                  <a:uFillTx/>
                  <a:latin typeface="HP001 5 hàng" panose="020B0603050302020204" pitchFamily="34" charset="0"/>
                </a:rPr>
                <a:t> </a:t>
              </a:r>
              <a:r>
                <a:rPr kumimoji="0" lang="en-US" sz="6000" b="1" i="0" u="none" strike="noStrike" kern="0" cap="none" spc="0" normalizeH="0" baseline="0" noProof="0">
                  <a:ln>
                    <a:noFill/>
                  </a:ln>
                  <a:solidFill>
                    <a:srgbClr val="70AD47">
                      <a:lumMod val="50000"/>
                    </a:srgbClr>
                  </a:solidFill>
                  <a:effectLst/>
                  <a:uLnTx/>
                  <a:uFillTx/>
                  <a:latin typeface="HP001 5 hàng" panose="020B0603050302020204" pitchFamily="34" charset="0"/>
                </a:rPr>
                <a:t>dày</a:t>
              </a:r>
              <a:r>
                <a:rPr kumimoji="0" lang="en-US" sz="6000" b="1" i="0" u="none" strike="noStrike" kern="0" cap="none" spc="0" normalizeH="0" noProof="0">
                  <a:ln>
                    <a:noFill/>
                  </a:ln>
                  <a:solidFill>
                    <a:srgbClr val="70AD47">
                      <a:lumMod val="50000"/>
                    </a:srgbClr>
                  </a:solidFill>
                  <a:effectLst/>
                  <a:uLnTx/>
                  <a:uFillTx/>
                  <a:latin typeface="HP001 5 hàng" panose="020B0603050302020204" pitchFamily="34" charset="0"/>
                </a:rPr>
                <a:t> đặc</a:t>
              </a:r>
              <a:r>
                <a:rPr kumimoji="0" lang="en-US" sz="6000" b="1" i="0" u="none" strike="noStrike" kern="0" cap="none" spc="0" normalizeH="0" baseline="0" noProof="0">
                  <a:ln>
                    <a:noFill/>
                  </a:ln>
                  <a:solidFill>
                    <a:srgbClr val="70AD47">
                      <a:lumMod val="50000"/>
                    </a:srgbClr>
                  </a:solidFill>
                  <a:effectLst/>
                  <a:uLnTx/>
                  <a:uFillTx/>
                  <a:latin typeface="HP001 5 hàng" panose="020B0603050302020204" pitchFamily="34" charset="0"/>
                </a:rPr>
                <a:t> </a:t>
              </a:r>
              <a:r>
                <a:rPr kumimoji="0" lang="en-US" sz="6000" b="1" i="0" u="none" strike="noStrike" kern="0" cap="none" spc="0" normalizeH="0" baseline="0" noProof="0">
                  <a:ln>
                    <a:noFill/>
                  </a:ln>
                  <a:solidFill>
                    <a:srgbClr val="0070C0"/>
                  </a:solidFill>
                  <a:effectLst/>
                  <a:uLnTx/>
                  <a:uFillTx/>
                  <a:latin typeface="HP001 5 hàng" panose="020B0603050302020204" pitchFamily="34" charset="0"/>
                </a:rPr>
                <a:t> </a:t>
              </a:r>
              <a:endParaRPr kumimoji="0" lang="en-US" sz="4400" b="1" i="0" u="none" strike="noStrike" kern="0" cap="none" spc="0" normalizeH="0" baseline="0" noProof="0">
                <a:ln>
                  <a:noFill/>
                </a:ln>
                <a:solidFill>
                  <a:srgbClr val="6600CC"/>
                </a:solidFill>
                <a:effectLst/>
                <a:uLnTx/>
                <a:uFillTx/>
                <a:latin typeface="HP001 5 hàng" panose="020B0603050302020204" pitchFamily="34" charset="0"/>
              </a:endParaRPr>
            </a:p>
          </p:txBody>
        </p:sp>
      </p:grpSp>
      <p:grpSp>
        <p:nvGrpSpPr>
          <p:cNvPr id="53" name="Group 52"/>
          <p:cNvGrpSpPr/>
          <p:nvPr/>
        </p:nvGrpSpPr>
        <p:grpSpPr>
          <a:xfrm>
            <a:off x="7626064" y="3778769"/>
            <a:ext cx="4026499" cy="2136442"/>
            <a:chOff x="1070884" y="1728603"/>
            <a:chExt cx="4026499" cy="2136442"/>
          </a:xfrm>
        </p:grpSpPr>
        <p:grpSp>
          <p:nvGrpSpPr>
            <p:cNvPr id="54" name="Group 53">
              <a:extLst>
                <a:ext uri="{FF2B5EF4-FFF2-40B4-BE49-F238E27FC236}">
                  <a16:creationId xmlns:a16="http://schemas.microsoft.com/office/drawing/2014/main" id="{A1030767-7065-4315-B5DF-D55CE56BB35F}"/>
                </a:ext>
              </a:extLst>
            </p:cNvPr>
            <p:cNvGrpSpPr/>
            <p:nvPr/>
          </p:nvGrpSpPr>
          <p:grpSpPr>
            <a:xfrm>
              <a:off x="1070884" y="1728603"/>
              <a:ext cx="3456509" cy="2136442"/>
              <a:chOff x="1860053" y="-124341"/>
              <a:chExt cx="8773032" cy="5187622"/>
            </a:xfrm>
          </p:grpSpPr>
          <p:pic>
            <p:nvPicPr>
              <p:cNvPr id="56" name="图片 96">
                <a:extLst>
                  <a:ext uri="{FF2B5EF4-FFF2-40B4-BE49-F238E27FC236}">
                    <a16:creationId xmlns:a16="http://schemas.microsoft.com/office/drawing/2014/main" id="{5B2D5872-215A-4563-9798-7BF47326BDC4}"/>
                  </a:ext>
                </a:extLst>
              </p:cNvPr>
              <p:cNvPicPr>
                <a:picLocks noChangeAspect="1"/>
              </p:cNvPicPr>
              <p:nvPr/>
            </p:nvPicPr>
            <p:blipFill rotWithShape="1">
              <a:blip r:embed="rId2">
                <a:extLst>
                  <a:ext uri="{28A0092B-C50C-407E-A947-70E740481C1C}">
                    <a14:useLocalDpi xmlns:a14="http://schemas.microsoft.com/office/drawing/2010/main" val="0"/>
                  </a:ext>
                </a:extLst>
              </a:blip>
              <a:srcRect t="18309" r="63387" b="43217"/>
              <a:stretch>
                <a:fillRect/>
              </a:stretch>
            </p:blipFill>
            <p:spPr>
              <a:xfrm>
                <a:off x="1860053" y="-124341"/>
                <a:ext cx="8773032" cy="5187622"/>
              </a:xfrm>
              <a:prstGeom prst="rect">
                <a:avLst/>
              </a:prstGeom>
            </p:spPr>
          </p:pic>
          <p:grpSp>
            <p:nvGrpSpPr>
              <p:cNvPr id="57" name="组合 67">
                <a:extLst>
                  <a:ext uri="{FF2B5EF4-FFF2-40B4-BE49-F238E27FC236}">
                    <a16:creationId xmlns:a16="http://schemas.microsoft.com/office/drawing/2014/main" id="{1C8F6427-7F04-4792-BC1F-1E7F920CCEBA}"/>
                  </a:ext>
                </a:extLst>
              </p:cNvPr>
              <p:cNvGrpSpPr/>
              <p:nvPr/>
            </p:nvGrpSpPr>
            <p:grpSpPr>
              <a:xfrm rot="2224307">
                <a:off x="6139339" y="955660"/>
                <a:ext cx="479816" cy="470993"/>
                <a:chOff x="10646778" y="4753862"/>
                <a:chExt cx="751521" cy="737702"/>
              </a:xfrm>
            </p:grpSpPr>
            <p:sp>
              <p:nvSpPr>
                <p:cNvPr id="64" name="五角星 2">
                  <a:extLst>
                    <a:ext uri="{FF2B5EF4-FFF2-40B4-BE49-F238E27FC236}">
                      <a16:creationId xmlns:a16="http://schemas.microsoft.com/office/drawing/2014/main" id="{5DF0DA58-34A4-4152-9363-DFC06055D978}"/>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ysClr val="window" lastClr="FFFFFF"/>
                </a:solidFill>
                <a:ln w="15875" cap="flat" cmpd="sng" algn="ctr">
                  <a:noFill/>
                  <a:prstDash val="solid"/>
                  <a:miter lim="800000"/>
                </a:ln>
                <a:effectLst>
                  <a:outerShdw blurRad="76200" dist="50800" dir="5400000" algn="t" rotWithShape="0">
                    <a:prstClr val="black">
                      <a:alpha val="16000"/>
                    </a:prstClr>
                  </a:out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AACBE6"/>
                    </a:solidFill>
                    <a:effectLst/>
                    <a:uLnTx/>
                    <a:uFillTx/>
                    <a:latin typeface="HP001 5 hàng" panose="020B0603050302020204" pitchFamily="34" charset="0"/>
                    <a:ea typeface="zihun35hao-jindianyahei" panose="00000500000000000000" pitchFamily="2" charset="-122"/>
                    <a:sym typeface="zihun35hao-jindianyahei" panose="00000500000000000000" pitchFamily="2" charset="-122"/>
                  </a:endParaRPr>
                </a:p>
              </p:txBody>
            </p:sp>
            <p:grpSp>
              <p:nvGrpSpPr>
                <p:cNvPr id="65" name="组合 69">
                  <a:extLst>
                    <a:ext uri="{FF2B5EF4-FFF2-40B4-BE49-F238E27FC236}">
                      <a16:creationId xmlns:a16="http://schemas.microsoft.com/office/drawing/2014/main" id="{CE165EB7-646D-4B4A-A3FA-A718FE411B4D}"/>
                    </a:ext>
                  </a:extLst>
                </p:cNvPr>
                <p:cNvGrpSpPr/>
                <p:nvPr/>
              </p:nvGrpSpPr>
              <p:grpSpPr>
                <a:xfrm>
                  <a:off x="10646778" y="4762829"/>
                  <a:ext cx="749726" cy="728735"/>
                  <a:chOff x="11012539" y="4493889"/>
                  <a:chExt cx="749726" cy="728735"/>
                </a:xfrm>
              </p:grpSpPr>
              <p:sp>
                <p:nvSpPr>
                  <p:cNvPr id="66" name="五角星 2">
                    <a:extLst>
                      <a:ext uri="{FF2B5EF4-FFF2-40B4-BE49-F238E27FC236}">
                        <a16:creationId xmlns:a16="http://schemas.microsoft.com/office/drawing/2014/main" id="{EC18D5A6-3C02-4145-B620-4EB774E303A4}"/>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cap="flat" cmpd="sng" algn="ctr">
                    <a:solidFill>
                      <a:srgbClr val="FFFF00"/>
                    </a:solidFill>
                    <a:prstDash val="solid"/>
                    <a:miter lim="800000"/>
                  </a:ln>
                  <a:effectLst>
                    <a:innerShdw blurRad="292100">
                      <a:srgbClr val="FFC000"/>
                    </a:inn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AACBE6"/>
                      </a:solidFill>
                      <a:effectLst/>
                      <a:uLnTx/>
                      <a:uFillTx/>
                      <a:latin typeface="HP001 5 hàng" panose="020B0603050302020204" pitchFamily="34" charset="0"/>
                      <a:ea typeface="zihun35hao-jindianyahei" panose="00000500000000000000" pitchFamily="2" charset="-122"/>
                      <a:sym typeface="zihun35hao-jindianyahei" panose="00000500000000000000" pitchFamily="2" charset="-122"/>
                    </a:endParaRPr>
                  </a:p>
                </p:txBody>
              </p:sp>
              <p:sp>
                <p:nvSpPr>
                  <p:cNvPr id="67" name="五角星 2">
                    <a:extLst>
                      <a:ext uri="{FF2B5EF4-FFF2-40B4-BE49-F238E27FC236}">
                        <a16:creationId xmlns:a16="http://schemas.microsoft.com/office/drawing/2014/main" id="{B900EC14-D990-440C-AC9F-9946A140913F}"/>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cmpd="sng" algn="ctr">
                    <a:solidFill>
                      <a:sysClr val="window" lastClr="FFFFFF">
                        <a:alpha val="89000"/>
                      </a:sysClr>
                    </a:solid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AACBE6"/>
                      </a:solidFill>
                      <a:effectLst/>
                      <a:uLnTx/>
                      <a:uFillTx/>
                      <a:latin typeface="HP001 5 hàng" panose="020B0603050302020204" pitchFamily="34" charset="0"/>
                      <a:ea typeface="zihun35hao-jindianyahei" panose="00000500000000000000" pitchFamily="2" charset="-122"/>
                      <a:sym typeface="zihun35hao-jindianyahei" panose="00000500000000000000" pitchFamily="2" charset="-122"/>
                    </a:endParaRPr>
                  </a:p>
                </p:txBody>
              </p:sp>
              <p:sp>
                <p:nvSpPr>
                  <p:cNvPr id="68" name="五角星 2">
                    <a:extLst>
                      <a:ext uri="{FF2B5EF4-FFF2-40B4-BE49-F238E27FC236}">
                        <a16:creationId xmlns:a16="http://schemas.microsoft.com/office/drawing/2014/main" id="{232B01A5-E026-4631-8F04-F16E7C0E6A59}"/>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cmpd="sng" algn="ctr">
                    <a:solidFill>
                      <a:sysClr val="window" lastClr="FFFFFF">
                        <a:alpha val="69000"/>
                      </a:sysClr>
                    </a:solid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AACBE6"/>
                      </a:solidFill>
                      <a:effectLst/>
                      <a:uLnTx/>
                      <a:uFillTx/>
                      <a:latin typeface="HP001 5 hàng" panose="020B0603050302020204" pitchFamily="34" charset="0"/>
                      <a:ea typeface="zihun35hao-jindianyahei" panose="00000500000000000000" pitchFamily="2" charset="-122"/>
                      <a:sym typeface="zihun35hao-jindianyahei" panose="00000500000000000000" pitchFamily="2" charset="-122"/>
                    </a:endParaRPr>
                  </a:p>
                </p:txBody>
              </p:sp>
            </p:grpSp>
          </p:grpSp>
          <p:grpSp>
            <p:nvGrpSpPr>
              <p:cNvPr id="58" name="组合 73">
                <a:extLst>
                  <a:ext uri="{FF2B5EF4-FFF2-40B4-BE49-F238E27FC236}">
                    <a16:creationId xmlns:a16="http://schemas.microsoft.com/office/drawing/2014/main" id="{4D86DB2B-79E7-4B4D-904D-BC6F520C2B18}"/>
                  </a:ext>
                </a:extLst>
              </p:cNvPr>
              <p:cNvGrpSpPr/>
              <p:nvPr/>
            </p:nvGrpSpPr>
            <p:grpSpPr>
              <a:xfrm rot="2427509">
                <a:off x="3967980" y="667420"/>
                <a:ext cx="495774" cy="486658"/>
                <a:chOff x="10646778" y="4753862"/>
                <a:chExt cx="751521" cy="737702"/>
              </a:xfrm>
            </p:grpSpPr>
            <p:sp>
              <p:nvSpPr>
                <p:cNvPr id="59" name="五角星 2">
                  <a:extLst>
                    <a:ext uri="{FF2B5EF4-FFF2-40B4-BE49-F238E27FC236}">
                      <a16:creationId xmlns:a16="http://schemas.microsoft.com/office/drawing/2014/main" id="{0E0F4BDF-790F-4A47-AE45-6EEBBB8489B1}"/>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ysClr val="window" lastClr="FFFFFF"/>
                </a:solidFill>
                <a:ln w="15875" cap="flat" cmpd="sng" algn="ctr">
                  <a:noFill/>
                  <a:prstDash val="solid"/>
                  <a:miter lim="800000"/>
                </a:ln>
                <a:effectLst>
                  <a:outerShdw blurRad="76200" dist="50800" dir="5400000" algn="t" rotWithShape="0">
                    <a:prstClr val="black">
                      <a:alpha val="16000"/>
                    </a:prstClr>
                  </a:out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AACBE6"/>
                    </a:solidFill>
                    <a:effectLst/>
                    <a:uLnTx/>
                    <a:uFillTx/>
                    <a:latin typeface="HP001 5 hàng" panose="020B0603050302020204" pitchFamily="34" charset="0"/>
                    <a:ea typeface="zihun35hao-jindianyahei" panose="00000500000000000000" pitchFamily="2" charset="-122"/>
                    <a:sym typeface="zihun35hao-jindianyahei" panose="00000500000000000000" pitchFamily="2" charset="-122"/>
                  </a:endParaRPr>
                </a:p>
              </p:txBody>
            </p:sp>
            <p:grpSp>
              <p:nvGrpSpPr>
                <p:cNvPr id="60" name="组合 75">
                  <a:extLst>
                    <a:ext uri="{FF2B5EF4-FFF2-40B4-BE49-F238E27FC236}">
                      <a16:creationId xmlns:a16="http://schemas.microsoft.com/office/drawing/2014/main" id="{81221ABE-2F90-44BC-B0C5-F7F40BB1981C}"/>
                    </a:ext>
                  </a:extLst>
                </p:cNvPr>
                <p:cNvGrpSpPr/>
                <p:nvPr/>
              </p:nvGrpSpPr>
              <p:grpSpPr>
                <a:xfrm>
                  <a:off x="10646778" y="4762829"/>
                  <a:ext cx="749726" cy="728735"/>
                  <a:chOff x="11012539" y="4493889"/>
                  <a:chExt cx="749726" cy="728735"/>
                </a:xfrm>
              </p:grpSpPr>
              <p:sp>
                <p:nvSpPr>
                  <p:cNvPr id="61" name="五角星 2">
                    <a:extLst>
                      <a:ext uri="{FF2B5EF4-FFF2-40B4-BE49-F238E27FC236}">
                        <a16:creationId xmlns:a16="http://schemas.microsoft.com/office/drawing/2014/main" id="{9CB9D3EE-75EC-4831-ADFB-DE8AA6FEB09A}"/>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cap="flat" cmpd="sng" algn="ctr">
                    <a:solidFill>
                      <a:sysClr val="window" lastClr="FFFFFF"/>
                    </a:solidFill>
                    <a:prstDash val="solid"/>
                    <a:miter lim="800000"/>
                  </a:ln>
                  <a:effectLst>
                    <a:innerShdw blurRad="292100">
                      <a:srgbClr val="76CE0C"/>
                    </a:inn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AACBE6"/>
                      </a:solidFill>
                      <a:effectLst/>
                      <a:uLnTx/>
                      <a:uFillTx/>
                      <a:latin typeface="HP001 5 hàng" panose="020B0603050302020204" pitchFamily="34" charset="0"/>
                      <a:ea typeface="zihun35hao-jindianyahei" panose="00000500000000000000" pitchFamily="2" charset="-122"/>
                      <a:sym typeface="zihun35hao-jindianyahei" panose="00000500000000000000" pitchFamily="2" charset="-122"/>
                    </a:endParaRPr>
                  </a:p>
                </p:txBody>
              </p:sp>
              <p:sp>
                <p:nvSpPr>
                  <p:cNvPr id="62" name="五角星 2">
                    <a:extLst>
                      <a:ext uri="{FF2B5EF4-FFF2-40B4-BE49-F238E27FC236}">
                        <a16:creationId xmlns:a16="http://schemas.microsoft.com/office/drawing/2014/main" id="{1FBC2129-A203-471A-96C3-52ED3E6091EB}"/>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cmpd="sng" algn="ctr">
                    <a:solidFill>
                      <a:sysClr val="window" lastClr="FFFFFF">
                        <a:alpha val="89000"/>
                      </a:sysClr>
                    </a:solid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AACBE6"/>
                      </a:solidFill>
                      <a:effectLst/>
                      <a:uLnTx/>
                      <a:uFillTx/>
                      <a:latin typeface="HP001 5 hàng" panose="020B0603050302020204" pitchFamily="34" charset="0"/>
                      <a:ea typeface="zihun35hao-jindianyahei" panose="00000500000000000000" pitchFamily="2" charset="-122"/>
                      <a:sym typeface="zihun35hao-jindianyahei" panose="00000500000000000000" pitchFamily="2" charset="-122"/>
                    </a:endParaRPr>
                  </a:p>
                </p:txBody>
              </p:sp>
              <p:sp>
                <p:nvSpPr>
                  <p:cNvPr id="63" name="五角星 2">
                    <a:extLst>
                      <a:ext uri="{FF2B5EF4-FFF2-40B4-BE49-F238E27FC236}">
                        <a16:creationId xmlns:a16="http://schemas.microsoft.com/office/drawing/2014/main" id="{86C0AB23-C38B-4CAC-8231-D03C22D3A4E2}"/>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cmpd="sng" algn="ctr">
                    <a:solidFill>
                      <a:sysClr val="window" lastClr="FFFFFF">
                        <a:alpha val="69000"/>
                      </a:sysClr>
                    </a:solidFill>
                    <a:prstDash val="solid"/>
                    <a:miter lim="800000"/>
                  </a:ln>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AACBE6"/>
                      </a:solidFill>
                      <a:effectLst/>
                      <a:uLnTx/>
                      <a:uFillTx/>
                      <a:latin typeface="HP001 5 hàng" panose="020B0603050302020204" pitchFamily="34" charset="0"/>
                      <a:ea typeface="zihun35hao-jindianyahei" panose="00000500000000000000" pitchFamily="2" charset="-122"/>
                      <a:sym typeface="zihun35hao-jindianyahei" panose="00000500000000000000" pitchFamily="2" charset="-122"/>
                    </a:endParaRPr>
                  </a:p>
                </p:txBody>
              </p:sp>
            </p:grpSp>
          </p:grpSp>
        </p:grpSp>
        <p:sp>
          <p:nvSpPr>
            <p:cNvPr id="55" name="TextBox 54"/>
            <p:cNvSpPr txBox="1"/>
            <p:nvPr/>
          </p:nvSpPr>
          <p:spPr>
            <a:xfrm>
              <a:off x="2068156" y="2378198"/>
              <a:ext cx="3029227"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a:ln>
                    <a:noFill/>
                  </a:ln>
                  <a:solidFill>
                    <a:srgbClr val="0070C0"/>
                  </a:solidFill>
                  <a:effectLst/>
                  <a:uLnTx/>
                  <a:uFillTx/>
                  <a:latin typeface="HP001 5 hàng" panose="020B0603050302020204" pitchFamily="34" charset="0"/>
                </a:rPr>
                <a:t> </a:t>
              </a:r>
              <a:r>
                <a:rPr kumimoji="0" lang="en-US" sz="6000" b="1" i="0" u="none" strike="noStrike" kern="0" cap="none" spc="0" normalizeH="0" baseline="0" noProof="0">
                  <a:ln>
                    <a:noFill/>
                  </a:ln>
                  <a:solidFill>
                    <a:srgbClr val="ED7D31">
                      <a:lumMod val="50000"/>
                    </a:srgbClr>
                  </a:solidFill>
                  <a:effectLst/>
                  <a:uLnTx/>
                  <a:uFillTx/>
                  <a:latin typeface="HP001 5 hàng" panose="020B0603050302020204" pitchFamily="34" charset="0"/>
                </a:rPr>
                <a:t>vỉa</a:t>
              </a:r>
            </a:p>
          </p:txBody>
        </p:sp>
      </p:grpSp>
    </p:spTree>
    <p:extLst>
      <p:ext uri="{BB962C8B-B14F-4D97-AF65-F5344CB8AC3E}">
        <p14:creationId xmlns:p14="http://schemas.microsoft.com/office/powerpoint/2010/main" val="312202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1000"/>
                                        <p:tgtEl>
                                          <p:spTgt spid="37"/>
                                        </p:tgtEl>
                                      </p:cBhvr>
                                    </p:animEffect>
                                    <p:anim calcmode="lin" valueType="num">
                                      <p:cBhvr>
                                        <p:cTn id="28" dur="1000" fill="hold"/>
                                        <p:tgtEl>
                                          <p:spTgt spid="37"/>
                                        </p:tgtEl>
                                        <p:attrNameLst>
                                          <p:attrName>ppt_x</p:attrName>
                                        </p:attrNameLst>
                                      </p:cBhvr>
                                      <p:tavLst>
                                        <p:tav tm="0">
                                          <p:val>
                                            <p:strVal val="#ppt_x"/>
                                          </p:val>
                                        </p:tav>
                                        <p:tav tm="100000">
                                          <p:val>
                                            <p:strVal val="#ppt_x"/>
                                          </p:val>
                                        </p:tav>
                                      </p:tavLst>
                                    </p:anim>
                                    <p:anim calcmode="lin" valueType="num">
                                      <p:cBhvr>
                                        <p:cTn id="2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fade">
                                      <p:cBhvr>
                                        <p:cTn id="34" dur="1000"/>
                                        <p:tgtEl>
                                          <p:spTgt spid="53"/>
                                        </p:tgtEl>
                                      </p:cBhvr>
                                    </p:animEffect>
                                    <p:anim calcmode="lin" valueType="num">
                                      <p:cBhvr>
                                        <p:cTn id="35" dur="1000" fill="hold"/>
                                        <p:tgtEl>
                                          <p:spTgt spid="53"/>
                                        </p:tgtEl>
                                        <p:attrNameLst>
                                          <p:attrName>ppt_x</p:attrName>
                                        </p:attrNameLst>
                                      </p:cBhvr>
                                      <p:tavLst>
                                        <p:tav tm="0">
                                          <p:val>
                                            <p:strVal val="#ppt_x"/>
                                          </p:val>
                                        </p:tav>
                                        <p:tav tm="100000">
                                          <p:val>
                                            <p:strVal val="#ppt_x"/>
                                          </p:val>
                                        </p:tav>
                                      </p:tavLst>
                                    </p:anim>
                                    <p:anim calcmode="lin" valueType="num">
                                      <p:cBhvr>
                                        <p:cTn id="36"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852" b="91505" l="0" r="100000">
                        <a14:foregroundMark x1="48180" y1="29915" x2="50000" y2="34951"/>
                        <a14:foregroundMark x1="84345" y1="13350" x2="85740" y2="17354"/>
                        <a14:foregroundMark x1="16080" y1="14745" x2="14442" y2="20388"/>
                        <a14:foregroundMark x1="24575" y1="22816" x2="24575" y2="27245"/>
                        <a14:foregroundMark x1="8556" y1="47694" x2="7160" y2="53337"/>
                        <a14:foregroundMark x1="19903" y1="44842" x2="18871" y2="46663"/>
                        <a14:foregroundMark x1="12197" y1="39806" x2="12803" y2="39806"/>
                        <a14:foregroundMark x1="81917" y1="70085" x2="82342" y2="75364"/>
                        <a14:foregroundMark x1="91019" y1="69721" x2="90595" y2="71117"/>
                        <a14:foregroundMark x1="92233" y1="76153" x2="91626" y2="77791"/>
                        <a14:foregroundMark x1="78095" y1="82221" x2="78277" y2="84466"/>
                        <a14:foregroundMark x1="86347" y1="26456" x2="85740" y2="27063"/>
                        <a14:foregroundMark x1="89806" y1="18993" x2="91019" y2="19600"/>
                        <a14:foregroundMark x1="58859" y1="5036" x2="58859" y2="6857"/>
                      </a14:backgroundRemoval>
                    </a14:imgEffect>
                  </a14:imgLayer>
                </a14:imgProps>
              </a:ext>
              <a:ext uri="{28A0092B-C50C-407E-A947-70E740481C1C}">
                <a14:useLocalDpi xmlns:a14="http://schemas.microsoft.com/office/drawing/2010/main" val="0"/>
              </a:ext>
            </a:extLst>
          </a:blip>
          <a:stretch>
            <a:fillRect/>
          </a:stretch>
        </p:blipFill>
        <p:spPr>
          <a:xfrm>
            <a:off x="7065818" y="1510144"/>
            <a:ext cx="4849091" cy="4849091"/>
          </a:xfrm>
          <a:prstGeom prst="rect">
            <a:avLst/>
          </a:prstGeom>
        </p:spPr>
      </p:pic>
      <p:pic>
        <p:nvPicPr>
          <p:cNvPr id="8" name="Google Shape;729;p2"/>
          <p:cNvPicPr preferRelativeResize="0"/>
          <p:nvPr/>
        </p:nvPicPr>
        <p:blipFill rotWithShape="1">
          <a:blip r:embed="rId4">
            <a:alphaModFix/>
          </a:blip>
          <a:srcRect/>
          <a:stretch/>
        </p:blipFill>
        <p:spPr>
          <a:xfrm>
            <a:off x="9475517" y="737308"/>
            <a:ext cx="1499625" cy="1092720"/>
          </a:xfrm>
          <a:prstGeom prst="rect">
            <a:avLst/>
          </a:prstGeom>
          <a:noFill/>
          <a:ln>
            <a:noFill/>
          </a:ln>
        </p:spPr>
      </p:pic>
      <p:pic>
        <p:nvPicPr>
          <p:cNvPr id="9" name="Google Shape;1096;p4"/>
          <p:cNvPicPr preferRelativeResize="0"/>
          <p:nvPr/>
        </p:nvPicPr>
        <p:blipFill rotWithShape="1">
          <a:blip r:embed="rId5">
            <a:alphaModFix/>
          </a:blip>
          <a:srcRect/>
          <a:stretch/>
        </p:blipFill>
        <p:spPr>
          <a:xfrm>
            <a:off x="5708346" y="6030187"/>
            <a:ext cx="817987" cy="717658"/>
          </a:xfrm>
          <a:prstGeom prst="rect">
            <a:avLst/>
          </a:prstGeom>
          <a:noFill/>
          <a:ln>
            <a:noFill/>
          </a:ln>
        </p:spPr>
      </p:pic>
      <p:pic>
        <p:nvPicPr>
          <p:cNvPr id="10" name="Google Shape;1097;p4"/>
          <p:cNvPicPr preferRelativeResize="0"/>
          <p:nvPr/>
        </p:nvPicPr>
        <p:blipFill rotWithShape="1">
          <a:blip r:embed="rId6">
            <a:alphaModFix/>
          </a:blip>
          <a:srcRect/>
          <a:stretch/>
        </p:blipFill>
        <p:spPr>
          <a:xfrm>
            <a:off x="3026386" y="1610218"/>
            <a:ext cx="762837" cy="649416"/>
          </a:xfrm>
          <a:prstGeom prst="rect">
            <a:avLst/>
          </a:prstGeom>
          <a:noFill/>
          <a:ln>
            <a:noFill/>
          </a:ln>
        </p:spPr>
      </p:pic>
      <p:pic>
        <p:nvPicPr>
          <p:cNvPr id="11" name="Google Shape;1202;p5"/>
          <p:cNvPicPr preferRelativeResize="0"/>
          <p:nvPr/>
        </p:nvPicPr>
        <p:blipFill rotWithShape="1">
          <a:blip r:embed="rId7">
            <a:alphaModFix/>
          </a:blip>
          <a:srcRect/>
          <a:stretch/>
        </p:blipFill>
        <p:spPr>
          <a:xfrm>
            <a:off x="6246325" y="1739548"/>
            <a:ext cx="516150" cy="180960"/>
          </a:xfrm>
          <a:prstGeom prst="rect">
            <a:avLst/>
          </a:prstGeom>
          <a:noFill/>
          <a:ln>
            <a:noFill/>
          </a:ln>
        </p:spPr>
      </p:pic>
      <p:pic>
        <p:nvPicPr>
          <p:cNvPr id="12" name="Google Shape;1638;p6"/>
          <p:cNvPicPr preferRelativeResize="0"/>
          <p:nvPr/>
        </p:nvPicPr>
        <p:blipFill rotWithShape="1">
          <a:blip r:embed="rId8">
            <a:alphaModFix/>
          </a:blip>
          <a:srcRect/>
          <a:stretch/>
        </p:blipFill>
        <p:spPr>
          <a:xfrm>
            <a:off x="1054426" y="769690"/>
            <a:ext cx="1667025" cy="633360"/>
          </a:xfrm>
          <a:prstGeom prst="rect">
            <a:avLst/>
          </a:prstGeom>
          <a:noFill/>
          <a:ln>
            <a:noFill/>
          </a:ln>
        </p:spPr>
      </p:pic>
      <p:pic>
        <p:nvPicPr>
          <p:cNvPr id="13" name="Google Shape;1096;p4"/>
          <p:cNvPicPr preferRelativeResize="0"/>
          <p:nvPr/>
        </p:nvPicPr>
        <p:blipFill rotWithShape="1">
          <a:blip r:embed="rId5">
            <a:alphaModFix/>
            <a:duotone>
              <a:schemeClr val="accent4">
                <a:shade val="45000"/>
                <a:satMod val="135000"/>
              </a:schemeClr>
              <a:prstClr val="white"/>
            </a:duotone>
          </a:blip>
          <a:srcRect/>
          <a:stretch/>
        </p:blipFill>
        <p:spPr>
          <a:xfrm>
            <a:off x="7065818" y="5780804"/>
            <a:ext cx="969818" cy="827813"/>
          </a:xfrm>
          <a:prstGeom prst="rect">
            <a:avLst/>
          </a:prstGeom>
          <a:noFill/>
          <a:ln>
            <a:noFill/>
          </a:ln>
        </p:spPr>
      </p:pic>
      <p:pic>
        <p:nvPicPr>
          <p:cNvPr id="14" name="Google Shape;1096;p4"/>
          <p:cNvPicPr preferRelativeResize="0"/>
          <p:nvPr/>
        </p:nvPicPr>
        <p:blipFill rotWithShape="1">
          <a:blip r:embed="rId5">
            <a:alphaModFix/>
            <a:duotone>
              <a:schemeClr val="accent6">
                <a:shade val="45000"/>
                <a:satMod val="135000"/>
              </a:schemeClr>
              <a:prstClr val="white"/>
            </a:duotone>
          </a:blip>
          <a:srcRect/>
          <a:stretch/>
        </p:blipFill>
        <p:spPr>
          <a:xfrm>
            <a:off x="4468786" y="5202374"/>
            <a:ext cx="969818" cy="827813"/>
          </a:xfrm>
          <a:prstGeom prst="rect">
            <a:avLst/>
          </a:prstGeom>
          <a:noFill/>
          <a:ln>
            <a:noFill/>
          </a:ln>
        </p:spPr>
      </p:pic>
      <p:pic>
        <p:nvPicPr>
          <p:cNvPr id="15" name="Picture 14"/>
          <p:cNvPicPr>
            <a:picLocks noChangeAspect="1"/>
          </p:cNvPicPr>
          <p:nvPr/>
        </p:nvPicPr>
        <p:blipFill>
          <a:blip r:embed="rId9"/>
          <a:stretch>
            <a:fillRect/>
          </a:stretch>
        </p:blipFill>
        <p:spPr>
          <a:xfrm>
            <a:off x="-246182" y="2346152"/>
            <a:ext cx="8516850" cy="4401693"/>
          </a:xfrm>
          <a:prstGeom prst="rect">
            <a:avLst/>
          </a:prstGeom>
        </p:spPr>
      </p:pic>
    </p:spTree>
    <p:extLst>
      <p:ext uri="{BB962C8B-B14F-4D97-AF65-F5344CB8AC3E}">
        <p14:creationId xmlns:p14="http://schemas.microsoft.com/office/powerpoint/2010/main" val="77749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6500" fill="hold"/>
                                        <p:tgtEl>
                                          <p:spTgt spid="12"/>
                                        </p:tgtEl>
                                        <p:attrNameLst>
                                          <p:attrName>ppt_x</p:attrName>
                                        </p:attrNameLst>
                                      </p:cBhvr>
                                      <p:tavLst>
                                        <p:tav tm="0">
                                          <p:val>
                                            <p:strVal val="0-#ppt_w/2"/>
                                          </p:val>
                                        </p:tav>
                                        <p:tav tm="100000">
                                          <p:val>
                                            <p:strVal val="#ppt_x"/>
                                          </p:val>
                                        </p:tav>
                                      </p:tavLst>
                                    </p:anim>
                                    <p:anim calcmode="lin" valueType="num">
                                      <p:cBhvr additive="base">
                                        <p:cTn id="8" dur="6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6000" fill="hold"/>
                                        <p:tgtEl>
                                          <p:spTgt spid="10"/>
                                        </p:tgtEl>
                                        <p:attrNameLst>
                                          <p:attrName>ppt_x</p:attrName>
                                        </p:attrNameLst>
                                      </p:cBhvr>
                                      <p:tavLst>
                                        <p:tav tm="0">
                                          <p:val>
                                            <p:strVal val="1+#ppt_w/2"/>
                                          </p:val>
                                        </p:tav>
                                        <p:tav tm="100000">
                                          <p:val>
                                            <p:strVal val="#ppt_x"/>
                                          </p:val>
                                        </p:tav>
                                      </p:tavLst>
                                    </p:anim>
                                    <p:anim calcmode="lin" valueType="num">
                                      <p:cBhvr additive="base">
                                        <p:cTn id="12" dur="60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6000" fill="hold"/>
                                        <p:tgtEl>
                                          <p:spTgt spid="11"/>
                                        </p:tgtEl>
                                        <p:attrNameLst>
                                          <p:attrName>ppt_x</p:attrName>
                                        </p:attrNameLst>
                                      </p:cBhvr>
                                      <p:tavLst>
                                        <p:tav tm="0">
                                          <p:val>
                                            <p:strVal val="0-#ppt_w/2"/>
                                          </p:val>
                                        </p:tav>
                                        <p:tav tm="100000">
                                          <p:val>
                                            <p:strVal val="#ppt_x"/>
                                          </p:val>
                                        </p:tav>
                                      </p:tavLst>
                                    </p:anim>
                                    <p:anim calcmode="lin" valueType="num">
                                      <p:cBhvr additive="base">
                                        <p:cTn id="16" dur="6000" fill="hold"/>
                                        <p:tgtEl>
                                          <p:spTgt spid="11"/>
                                        </p:tgtEl>
                                        <p:attrNameLst>
                                          <p:attrName>ppt_y</p:attrName>
                                        </p:attrNameLst>
                                      </p:cBhvr>
                                      <p:tavLst>
                                        <p:tav tm="0">
                                          <p:val>
                                            <p:strVal val="#ppt_y"/>
                                          </p:val>
                                        </p:tav>
                                        <p:tav tm="100000">
                                          <p:val>
                                            <p:strVal val="#ppt_y"/>
                                          </p:val>
                                        </p:tav>
                                      </p:tavLst>
                                    </p:anim>
                                  </p:childTnLst>
                                </p:cTn>
                              </p:par>
                              <p:par>
                                <p:cTn id="17" presetID="8" presetClass="emph" presetSubtype="0" fill="hold" nodeType="withEffect">
                                  <p:stCondLst>
                                    <p:cond delay="0"/>
                                  </p:stCondLst>
                                  <p:childTnLst>
                                    <p:animRot by="21600000">
                                      <p:cBhvr>
                                        <p:cTn id="18" dur="475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TotalTime>
  <Words>492</Words>
  <Application>Microsoft Office PowerPoint</Application>
  <PresentationFormat>Widescreen</PresentationFormat>
  <Paragraphs>55</Paragraphs>
  <Slides>15</Slides>
  <Notes>0</Notes>
  <HiddenSlides>0</HiddenSlides>
  <MMClips>0</MMClips>
  <ScaleCrop>false</ScaleCrop>
  <HeadingPairs>
    <vt:vector size="6" baseType="variant">
      <vt:variant>
        <vt:lpstr>Fonts Used</vt:lpstr>
      </vt:variant>
      <vt:variant>
        <vt:i4>20</vt:i4>
      </vt:variant>
      <vt:variant>
        <vt:lpstr>Theme</vt:lpstr>
      </vt:variant>
      <vt:variant>
        <vt:i4>2</vt:i4>
      </vt:variant>
      <vt:variant>
        <vt:lpstr>Slide Titles</vt:lpstr>
      </vt:variant>
      <vt:variant>
        <vt:i4>15</vt:i4>
      </vt:variant>
    </vt:vector>
  </HeadingPairs>
  <TitlesOfParts>
    <vt:vector size="37" baseType="lpstr">
      <vt:lpstr>#9Slide07 IcielBC Cubano Normal</vt:lpstr>
      <vt:lpstr>SVN-Poky's</vt:lpstr>
      <vt:lpstr>SVN-Dancing Script</vt:lpstr>
      <vt:lpstr>UTM Aptima</vt:lpstr>
      <vt:lpstr>SVN-Newton</vt:lpstr>
      <vt:lpstr>Times New Roman</vt:lpstr>
      <vt:lpstr>Chango</vt:lpstr>
      <vt:lpstr>#9Slide07 IcielPony</vt:lpstr>
      <vt:lpstr>UTM Bustamalaka</vt:lpstr>
      <vt:lpstr>#9Slide05 Aphrodite Pro</vt:lpstr>
      <vt:lpstr>#9Slide07 HoneyCream</vt:lpstr>
      <vt:lpstr>UTM Avo</vt:lpstr>
      <vt:lpstr>Calibri Light</vt:lpstr>
      <vt:lpstr>SVN-Internation</vt:lpstr>
      <vt:lpstr>zihun35hao-jindianyahei</vt:lpstr>
      <vt:lpstr>Arial</vt:lpstr>
      <vt:lpstr>Calibri</vt:lpstr>
      <vt:lpstr>UTM Wedding K&amp;T</vt:lpstr>
      <vt:lpstr>HP001 5 hàng</vt:lpstr>
      <vt:lpstr>UTM Soraya</vt:lpstr>
      <vt:lpstr>1_Custom Design</vt:lpstr>
      <vt:lpstr>4_Awesome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Windows User</cp:lastModifiedBy>
  <cp:revision>21</cp:revision>
  <dcterms:created xsi:type="dcterms:W3CDTF">2023-04-14T15:51:47Z</dcterms:created>
  <dcterms:modified xsi:type="dcterms:W3CDTF">2023-04-23T12:28:37Z</dcterms:modified>
</cp:coreProperties>
</file>