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23"/>
  </p:notesMasterIdLst>
  <p:sldIdLst>
    <p:sldId id="257" r:id="rId3"/>
    <p:sldId id="258" r:id="rId4"/>
    <p:sldId id="259" r:id="rId5"/>
    <p:sldId id="260" r:id="rId6"/>
    <p:sldId id="261" r:id="rId7"/>
    <p:sldId id="262" r:id="rId8"/>
    <p:sldId id="263" r:id="rId9"/>
    <p:sldId id="264" r:id="rId10"/>
    <p:sldId id="271" r:id="rId11"/>
    <p:sldId id="272" r:id="rId12"/>
    <p:sldId id="265" r:id="rId13"/>
    <p:sldId id="266" r:id="rId14"/>
    <p:sldId id="273" r:id="rId15"/>
    <p:sldId id="274" r:id="rId16"/>
    <p:sldId id="275" r:id="rId17"/>
    <p:sldId id="276" r:id="rId18"/>
    <p:sldId id="267" r:id="rId19"/>
    <p:sldId id="268" r:id="rId20"/>
    <p:sldId id="269" r:id="rId21"/>
    <p:sldId id="270" r:id="rId22"/>
  </p:sldIdLst>
  <p:sldSz cx="12192000" cy="6858000"/>
  <p:notesSz cx="6858000" cy="9144000"/>
  <p:embeddedFontLst>
    <p:embeddedFont>
      <p:font typeface="#9Slide05 Aphrodite Pro" panose="02000000000000000000" pitchFamily="2" charset="0"/>
      <p:regular r:id="rId24"/>
    </p:embeddedFont>
    <p:embeddedFont>
      <p:font typeface="#9Slide05 SVNShowcase Script" pitchFamily="2" charset="0"/>
      <p:regular r:id="rId25"/>
    </p:embeddedFont>
    <p:embeddedFont>
      <p:font typeface="#9Slide07 HoneyCream" pitchFamily="2" charset="0"/>
      <p:regular r:id="rId26"/>
    </p:embeddedFont>
    <p:embeddedFont>
      <p:font typeface="#9Slide07 SVNZiclets" panose="02000603000000000000" pitchFamily="2" charset="0"/>
      <p:regular r:id="rId27"/>
    </p:embeddedFont>
    <p:embeddedFont>
      <p:font typeface="Broadway" panose="04040905080B02020502" pitchFamily="82"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
      <p:font typeface="Fredoka One" panose="02000000000000000000" pitchFamily="2" charset="0"/>
      <p:regular r:id="rId39"/>
    </p:embeddedFont>
    <p:embeddedFont>
      <p:font typeface="SVN-Dancing Script" panose="02040603050506020204" pitchFamily="18" charset="0"/>
      <p:regular r:id="rId40"/>
    </p:embeddedFont>
    <p:embeddedFont>
      <p:font typeface="SVN-Newton" panose="02040603050506020204" pitchFamily="18" charset="0"/>
      <p:regular r:id="rId41"/>
    </p:embeddedFont>
    <p:embeddedFont>
      <p:font typeface="UTM Avo" panose="02040603050506020204" pitchFamily="18" charset="0"/>
      <p:regular r:id="rId42"/>
      <p:bold r:id="rId43"/>
      <p:italic r:id="rId44"/>
      <p:boldItalic r:id="rId45"/>
    </p:embeddedFont>
    <p:embeddedFont>
      <p:font typeface="UTM Beautiful Caps" panose="02040603050506020204" pitchFamily="18" charset="0"/>
      <p:regular r:id="rId46"/>
    </p:embeddedFont>
    <p:embeddedFont>
      <p:font typeface="UVF Dartangnon Std" panose="02000306020000020002" pitchFamily="2" charset="0"/>
      <p:regular r:id="rId47"/>
    </p:embeddedFont>
    <p:embeddedFont>
      <p:font typeface="Vogue-ExtraBold" panose="020B0500000000000000" pitchFamily="3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E5F5"/>
    <a:srgbClr val="D93F5B"/>
    <a:srgbClr val="73D079"/>
    <a:srgbClr val="285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6" autoAdjust="0"/>
    <p:restoredTop sz="94660"/>
  </p:normalViewPr>
  <p:slideViewPr>
    <p:cSldViewPr snapToGrid="0">
      <p:cViewPr varScale="1">
        <p:scale>
          <a:sx n="81" d="100"/>
          <a:sy n="81" d="100"/>
        </p:scale>
        <p:origin x="139"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AEE81-BBDE-462A-A5E2-73B488EB31B1}"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A59C3-4BAC-46FB-A791-17AEED234067}" type="slidenum">
              <a:rPr lang="en-US" smtClean="0"/>
              <a:t>‹#›</a:t>
            </a:fld>
            <a:endParaRPr lang="en-US"/>
          </a:p>
        </p:txBody>
      </p:sp>
    </p:spTree>
    <p:extLst>
      <p:ext uri="{BB962C8B-B14F-4D97-AF65-F5344CB8AC3E}">
        <p14:creationId xmlns:p14="http://schemas.microsoft.com/office/powerpoint/2010/main" val="198509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52056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89363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741253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50586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458A-6CE9-DF20-EDB8-2448E8B354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3DA9D-9356-F82C-561C-49B303819F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77CAA9-AA0F-22E9-E424-37F63C5BED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6AC162-8CA2-428D-363E-B54A3E51B4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9F4D66-B369-452F-D81A-1A82B78F77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23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0BD1-AD4D-ECE1-05D3-AC97C41FB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408C72-4C7C-D97D-110B-1BBD7A1EF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1FAF6-91D1-02E5-B27A-9A91FB42F3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2ED9AB-9FA0-519B-AD02-FA88E1B158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C78DBE-0E5D-76F3-3F35-2FD54DC2E5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367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B4BAA0-33A6-AF5A-E391-54C0B7D0E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32A3F2-E5A6-D0E9-FBAC-5859EA8156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7D657-19AB-5A97-90E1-3957C824F1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309CAF-FAAB-E940-4417-076EA6F224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DEF1CC8-F522-CE5A-CA14-3C0C9F996B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433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71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556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571844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716150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24FBC-C387-E70C-1789-55B9A4406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2F918B-9451-9BC8-026A-B344FAFBA8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28D90-5867-21DE-3C9F-4A476B1DC3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A8E31FF-C3A8-6F11-56FB-7E342A32C4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F1DC271-F3B5-C25B-BB48-DACA634C0B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088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8D8F7-8FF6-3A90-38F1-9C52E5303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C20147-A8AF-7C16-DBFA-8853DE3B4D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9AC379-10E9-8534-BC73-DFF532CED4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873F45-8C14-DA39-A5DC-D224852786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0AE69D7-E0D5-9E4B-6C61-5DD60CDED6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5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7FC4C-96EA-622A-2CB7-380E9EA06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1F279-914B-7C63-4755-405A37D697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70FA4-27A6-D628-2109-C2304E5DEC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BF34B6-7C24-5605-852E-3B270969EE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09AD208-AE3F-9D40-EA7A-E6A658274E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6116BFF-16DF-3227-4DD3-7E8138FDDC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790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4BCD-B8FB-B3BC-B85C-533BD79250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6CF9BA-34F7-E550-8C12-0C3E4B0314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D5BA24-FF5B-0C3B-4FBB-F6FA5A6447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672DE8-4627-01E9-3727-6D06D7294D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A1B5B5-FAE7-216F-A151-4BB3B8796F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069FCE-FE5E-A702-BC0A-5B275B9004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7560187-92B7-A914-C74B-62F3067921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CC750C4-A5E8-DDFB-68EF-03D475CE44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594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7710-423B-AC63-1D19-E003EBF592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327D58-C732-675B-55F0-C0B43F76C7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F5B68C-08A6-D940-CFFB-B538463BB2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E586FFC-DA01-10B3-7132-F93902A271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552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438225-B80C-FE5D-3EB3-F0F9382EA8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B81CDE3-4D8D-67C7-33EC-B845AAF379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3DEA911-8A29-96C1-9B72-FE0BF2F72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865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3C704-2AC0-05CB-87B8-84AB5E654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7C66DD-09CE-D119-319C-50ED64EC2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14EF47-4ADF-671A-56D5-9D8B9535B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80C44-A6A8-AAA9-05EB-36DBF04A52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B62A96C-0FAC-15C2-FF53-EF5E6A056E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43F48AE-1863-7D12-3207-58F8F9248A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190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B1FC-AD29-89C2-CBDD-285237E5F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956A3-66E5-2CF4-618B-DBCA38632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125ACF-2FBF-3EA3-AF09-130880F5A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7EAE5C-501A-54CC-7A73-05E1641FFF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99920A-CE66-6205-A148-27FB059307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41624EE-FD60-BDEF-76CD-E46E99A097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850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EFE62C-7CD6-AD94-98DE-9836A33E9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924F63-9A22-4B65-9C72-475DB00E8E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57AE8-37B7-9078-8CD1-B370B6A73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6A41FC-4EDA-4C66-BC26-F5C95DC8C5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EF479FF-FD95-2A03-76A5-CCC67E4D6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32803D-0932-21CE-E159-DA7D2B63F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0D99F6-EE72-4839-A0FE-4C720F726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0E513BD-696D-81CE-E9FE-2AE95C4553D2}"/>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851E7082-0A8A-CA20-E0D0-3C95DC659E3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9" name="TextBox 3">
            <a:extLst>
              <a:ext uri="{FF2B5EF4-FFF2-40B4-BE49-F238E27FC236}">
                <a16:creationId xmlns:a16="http://schemas.microsoft.com/office/drawing/2014/main" id="{7CF9ACF3-6FE5-905D-1A78-E1B9BD6706F5}"/>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3CDF278-4A1F-4563-F0A1-CEB38F513570}"/>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5E652DA8-E17D-D0BF-30D5-B8636910DBD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2" name="Picture 11">
            <a:extLst>
              <a:ext uri="{FF2B5EF4-FFF2-40B4-BE49-F238E27FC236}">
                <a16:creationId xmlns:a16="http://schemas.microsoft.com/office/drawing/2014/main" id="{476E567C-1AFC-CD86-3DF4-EFA7AB30B29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3" name="Picture 12">
            <a:extLst>
              <a:ext uri="{FF2B5EF4-FFF2-40B4-BE49-F238E27FC236}">
                <a16:creationId xmlns:a16="http://schemas.microsoft.com/office/drawing/2014/main" id="{DFFFA96B-510D-8E0A-6F37-65301F07F7C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1A40BE78-BA42-192C-2483-6A97A70FF85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5A8E28F1-B353-12D3-A90C-BF09D87E08AE}"/>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200B0695-80BD-04EB-3028-CC44EFA10D86}"/>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038CE3E1-41BE-7840-8637-3AC6C2201100}"/>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9" name="TextBox 18">
            <a:extLst>
              <a:ext uri="{FF2B5EF4-FFF2-40B4-BE49-F238E27FC236}">
                <a16:creationId xmlns:a16="http://schemas.microsoft.com/office/drawing/2014/main" id="{02A43D2E-9043-A156-850A-61F5F8732AD9}"/>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pic>
        <p:nvPicPr>
          <p:cNvPr id="20" name="Picture 19">
            <a:extLst>
              <a:ext uri="{FF2B5EF4-FFF2-40B4-BE49-F238E27FC236}">
                <a16:creationId xmlns:a16="http://schemas.microsoft.com/office/drawing/2014/main" id="{E91E2A58-D33D-2DB7-7F46-6D8BB63C66B4}"/>
              </a:ext>
            </a:extLst>
          </p:cNvPr>
          <p:cNvPicPr>
            <a:picLocks noChangeAspect="1"/>
          </p:cNvPicPr>
          <p:nvPr userDrawn="1"/>
        </p:nvPicPr>
        <p:blipFill>
          <a:blip r:embed="rId18"/>
          <a:stretch>
            <a:fillRect/>
          </a:stretch>
        </p:blipFill>
        <p:spPr>
          <a:xfrm>
            <a:off x="-34069" y="-96358"/>
            <a:ext cx="12192000" cy="1590003"/>
          </a:xfrm>
          <a:prstGeom prst="rect">
            <a:avLst/>
          </a:prstGeom>
        </p:spPr>
      </p:pic>
    </p:spTree>
    <p:extLst>
      <p:ext uri="{BB962C8B-B14F-4D97-AF65-F5344CB8AC3E}">
        <p14:creationId xmlns:p14="http://schemas.microsoft.com/office/powerpoint/2010/main" val="1690556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79361864"/>
      </p:ext>
    </p:extLst>
  </p:cSld>
  <p:clrMap bg1="lt1" tx1="dk1" bg2="dk2" tx2="lt2" accent1="accent1" accent2="accent2" accent3="accent3" accent4="accent4" accent5="accent5" accent6="accent6" hlink="hlink" folHlink="folHlink"/>
  <p:sldLayoutIdLst>
    <p:sldLayoutId id="2147483675" r:id="rId1"/>
    <p:sldLayoutId id="2147483676"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5.png"/><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46" y="805439"/>
            <a:ext cx="12192000" cy="2926080"/>
          </a:xfrm>
          <a:prstGeom prst="rect">
            <a:avLst/>
          </a:prstGeom>
        </p:spPr>
      </p:pic>
      <p:sp>
        <p:nvSpPr>
          <p:cNvPr id="8" name="Rectangle 7">
            <a:extLst>
              <a:ext uri="{FF2B5EF4-FFF2-40B4-BE49-F238E27FC236}">
                <a16:creationId xmlns:a16="http://schemas.microsoft.com/office/drawing/2014/main" id="{B08FDA6D-75AB-7BD7-D7EF-DD2B3B8F875A}"/>
              </a:ext>
            </a:extLst>
          </p:cNvPr>
          <p:cNvSpPr/>
          <p:nvPr/>
        </p:nvSpPr>
        <p:spPr>
          <a:xfrm>
            <a:off x="600981" y="474260"/>
            <a:ext cx="564609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12700" cmpd="sng">
                  <a:solidFill>
                    <a:sysClr val="windowText" lastClr="000000"/>
                  </a:solidFill>
                  <a:prstDash val="solid"/>
                </a:ln>
                <a:solidFill>
                  <a:srgbClr val="002060"/>
                </a:solidFill>
                <a:effectLst/>
                <a:uLnTx/>
                <a:uFillTx/>
                <a:latin typeface="UTM Beautiful Caps" panose="02040603050506020204" pitchFamily="18" charset="0"/>
                <a:ea typeface="+mn-ea"/>
                <a:cs typeface="+mn-cs"/>
              </a:rPr>
              <a:t>Nói</a:t>
            </a:r>
            <a:r>
              <a:rPr kumimoji="0" lang="en-US" sz="8000" b="0" i="0" u="none" strike="noStrike" kern="1200" cap="none" spc="0" normalizeH="0" baseline="0" noProof="0" dirty="0">
                <a:ln w="12700" cmpd="sng">
                  <a:solidFill>
                    <a:sysClr val="windowText" lastClr="000000"/>
                  </a:solidFill>
                  <a:prstDash val="solid"/>
                </a:ln>
                <a:solidFill>
                  <a:srgbClr val="002060"/>
                </a:solidFill>
                <a:effectLst/>
                <a:uLnTx/>
                <a:uFillTx/>
                <a:latin typeface="UTM Beautiful Caps" panose="02040603050506020204" pitchFamily="18" charset="0"/>
                <a:ea typeface="+mn-ea"/>
                <a:cs typeface="+mn-cs"/>
              </a:rPr>
              <a:t> </a:t>
            </a:r>
            <a:r>
              <a:rPr kumimoji="0" lang="en-US" sz="8000" b="0" i="0" u="none" strike="noStrike" kern="1200" cap="none" spc="0" normalizeH="0" baseline="0" noProof="0" dirty="0" err="1">
                <a:ln w="12700" cmpd="sng">
                  <a:solidFill>
                    <a:sysClr val="windowText" lastClr="000000"/>
                  </a:solidFill>
                  <a:prstDash val="solid"/>
                </a:ln>
                <a:solidFill>
                  <a:srgbClr val="002060"/>
                </a:solidFill>
                <a:effectLst/>
                <a:uLnTx/>
                <a:uFillTx/>
                <a:latin typeface="UTM Beautiful Caps" panose="02040603050506020204" pitchFamily="18" charset="0"/>
                <a:ea typeface="+mn-ea"/>
                <a:cs typeface="+mn-cs"/>
              </a:rPr>
              <a:t>và</a:t>
            </a:r>
            <a:r>
              <a:rPr kumimoji="0" lang="en-US" sz="8000" b="0" i="0" u="none" strike="noStrike" kern="1200" cap="none" spc="0" normalizeH="0" baseline="0" noProof="0" dirty="0">
                <a:ln w="12700" cmpd="sng">
                  <a:solidFill>
                    <a:sysClr val="windowText" lastClr="000000"/>
                  </a:solidFill>
                  <a:prstDash val="solid"/>
                </a:ln>
                <a:solidFill>
                  <a:srgbClr val="002060"/>
                </a:solidFill>
                <a:effectLst/>
                <a:uLnTx/>
                <a:uFillTx/>
                <a:latin typeface="UTM Beautiful Caps" panose="02040603050506020204" pitchFamily="18" charset="0"/>
                <a:ea typeface="+mn-ea"/>
                <a:cs typeface="+mn-cs"/>
              </a:rPr>
              <a:t> </a:t>
            </a:r>
            <a:r>
              <a:rPr kumimoji="0" lang="en-US" sz="8000" b="0" i="0" u="none" strike="noStrike" kern="1200" cap="none" spc="0" normalizeH="0" baseline="0" noProof="0" dirty="0" err="1">
                <a:ln w="12700" cmpd="sng">
                  <a:solidFill>
                    <a:sysClr val="windowText" lastClr="000000"/>
                  </a:solidFill>
                  <a:prstDash val="solid"/>
                </a:ln>
                <a:solidFill>
                  <a:srgbClr val="002060"/>
                </a:solidFill>
                <a:effectLst/>
                <a:uLnTx/>
                <a:uFillTx/>
                <a:latin typeface="UTM Beautiful Caps" panose="02040603050506020204" pitchFamily="18" charset="0"/>
                <a:ea typeface="+mn-ea"/>
                <a:cs typeface="+mn-cs"/>
              </a:rPr>
              <a:t>nghe</a:t>
            </a:r>
            <a:endParaRPr kumimoji="0" lang="en-US" sz="8000" b="0" i="0" u="none" strike="noStrike" kern="1200" cap="none" spc="0" normalizeH="0" baseline="0" noProof="0" dirty="0">
              <a:ln w="12700" cmpd="sng">
                <a:solidFill>
                  <a:sysClr val="windowText" lastClr="000000"/>
                </a:solidFill>
                <a:prstDash val="solid"/>
              </a:ln>
              <a:solidFill>
                <a:srgbClr val="002060"/>
              </a:solidFill>
              <a:effectLst/>
              <a:uLnTx/>
              <a:uFillTx/>
              <a:latin typeface="UTM Beautiful Caps" panose="02040603050506020204" pitchFamily="18" charset="0"/>
              <a:ea typeface="+mn-ea"/>
              <a:cs typeface="+mn-cs"/>
            </a:endParaRPr>
          </a:p>
        </p:txBody>
      </p:sp>
      <p:sp>
        <p:nvSpPr>
          <p:cNvPr id="9" name="Rectangle 8">
            <a:extLst>
              <a:ext uri="{FF2B5EF4-FFF2-40B4-BE49-F238E27FC236}">
                <a16:creationId xmlns:a16="http://schemas.microsoft.com/office/drawing/2014/main" id="{E4373990-BB04-69BD-6DBB-64415FEC7DAB}"/>
              </a:ext>
            </a:extLst>
          </p:cNvPr>
          <p:cNvSpPr/>
          <p:nvPr/>
        </p:nvSpPr>
        <p:spPr>
          <a:xfrm>
            <a:off x="6486119" y="1172429"/>
            <a:ext cx="404040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12700" cmpd="sng">
                  <a:solidFill>
                    <a:srgbClr val="FFC000"/>
                  </a:solidFill>
                  <a:prstDash val="solid"/>
                </a:ln>
                <a:gradFill>
                  <a:gsLst>
                    <a:gs pos="35000">
                      <a:srgbClr val="B50008"/>
                    </a:gs>
                    <a:gs pos="61000">
                      <a:srgbClr val="FFC000">
                        <a:lumMod val="60000"/>
                        <a:lumOff val="40000"/>
                      </a:srgbClr>
                    </a:gs>
                    <a:gs pos="85000">
                      <a:srgbClr val="ED7D31">
                        <a:lumMod val="40000"/>
                        <a:lumOff val="60000"/>
                      </a:srgbClr>
                    </a:gs>
                  </a:gsLst>
                  <a:lin ang="5400000"/>
                </a:gradFill>
                <a:effectLst/>
                <a:uLnTx/>
                <a:uFillTx/>
                <a:latin typeface="UVF Dartangnon Std" panose="02000306020000020002" pitchFamily="2" charset="0"/>
                <a:ea typeface="+mn-ea"/>
                <a:cs typeface="+mn-cs"/>
              </a:rPr>
              <a:t>Kể</a:t>
            </a:r>
            <a:r>
              <a:rPr kumimoji="0" lang="en-US" sz="9600" b="1" i="0" u="none" strike="noStrike" kern="1200" cap="none" spc="0" normalizeH="0" baseline="0" noProof="0" dirty="0">
                <a:ln w="12700" cmpd="sng">
                  <a:solidFill>
                    <a:srgbClr val="FFC000"/>
                  </a:solidFill>
                  <a:prstDash val="solid"/>
                </a:ln>
                <a:gradFill>
                  <a:gsLst>
                    <a:gs pos="35000">
                      <a:srgbClr val="B50008"/>
                    </a:gs>
                    <a:gs pos="61000">
                      <a:srgbClr val="FFC000">
                        <a:lumMod val="60000"/>
                        <a:lumOff val="40000"/>
                      </a:srgbClr>
                    </a:gs>
                    <a:gs pos="85000">
                      <a:srgbClr val="ED7D31">
                        <a:lumMod val="40000"/>
                        <a:lumOff val="60000"/>
                      </a:srgbClr>
                    </a:gs>
                  </a:gsLst>
                  <a:lin ang="5400000"/>
                </a:gradFill>
                <a:effectLst/>
                <a:uLnTx/>
                <a:uFillTx/>
                <a:latin typeface="UVF Dartangnon Std" panose="02000306020000020002" pitchFamily="2" charset="0"/>
                <a:ea typeface="+mn-ea"/>
                <a:cs typeface="+mn-cs"/>
              </a:rPr>
              <a:t> </a:t>
            </a:r>
            <a:r>
              <a:rPr kumimoji="0" lang="en-US" sz="9600" b="1" i="0" u="none" strike="noStrike" kern="1200" cap="none" spc="0" normalizeH="0" baseline="0" noProof="0" dirty="0" err="1">
                <a:ln w="12700" cmpd="sng">
                  <a:solidFill>
                    <a:srgbClr val="FFC000"/>
                  </a:solidFill>
                  <a:prstDash val="solid"/>
                </a:ln>
                <a:gradFill>
                  <a:gsLst>
                    <a:gs pos="35000">
                      <a:srgbClr val="B50008"/>
                    </a:gs>
                    <a:gs pos="61000">
                      <a:srgbClr val="FFC000">
                        <a:lumMod val="60000"/>
                        <a:lumOff val="40000"/>
                      </a:srgbClr>
                    </a:gs>
                    <a:gs pos="85000">
                      <a:srgbClr val="ED7D31">
                        <a:lumMod val="40000"/>
                        <a:lumOff val="60000"/>
                      </a:srgbClr>
                    </a:gs>
                  </a:gsLst>
                  <a:lin ang="5400000"/>
                </a:gradFill>
                <a:effectLst/>
                <a:uLnTx/>
                <a:uFillTx/>
                <a:latin typeface="UVF Dartangnon Std" panose="02000306020000020002" pitchFamily="2" charset="0"/>
                <a:ea typeface="+mn-ea"/>
                <a:cs typeface="+mn-cs"/>
              </a:rPr>
              <a:t>chuyện</a:t>
            </a:r>
            <a:endParaRPr kumimoji="0" lang="en-US" sz="9600" b="1" i="0" u="none" strike="noStrike" kern="1200" cap="none" spc="0" normalizeH="0" baseline="0" noProof="0" dirty="0">
              <a:ln w="12700" cmpd="sng">
                <a:solidFill>
                  <a:srgbClr val="FFC000"/>
                </a:solidFill>
                <a:prstDash val="solid"/>
              </a:ln>
              <a:gradFill>
                <a:gsLst>
                  <a:gs pos="35000">
                    <a:srgbClr val="B50008"/>
                  </a:gs>
                  <a:gs pos="61000">
                    <a:srgbClr val="FFC000">
                      <a:lumMod val="60000"/>
                      <a:lumOff val="40000"/>
                    </a:srgbClr>
                  </a:gs>
                  <a:gs pos="85000">
                    <a:srgbClr val="ED7D31">
                      <a:lumMod val="40000"/>
                      <a:lumOff val="60000"/>
                    </a:srgbClr>
                  </a:gs>
                </a:gsLst>
                <a:lin ang="5400000"/>
              </a:gradFill>
              <a:effectLst/>
              <a:uLnTx/>
              <a:uFillTx/>
              <a:latin typeface="UVF Dartangnon Std" panose="02000306020000020002" pitchFamily="2" charset="0"/>
              <a:ea typeface="+mn-ea"/>
              <a:cs typeface="+mn-cs"/>
            </a:endParaRPr>
          </a:p>
        </p:txBody>
      </p:sp>
      <p:pic>
        <p:nvPicPr>
          <p:cNvPr id="3" name="Picture 2">
            <a:extLst>
              <a:ext uri="{FF2B5EF4-FFF2-40B4-BE49-F238E27FC236}">
                <a16:creationId xmlns:a16="http://schemas.microsoft.com/office/drawing/2014/main" id="{A504A024-B488-290C-5D96-3AD80652AAD7}"/>
              </a:ext>
            </a:extLst>
          </p:cNvPr>
          <p:cNvPicPr>
            <a:picLocks noChangeAspect="1"/>
          </p:cNvPicPr>
          <p:nvPr/>
        </p:nvPicPr>
        <p:blipFill>
          <a:blip r:embed="rId5"/>
          <a:stretch>
            <a:fillRect/>
          </a:stretch>
        </p:blipFill>
        <p:spPr>
          <a:xfrm>
            <a:off x="-34069" y="-96358"/>
            <a:ext cx="12192000" cy="1590003"/>
          </a:xfrm>
          <a:prstGeom prst="rect">
            <a:avLst/>
          </a:prstGeom>
        </p:spPr>
      </p:pic>
      <p:pic>
        <p:nvPicPr>
          <p:cNvPr id="5" name="Picture 4">
            <a:extLst>
              <a:ext uri="{FF2B5EF4-FFF2-40B4-BE49-F238E27FC236}">
                <a16:creationId xmlns:a16="http://schemas.microsoft.com/office/drawing/2014/main" id="{883FB8A2-9EAF-6FC2-88FE-1993B9D281B8}"/>
              </a:ext>
            </a:extLst>
          </p:cNvPr>
          <p:cNvPicPr>
            <a:picLocks noChangeAspect="1"/>
          </p:cNvPicPr>
          <p:nvPr/>
        </p:nvPicPr>
        <p:blipFill>
          <a:blip r:embed="rId6"/>
          <a:stretch>
            <a:fillRect/>
          </a:stretch>
        </p:blipFill>
        <p:spPr>
          <a:xfrm>
            <a:off x="438047" y="2699496"/>
            <a:ext cx="11040813" cy="2170364"/>
          </a:xfrm>
          <a:prstGeom prst="rect">
            <a:avLst/>
          </a:prstGeom>
        </p:spPr>
      </p:pic>
    </p:spTree>
    <p:extLst>
      <p:ext uri="{BB962C8B-B14F-4D97-AF65-F5344CB8AC3E}">
        <p14:creationId xmlns:p14="http://schemas.microsoft.com/office/powerpoint/2010/main" val="149945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E2754D-F3AD-BCB3-C43A-CA944A59E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6" y="0"/>
            <a:ext cx="12192000" cy="6858000"/>
          </a:xfrm>
          <a:prstGeom prst="rect">
            <a:avLst/>
          </a:prstGeom>
        </p:spPr>
      </p:pic>
      <p:pic>
        <p:nvPicPr>
          <p:cNvPr id="5" name="Picture 2" descr="https://img.loigiaihay.com/picture/question_lgh/2021_51/1624002335-xre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5841" b="62296"/>
          <a:stretch/>
        </p:blipFill>
        <p:spPr bwMode="auto">
          <a:xfrm>
            <a:off x="781836" y="104203"/>
            <a:ext cx="5174464" cy="3248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https://img.loigiaihay.com/picture/question_lgh/2021_51/1624002335-xree.jpg"/>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r="54200" b="63292"/>
          <a:stretch/>
        </p:blipFill>
        <p:spPr bwMode="auto">
          <a:xfrm>
            <a:off x="6065036" y="127000"/>
            <a:ext cx="4787900" cy="3248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2" descr="https://img.loigiaihay.com/picture/question_lgh/2021_51/1624002335-xree.jpg"/>
          <p:cNvPicPr>
            <a:picLocks noChangeAspect="1" noChangeArrowheads="1"/>
          </p:cNvPicPr>
          <p:nvPr/>
        </p:nvPicPr>
        <p:blipFill rotWithShape="1">
          <a:blip r:embed="rId6">
            <a:extLst>
              <a:ext uri="{28A0092B-C50C-407E-A947-70E740481C1C}">
                <a14:useLocalDpi xmlns:a14="http://schemas.microsoft.com/office/drawing/2010/main" val="0"/>
              </a:ext>
            </a:extLst>
          </a:blip>
          <a:srcRect l="56536" t="50296" b="6556"/>
          <a:stretch/>
        </p:blipFill>
        <p:spPr bwMode="auto">
          <a:xfrm>
            <a:off x="781836" y="3457257"/>
            <a:ext cx="5174464" cy="32780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https://img.loigiaihay.com/picture/question_lgh/2021_51/1624002335-xree.jpg"/>
          <p:cNvPicPr>
            <a:picLocks noChangeAspect="1" noChangeArrowheads="1"/>
          </p:cNvPicPr>
          <p:nvPr/>
        </p:nvPicPr>
        <p:blipFill rotWithShape="1">
          <a:blip r:embed="rId7">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1037" r="54311" b="6740"/>
          <a:stretch/>
        </p:blipFill>
        <p:spPr bwMode="auto">
          <a:xfrm>
            <a:off x="6110065" y="3480054"/>
            <a:ext cx="4723804" cy="32780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59204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BE4609D3-6E12-CAF0-6B8C-17E524745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14">
            <a:extLst>
              <a:ext uri="{FF2B5EF4-FFF2-40B4-BE49-F238E27FC236}">
                <a16:creationId xmlns:a16="http://schemas.microsoft.com/office/drawing/2014/main" id="{F7B7643C-B7FA-4F38-BEA4-BAE7893105B8}"/>
              </a:ext>
            </a:extLst>
          </p:cNvPr>
          <p:cNvSpPr txBox="1"/>
          <p:nvPr/>
        </p:nvSpPr>
        <p:spPr>
          <a:xfrm rot="16200000">
            <a:off x="7354141" y="-5027636"/>
            <a:ext cx="923330"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a:t>
            </a:r>
            <a:r>
              <a:rPr lang="vi-VN" altLang="zh-CN" sz="4800" b="1" dirty="0">
                <a:ln>
                  <a:solidFill>
                    <a:prstClr val="black"/>
                  </a:solidFill>
                </a:ln>
                <a:pattFill prst="pct80">
                  <a:fgClr>
                    <a:srgbClr val="FFC000">
                      <a:lumMod val="60000"/>
                      <a:lumOff val="40000"/>
                    </a:srgbClr>
                  </a:fgClr>
                  <a:bgClr>
                    <a:prstClr val="white"/>
                  </a:bgClr>
                </a:pattFill>
                <a:latin typeface="#9Slide07 SVNZiclets" panose="02000603000000000000" pitchFamily="2" charset="0"/>
                <a:ea typeface="字魂52号-阿开漫画体" panose="00000500000000000000" pitchFamily="2" charset="-122"/>
                <a:cs typeface="+mn-ea"/>
                <a:sym typeface="+mn-lt"/>
              </a:rPr>
              <a:t>3</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 </a:t>
            </a:r>
            <a:r>
              <a:rPr kumimoji="0" lang="vi-VN"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NGHE KỂ CHUYỆN</a:t>
            </a:r>
            <a:endParaRPr kumimoji="0" lang="zh-CN" altLang="en-US"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4" name="Kể chuyện_ CHUYỆN QUẢ BẦU _ Tuần 33 _ Tiếng Việt Lớp 2 _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2724" y="930969"/>
            <a:ext cx="11306551" cy="5900536"/>
          </a:xfrm>
          <a:prstGeom prst="rect">
            <a:avLst/>
          </a:prstGeom>
        </p:spPr>
      </p:pic>
    </p:spTree>
    <p:extLst>
      <p:ext uri="{BB962C8B-B14F-4D97-AF65-F5344CB8AC3E}">
        <p14:creationId xmlns:p14="http://schemas.microsoft.com/office/powerpoint/2010/main" val="1098873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BE4609D3-6E12-CAF0-6B8C-17E524745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14">
            <a:extLst>
              <a:ext uri="{FF2B5EF4-FFF2-40B4-BE49-F238E27FC236}">
                <a16:creationId xmlns:a16="http://schemas.microsoft.com/office/drawing/2014/main" id="{F7B7643C-B7FA-4F38-BEA4-BAE7893105B8}"/>
              </a:ext>
            </a:extLst>
          </p:cNvPr>
          <p:cNvSpPr txBox="1"/>
          <p:nvPr/>
        </p:nvSpPr>
        <p:spPr>
          <a:xfrm rot="16200000">
            <a:off x="6227873" y="-5106586"/>
            <a:ext cx="923330" cy="1197012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0</a:t>
            </a:r>
            <a:r>
              <a:rPr kumimoji="0" lang="vi-VN" altLang="zh-CN"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4</a:t>
            </a:r>
            <a:r>
              <a:rPr kumimoji="0" lang="en-US" altLang="zh-CN"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 – </a:t>
            </a:r>
            <a:r>
              <a:rPr kumimoji="0" lang="en-US" altLang="zh-CN" sz="4800" b="1" i="0" u="none" strike="noStrike" kern="1200" cap="none" spc="0" normalizeH="0" baseline="0" noProof="0" dirty="0" err="1">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lại</a:t>
            </a:r>
            <a:r>
              <a:rPr kumimoji="0" lang="en-US" altLang="zh-CN"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từng</a:t>
            </a:r>
            <a:r>
              <a:rPr kumimoji="0" lang="en-US" altLang="zh-CN"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đoạn</a:t>
            </a:r>
            <a:r>
              <a:rPr kumimoji="0" lang="en-US" altLang="zh-CN"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câu</a:t>
            </a:r>
            <a:r>
              <a:rPr kumimoji="0" lang="en-US" altLang="zh-CN"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endParaRPr>
          </a:p>
        </p:txBody>
      </p:sp>
      <p:sp>
        <p:nvSpPr>
          <p:cNvPr id="8" name="TextBox 7"/>
          <p:cNvSpPr txBox="1"/>
          <p:nvPr/>
        </p:nvSpPr>
        <p:spPr>
          <a:xfrm>
            <a:off x="435197" y="1492740"/>
            <a:ext cx="7498749" cy="1569660"/>
          </a:xfrm>
          <a:prstGeom prst="rect">
            <a:avLst/>
          </a:prstGeom>
          <a:solidFill>
            <a:srgbClr val="D93F5B"/>
          </a:solidFill>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435197" y="3214996"/>
            <a:ext cx="7424281" cy="2246769"/>
          </a:xfrm>
          <a:prstGeom prst="rect">
            <a:avLst/>
          </a:prstGeom>
          <a:solidFill>
            <a:srgbClr val="AAE5F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Yêu</a:t>
            </a:r>
            <a:r>
              <a:rPr kumimoji="0" lang="en-US" sz="38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 </a:t>
            </a:r>
            <a:r>
              <a:rPr kumimoji="0" lang="en-US" sz="38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cầu</a:t>
            </a:r>
            <a:r>
              <a:rPr kumimoji="0" lang="en-US" sz="38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bức</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tranh</a:t>
            </a:r>
            <a:endPar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giọng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endPar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Sử</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phối</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ngôn</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ngữ</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endPar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图片 26">
            <a:extLst>
              <a:ext uri="{FF2B5EF4-FFF2-40B4-BE49-F238E27FC236}">
                <a16:creationId xmlns:a16="http://schemas.microsoft.com/office/drawing/2014/main" id="{2E026B92-D451-0FCD-9DBA-43FAFA387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963" y="2589987"/>
            <a:ext cx="4707552" cy="4707552"/>
          </a:xfrm>
          <a:prstGeom prst="rect">
            <a:avLst/>
          </a:prstGeom>
        </p:spPr>
      </p:pic>
    </p:spTree>
    <p:extLst>
      <p:ext uri="{BB962C8B-B14F-4D97-AF65-F5344CB8AC3E}">
        <p14:creationId xmlns:p14="http://schemas.microsoft.com/office/powerpoint/2010/main" val="2908396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E2754D-F3AD-BCB3-C43A-CA944A59E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6" y="0"/>
            <a:ext cx="12192000" cy="6858000"/>
          </a:xfrm>
          <a:prstGeom prst="rect">
            <a:avLst/>
          </a:prstGeom>
        </p:spPr>
      </p:pic>
      <p:pic>
        <p:nvPicPr>
          <p:cNvPr id="5" name="Picture 2" descr="https://img.loigiaihay.com/picture/question_lgh/2021_51/1624002335-xre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5841" b="62296"/>
          <a:stretch/>
        </p:blipFill>
        <p:spPr bwMode="auto">
          <a:xfrm>
            <a:off x="479032" y="1696625"/>
            <a:ext cx="5067300" cy="3248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7" name="Group 6"/>
          <p:cNvGrpSpPr/>
          <p:nvPr/>
        </p:nvGrpSpPr>
        <p:grpSpPr>
          <a:xfrm>
            <a:off x="5727700" y="990600"/>
            <a:ext cx="5613400" cy="4700557"/>
            <a:chOff x="5727700" y="990600"/>
            <a:chExt cx="5613400" cy="4700557"/>
          </a:xfrm>
        </p:grpSpPr>
        <p:sp>
          <p:nvSpPr>
            <p:cNvPr id="4" name="Rounded Rectangle 3"/>
            <p:cNvSpPr/>
            <p:nvPr/>
          </p:nvSpPr>
          <p:spPr>
            <a:xfrm>
              <a:off x="5727700" y="990600"/>
              <a:ext cx="5613400" cy="46609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909068" y="1166842"/>
              <a:ext cx="5250664" cy="4524315"/>
            </a:xfrm>
            <a:prstGeom prst="rect">
              <a:avLst/>
            </a:prstGeom>
          </p:spPr>
          <p:txBody>
            <a:bodyPr wrap="square">
              <a:spAutoFit/>
            </a:bodyPr>
            <a:lstStyle/>
            <a:p>
              <a:pPr algn="just"/>
              <a:r>
                <a:rPr lang="vi-VN" sz="3600" b="0" i="0" dirty="0">
                  <a:solidFill>
                    <a:srgbClr val="000000"/>
                  </a:solidFill>
                  <a:effectLst/>
                  <a:latin typeface="Cambria" panose="02040503050406030204" pitchFamily="18" charset="0"/>
                </a:rPr>
                <a:t>Ngày xưa có hai vợ chồng nọ sống yêu thương nhau đã lâu nhưng vẫn chưa có con. Một lần, họ đi rừng bắt được một con dúi. Dúi xin tha mạng. Hai vợ chồng thương tình nên đã tha cho dúi.</a:t>
              </a:r>
              <a:endParaRPr lang="en-US" sz="3600" dirty="0">
                <a:latin typeface="Cambria" panose="02040503050406030204" pitchFamily="18" charset="0"/>
              </a:endParaRPr>
            </a:p>
          </p:txBody>
        </p:sp>
      </p:grpSp>
    </p:spTree>
    <p:extLst>
      <p:ext uri="{BB962C8B-B14F-4D97-AF65-F5344CB8AC3E}">
        <p14:creationId xmlns:p14="http://schemas.microsoft.com/office/powerpoint/2010/main" val="3945941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E2754D-F3AD-BCB3-C43A-CA944A59E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6" y="0"/>
            <a:ext cx="12192000" cy="6858000"/>
          </a:xfrm>
          <a:prstGeom prst="rect">
            <a:avLst/>
          </a:prstGeom>
        </p:spPr>
      </p:pic>
      <p:pic>
        <p:nvPicPr>
          <p:cNvPr id="6" name="Picture 2" descr="https://img.loigiaihay.com/picture/question_lgh/2021_51/1624002335-xre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r="54200" b="63292"/>
          <a:stretch/>
        </p:blipFill>
        <p:spPr bwMode="auto">
          <a:xfrm>
            <a:off x="7354872" y="180150"/>
            <a:ext cx="4787900" cy="3248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7" name="Group 6"/>
          <p:cNvGrpSpPr/>
          <p:nvPr/>
        </p:nvGrpSpPr>
        <p:grpSpPr>
          <a:xfrm>
            <a:off x="698500" y="283686"/>
            <a:ext cx="6382536" cy="6290628"/>
            <a:chOff x="4958564" y="990600"/>
            <a:chExt cx="6382536" cy="6290628"/>
          </a:xfrm>
        </p:grpSpPr>
        <p:sp>
          <p:nvSpPr>
            <p:cNvPr id="10" name="Rounded Rectangle 9"/>
            <p:cNvSpPr/>
            <p:nvPr/>
          </p:nvSpPr>
          <p:spPr>
            <a:xfrm>
              <a:off x="4958564" y="990600"/>
              <a:ext cx="6382536" cy="6290628"/>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232400" y="1127185"/>
              <a:ext cx="6108700" cy="6001643"/>
            </a:xfrm>
            <a:prstGeom prst="rect">
              <a:avLst/>
            </a:prstGeom>
          </p:spPr>
          <p:txBody>
            <a:bodyPr wrap="square">
              <a:spAutoFit/>
            </a:bodyPr>
            <a:lstStyle/>
            <a:p>
              <a:pPr algn="just"/>
              <a:r>
                <a:rPr lang="en-US" sz="3200" dirty="0">
                  <a:latin typeface="Cambria" panose="02040503050406030204" pitchFamily="18" charset="0"/>
                </a:rPr>
                <a:t>  </a:t>
              </a:r>
              <a:r>
                <a:rPr lang="vi-VN" sz="3200" dirty="0">
                  <a:latin typeface="Cambria" panose="02040503050406030204" pitchFamily="18" charset="0"/>
                </a:rPr>
                <a:t>Để trả ơn, dúi đã báo cho họ biết sắp có nạn lụt lớn và chỉ họ cách tránh. Hai vợ chồng về nói với bà con nhưng chẳng một ai tin. Nghe lời dúi, họ khoét rỗng một khúc gỗ to rồi còn chuẩn bị đồ ăn đem vào trong đó. Vừa chuẩn bị xong thì trời nổi mưa bão, sấm chớp ầm ầm, nước ngập mênh mông. Muôn loài chìm trong biển nước. Nhờ nghe lời dúi, sống trong khúc gỗ nên hai vợ chồng thoát nạn.</a:t>
              </a:r>
              <a:endParaRPr lang="en-US" sz="5400" dirty="0">
                <a:latin typeface="Cambria" panose="02040503050406030204" pitchFamily="18" charset="0"/>
              </a:endParaRPr>
            </a:p>
          </p:txBody>
        </p:sp>
      </p:grpSp>
    </p:spTree>
    <p:extLst>
      <p:ext uri="{BB962C8B-B14F-4D97-AF65-F5344CB8AC3E}">
        <p14:creationId xmlns:p14="http://schemas.microsoft.com/office/powerpoint/2010/main" val="2010539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E2754D-F3AD-BCB3-C43A-CA944A59E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6" y="0"/>
            <a:ext cx="12192000" cy="6858000"/>
          </a:xfrm>
          <a:prstGeom prst="rect">
            <a:avLst/>
          </a:prstGeom>
        </p:spPr>
      </p:pic>
      <p:pic>
        <p:nvPicPr>
          <p:cNvPr id="8" name="Picture 2" descr="https://img.loigiaihay.com/picture/question_lgh/2021_51/1624002335-xree.jpg"/>
          <p:cNvPicPr>
            <a:picLocks noChangeAspect="1" noChangeArrowheads="1"/>
          </p:cNvPicPr>
          <p:nvPr/>
        </p:nvPicPr>
        <p:blipFill rotWithShape="1">
          <a:blip r:embed="rId3">
            <a:extLst>
              <a:ext uri="{28A0092B-C50C-407E-A947-70E740481C1C}">
                <a14:useLocalDpi xmlns:a14="http://schemas.microsoft.com/office/drawing/2010/main" val="0"/>
              </a:ext>
            </a:extLst>
          </a:blip>
          <a:srcRect l="56536" t="50296" b="6556"/>
          <a:stretch/>
        </p:blipFill>
        <p:spPr bwMode="auto">
          <a:xfrm>
            <a:off x="286536" y="1515499"/>
            <a:ext cx="5174464" cy="32780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7" name="Group 6"/>
          <p:cNvGrpSpPr/>
          <p:nvPr/>
        </p:nvGrpSpPr>
        <p:grpSpPr>
          <a:xfrm>
            <a:off x="5727700" y="1040257"/>
            <a:ext cx="6253768" cy="4975169"/>
            <a:chOff x="5727700" y="1040257"/>
            <a:chExt cx="6253768" cy="4975169"/>
          </a:xfrm>
        </p:grpSpPr>
        <p:sp>
          <p:nvSpPr>
            <p:cNvPr id="10" name="Rounded Rectangle 9"/>
            <p:cNvSpPr/>
            <p:nvPr/>
          </p:nvSpPr>
          <p:spPr>
            <a:xfrm>
              <a:off x="5727700" y="1040257"/>
              <a:ext cx="6253768" cy="4975169"/>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90436" y="1127185"/>
              <a:ext cx="5613400" cy="4801314"/>
            </a:xfrm>
            <a:prstGeom prst="rect">
              <a:avLst/>
            </a:prstGeom>
          </p:spPr>
          <p:txBody>
            <a:bodyPr wrap="square">
              <a:spAutoFit/>
            </a:bodyPr>
            <a:lstStyle/>
            <a:p>
              <a:pPr algn="just"/>
              <a:r>
                <a:rPr lang="vi-VN" sz="3400" dirty="0">
                  <a:latin typeface="Cambria" panose="02040503050406030204" pitchFamily="18" charset="0"/>
                </a:rPr>
                <a:t>Bão lũ qua đi, ít lâu sau, người vợ sinh ra một quả bầu. Chẳng biết làm thế nào, họ đành đem quả bầu đặt trên gác bếp. Có lần, đi làm về, họ nghe tiếng cười đùa ở gác bếp. Thấy lạ, người vợ áp tai vào nghe thì có tiếng lao xao từ bên trong.</a:t>
              </a:r>
              <a:endParaRPr lang="en-US" sz="3400" dirty="0">
                <a:latin typeface="Cambria" panose="02040503050406030204" pitchFamily="18" charset="0"/>
              </a:endParaRPr>
            </a:p>
          </p:txBody>
        </p:sp>
      </p:grpSp>
    </p:spTree>
    <p:extLst>
      <p:ext uri="{BB962C8B-B14F-4D97-AF65-F5344CB8AC3E}">
        <p14:creationId xmlns:p14="http://schemas.microsoft.com/office/powerpoint/2010/main" val="218597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E2754D-F3AD-BCB3-C43A-CA944A59E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6" y="0"/>
            <a:ext cx="12192000" cy="6858000"/>
          </a:xfrm>
          <a:prstGeom prst="rect">
            <a:avLst/>
          </a:prstGeom>
        </p:spPr>
      </p:pic>
      <p:pic>
        <p:nvPicPr>
          <p:cNvPr id="9" name="Picture 2" descr="https://img.loigiaihay.com/picture/question_lgh/2021_51/1624002335-xre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1037" r="54311" b="6740"/>
          <a:stretch/>
        </p:blipFill>
        <p:spPr bwMode="auto">
          <a:xfrm>
            <a:off x="7093988" y="1571920"/>
            <a:ext cx="4723804" cy="32780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5" name="Group 4"/>
          <p:cNvGrpSpPr/>
          <p:nvPr/>
        </p:nvGrpSpPr>
        <p:grpSpPr>
          <a:xfrm>
            <a:off x="886900" y="698500"/>
            <a:ext cx="5909825" cy="5447776"/>
            <a:chOff x="5727699" y="990600"/>
            <a:chExt cx="5909825" cy="5447776"/>
          </a:xfrm>
        </p:grpSpPr>
        <p:sp>
          <p:nvSpPr>
            <p:cNvPr id="6" name="Rounded Rectangle 5"/>
            <p:cNvSpPr/>
            <p:nvPr/>
          </p:nvSpPr>
          <p:spPr>
            <a:xfrm>
              <a:off x="5727699" y="990600"/>
              <a:ext cx="5909825" cy="5447776"/>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882199" y="1127185"/>
              <a:ext cx="5458901" cy="5170646"/>
            </a:xfrm>
            <a:prstGeom prst="rect">
              <a:avLst/>
            </a:prstGeom>
          </p:spPr>
          <p:txBody>
            <a:bodyPr wrap="square">
              <a:spAutoFit/>
            </a:bodyPr>
            <a:lstStyle/>
            <a:p>
              <a:pPr algn="just"/>
              <a:r>
                <a:rPr lang="en-US" sz="3000" dirty="0">
                  <a:latin typeface="Cambria" panose="02040503050406030204" pitchFamily="18" charset="0"/>
                </a:rPr>
                <a:t>   </a:t>
              </a:r>
              <a:r>
                <a:rPr lang="vi-VN" sz="3000" dirty="0">
                  <a:latin typeface="Cambria" panose="02040503050406030204" pitchFamily="18" charset="0"/>
                </a:rPr>
                <a:t>Người vợ bèn lấy que dùi quả bầu. Lạ thay, từ trong quả bầu những con người bé nhỏ bước ra. Người Khơ Mú ra trước tiên. Tiếp đến, người Thái, người Mường, người Dao, người Hmông, người Ê-đê, người Ba-na, người Kinh,... lần lượt ra theo. Đó là tổ tiên của các dân tộc anh em trên đất nước ta ngày nay.</a:t>
              </a:r>
              <a:endParaRPr lang="en-US" sz="3000" dirty="0">
                <a:latin typeface="Cambria" panose="02040503050406030204" pitchFamily="18" charset="0"/>
              </a:endParaRPr>
            </a:p>
          </p:txBody>
        </p:sp>
      </p:grpSp>
    </p:spTree>
    <p:extLst>
      <p:ext uri="{BB962C8B-B14F-4D97-AF65-F5344CB8AC3E}">
        <p14:creationId xmlns:p14="http://schemas.microsoft.com/office/powerpoint/2010/main" val="2349057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20045749-E483-83D5-1E53-F71B9F2F3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2C75F64A-93DE-1982-A561-84F030C96606}"/>
              </a:ext>
            </a:extLst>
          </p:cNvPr>
          <p:cNvGrpSpPr/>
          <p:nvPr/>
        </p:nvGrpSpPr>
        <p:grpSpPr>
          <a:xfrm>
            <a:off x="150354" y="103696"/>
            <a:ext cx="11891292" cy="838986"/>
            <a:chOff x="237192" y="5141019"/>
            <a:chExt cx="11472374" cy="2111032"/>
          </a:xfrm>
        </p:grpSpPr>
        <p:sp>
          <p:nvSpPr>
            <p:cNvPr id="8" name="Rectangle: Rounded Corners 7">
              <a:extLst>
                <a:ext uri="{FF2B5EF4-FFF2-40B4-BE49-F238E27FC236}">
                  <a16:creationId xmlns:a16="http://schemas.microsoft.com/office/drawing/2014/main" id="{5F848B7E-12D8-86FB-D435-308CEFFFE9B9}"/>
                </a:ext>
              </a:extLst>
            </p:cNvPr>
            <p:cNvSpPr/>
            <p:nvPr/>
          </p:nvSpPr>
          <p:spPr>
            <a:xfrm>
              <a:off x="237192" y="5141019"/>
              <a:ext cx="11472374" cy="2111032"/>
            </a:xfrm>
            <a:custGeom>
              <a:avLst/>
              <a:gdLst>
                <a:gd name="connsiteX0" fmla="*/ 0 w 9753600"/>
                <a:gd name="connsiteY0" fmla="*/ 118811 h 1439081"/>
                <a:gd name="connsiteX1" fmla="*/ 118811 w 9753600"/>
                <a:gd name="connsiteY1" fmla="*/ 0 h 1439081"/>
                <a:gd name="connsiteX2" fmla="*/ 903879 w 9753600"/>
                <a:gd name="connsiteY2" fmla="*/ 0 h 1439081"/>
                <a:gd name="connsiteX3" fmla="*/ 1593788 w 9753600"/>
                <a:gd name="connsiteY3" fmla="*/ 0 h 1439081"/>
                <a:gd name="connsiteX4" fmla="*/ 2188536 w 9753600"/>
                <a:gd name="connsiteY4" fmla="*/ 0 h 1439081"/>
                <a:gd name="connsiteX5" fmla="*/ 2592965 w 9753600"/>
                <a:gd name="connsiteY5" fmla="*/ 0 h 1439081"/>
                <a:gd name="connsiteX6" fmla="*/ 3187714 w 9753600"/>
                <a:gd name="connsiteY6" fmla="*/ 0 h 1439081"/>
                <a:gd name="connsiteX7" fmla="*/ 3972782 w 9753600"/>
                <a:gd name="connsiteY7" fmla="*/ 0 h 1439081"/>
                <a:gd name="connsiteX8" fmla="*/ 4567531 w 9753600"/>
                <a:gd name="connsiteY8" fmla="*/ 0 h 1439081"/>
                <a:gd name="connsiteX9" fmla="*/ 5162279 w 9753600"/>
                <a:gd name="connsiteY9" fmla="*/ 0 h 1439081"/>
                <a:gd name="connsiteX10" fmla="*/ 5471549 w 9753600"/>
                <a:gd name="connsiteY10" fmla="*/ 0 h 1439081"/>
                <a:gd name="connsiteX11" fmla="*/ 6161457 w 9753600"/>
                <a:gd name="connsiteY11" fmla="*/ 0 h 1439081"/>
                <a:gd name="connsiteX12" fmla="*/ 6851365 w 9753600"/>
                <a:gd name="connsiteY12" fmla="*/ 0 h 1439081"/>
                <a:gd name="connsiteX13" fmla="*/ 7446114 w 9753600"/>
                <a:gd name="connsiteY13" fmla="*/ 0 h 1439081"/>
                <a:gd name="connsiteX14" fmla="*/ 7945703 w 9753600"/>
                <a:gd name="connsiteY14" fmla="*/ 0 h 1439081"/>
                <a:gd name="connsiteX15" fmla="*/ 8540452 w 9753600"/>
                <a:gd name="connsiteY15" fmla="*/ 0 h 1439081"/>
                <a:gd name="connsiteX16" fmla="*/ 9040040 w 9753600"/>
                <a:gd name="connsiteY16" fmla="*/ 0 h 1439081"/>
                <a:gd name="connsiteX17" fmla="*/ 9634789 w 9753600"/>
                <a:gd name="connsiteY17" fmla="*/ 0 h 1439081"/>
                <a:gd name="connsiteX18" fmla="*/ 9753600 w 9753600"/>
                <a:gd name="connsiteY18" fmla="*/ 118811 h 1439081"/>
                <a:gd name="connsiteX19" fmla="*/ 9753600 w 9753600"/>
                <a:gd name="connsiteY19" fmla="*/ 495268 h 1439081"/>
                <a:gd name="connsiteX20" fmla="*/ 9753600 w 9753600"/>
                <a:gd name="connsiteY20" fmla="*/ 895754 h 1439081"/>
                <a:gd name="connsiteX21" fmla="*/ 9753600 w 9753600"/>
                <a:gd name="connsiteY21" fmla="*/ 1320270 h 1439081"/>
                <a:gd name="connsiteX22" fmla="*/ 9634789 w 9753600"/>
                <a:gd name="connsiteY22" fmla="*/ 1439081 h 1439081"/>
                <a:gd name="connsiteX23" fmla="*/ 9040040 w 9753600"/>
                <a:gd name="connsiteY23" fmla="*/ 1439081 h 1439081"/>
                <a:gd name="connsiteX24" fmla="*/ 8445292 w 9753600"/>
                <a:gd name="connsiteY24" fmla="*/ 1439081 h 1439081"/>
                <a:gd name="connsiteX25" fmla="*/ 7660224 w 9753600"/>
                <a:gd name="connsiteY25" fmla="*/ 1439081 h 1439081"/>
                <a:gd name="connsiteX26" fmla="*/ 7065475 w 9753600"/>
                <a:gd name="connsiteY26" fmla="*/ 1439081 h 1439081"/>
                <a:gd name="connsiteX27" fmla="*/ 6661046 w 9753600"/>
                <a:gd name="connsiteY27" fmla="*/ 1439081 h 1439081"/>
                <a:gd name="connsiteX28" fmla="*/ 5875978 w 9753600"/>
                <a:gd name="connsiteY28" fmla="*/ 1439081 h 1439081"/>
                <a:gd name="connsiteX29" fmla="*/ 5281229 w 9753600"/>
                <a:gd name="connsiteY29" fmla="*/ 1439081 h 1439081"/>
                <a:gd name="connsiteX30" fmla="*/ 4876800 w 9753600"/>
                <a:gd name="connsiteY30" fmla="*/ 1439081 h 1439081"/>
                <a:gd name="connsiteX31" fmla="*/ 4567531 w 9753600"/>
                <a:gd name="connsiteY31" fmla="*/ 1439081 h 1439081"/>
                <a:gd name="connsiteX32" fmla="*/ 4258261 w 9753600"/>
                <a:gd name="connsiteY32" fmla="*/ 1439081 h 1439081"/>
                <a:gd name="connsiteX33" fmla="*/ 3663513 w 9753600"/>
                <a:gd name="connsiteY33" fmla="*/ 1439081 h 1439081"/>
                <a:gd name="connsiteX34" fmla="*/ 3068764 w 9753600"/>
                <a:gd name="connsiteY34" fmla="*/ 1439081 h 1439081"/>
                <a:gd name="connsiteX35" fmla="*/ 2474016 w 9753600"/>
                <a:gd name="connsiteY35" fmla="*/ 1439081 h 1439081"/>
                <a:gd name="connsiteX36" fmla="*/ 1688947 w 9753600"/>
                <a:gd name="connsiteY36" fmla="*/ 1439081 h 1439081"/>
                <a:gd name="connsiteX37" fmla="*/ 1094199 w 9753600"/>
                <a:gd name="connsiteY37" fmla="*/ 1439081 h 1439081"/>
                <a:gd name="connsiteX38" fmla="*/ 118811 w 9753600"/>
                <a:gd name="connsiteY38" fmla="*/ 1439081 h 1439081"/>
                <a:gd name="connsiteX39" fmla="*/ 0 w 9753600"/>
                <a:gd name="connsiteY39" fmla="*/ 1320270 h 1439081"/>
                <a:gd name="connsiteX40" fmla="*/ 0 w 9753600"/>
                <a:gd name="connsiteY40" fmla="*/ 943813 h 1439081"/>
                <a:gd name="connsiteX41" fmla="*/ 0 w 9753600"/>
                <a:gd name="connsiteY41" fmla="*/ 567356 h 1439081"/>
                <a:gd name="connsiteX42" fmla="*/ 0 w 9753600"/>
                <a:gd name="connsiteY42" fmla="*/ 118811 h 143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3600" h="1439081" fill="none" extrusionOk="0">
                  <a:moveTo>
                    <a:pt x="0" y="118811"/>
                  </a:moveTo>
                  <a:cubicBezTo>
                    <a:pt x="-4190" y="35999"/>
                    <a:pt x="59631" y="-1211"/>
                    <a:pt x="118811" y="0"/>
                  </a:cubicBezTo>
                  <a:cubicBezTo>
                    <a:pt x="292787" y="-2580"/>
                    <a:pt x="606865" y="61412"/>
                    <a:pt x="903879" y="0"/>
                  </a:cubicBezTo>
                  <a:cubicBezTo>
                    <a:pt x="1200893" y="-61412"/>
                    <a:pt x="1249700" y="26927"/>
                    <a:pt x="1593788" y="0"/>
                  </a:cubicBezTo>
                  <a:cubicBezTo>
                    <a:pt x="1937876" y="-26927"/>
                    <a:pt x="1936993" y="14805"/>
                    <a:pt x="2188536" y="0"/>
                  </a:cubicBezTo>
                  <a:cubicBezTo>
                    <a:pt x="2440079" y="-14805"/>
                    <a:pt x="2427565" y="1415"/>
                    <a:pt x="2592965" y="0"/>
                  </a:cubicBezTo>
                  <a:cubicBezTo>
                    <a:pt x="2758365" y="-1415"/>
                    <a:pt x="2896258" y="25158"/>
                    <a:pt x="3187714" y="0"/>
                  </a:cubicBezTo>
                  <a:cubicBezTo>
                    <a:pt x="3479170" y="-25158"/>
                    <a:pt x="3687231" y="17060"/>
                    <a:pt x="3972782" y="0"/>
                  </a:cubicBezTo>
                  <a:cubicBezTo>
                    <a:pt x="4258333" y="-17060"/>
                    <a:pt x="4279800" y="42736"/>
                    <a:pt x="4567531" y="0"/>
                  </a:cubicBezTo>
                  <a:cubicBezTo>
                    <a:pt x="4855262" y="-42736"/>
                    <a:pt x="4884518" y="5324"/>
                    <a:pt x="5162279" y="0"/>
                  </a:cubicBezTo>
                  <a:cubicBezTo>
                    <a:pt x="5440040" y="-5324"/>
                    <a:pt x="5389613" y="3915"/>
                    <a:pt x="5471549" y="0"/>
                  </a:cubicBezTo>
                  <a:cubicBezTo>
                    <a:pt x="5553485" y="-3915"/>
                    <a:pt x="5833706" y="49159"/>
                    <a:pt x="6161457" y="0"/>
                  </a:cubicBezTo>
                  <a:cubicBezTo>
                    <a:pt x="6489208" y="-49159"/>
                    <a:pt x="6528270" y="12814"/>
                    <a:pt x="6851365" y="0"/>
                  </a:cubicBezTo>
                  <a:cubicBezTo>
                    <a:pt x="7174460" y="-12814"/>
                    <a:pt x="7240093" y="55493"/>
                    <a:pt x="7446114" y="0"/>
                  </a:cubicBezTo>
                  <a:cubicBezTo>
                    <a:pt x="7652135" y="-55493"/>
                    <a:pt x="7794364" y="42155"/>
                    <a:pt x="7945703" y="0"/>
                  </a:cubicBezTo>
                  <a:cubicBezTo>
                    <a:pt x="8097042" y="-42155"/>
                    <a:pt x="8389565" y="18522"/>
                    <a:pt x="8540452" y="0"/>
                  </a:cubicBezTo>
                  <a:cubicBezTo>
                    <a:pt x="8691339" y="-18522"/>
                    <a:pt x="8836627" y="38408"/>
                    <a:pt x="9040040" y="0"/>
                  </a:cubicBezTo>
                  <a:cubicBezTo>
                    <a:pt x="9243453" y="-38408"/>
                    <a:pt x="9448901" y="66546"/>
                    <a:pt x="9634789" y="0"/>
                  </a:cubicBezTo>
                  <a:cubicBezTo>
                    <a:pt x="9700060" y="3398"/>
                    <a:pt x="9752649" y="56015"/>
                    <a:pt x="9753600" y="118811"/>
                  </a:cubicBezTo>
                  <a:cubicBezTo>
                    <a:pt x="9762905" y="200069"/>
                    <a:pt x="9739346" y="391696"/>
                    <a:pt x="9753600" y="495268"/>
                  </a:cubicBezTo>
                  <a:cubicBezTo>
                    <a:pt x="9767854" y="598840"/>
                    <a:pt x="9719215" y="797291"/>
                    <a:pt x="9753600" y="895754"/>
                  </a:cubicBezTo>
                  <a:cubicBezTo>
                    <a:pt x="9787985" y="994217"/>
                    <a:pt x="9728199" y="1122248"/>
                    <a:pt x="9753600" y="1320270"/>
                  </a:cubicBezTo>
                  <a:cubicBezTo>
                    <a:pt x="9746175" y="1378570"/>
                    <a:pt x="9692361" y="1438711"/>
                    <a:pt x="9634789" y="1439081"/>
                  </a:cubicBezTo>
                  <a:cubicBezTo>
                    <a:pt x="9340276" y="1448972"/>
                    <a:pt x="9325523" y="1407478"/>
                    <a:pt x="9040040" y="1439081"/>
                  </a:cubicBezTo>
                  <a:cubicBezTo>
                    <a:pt x="8754557" y="1470684"/>
                    <a:pt x="8718728" y="1391670"/>
                    <a:pt x="8445292" y="1439081"/>
                  </a:cubicBezTo>
                  <a:cubicBezTo>
                    <a:pt x="8171856" y="1486492"/>
                    <a:pt x="7819605" y="1370706"/>
                    <a:pt x="7660224" y="1439081"/>
                  </a:cubicBezTo>
                  <a:cubicBezTo>
                    <a:pt x="7500843" y="1507456"/>
                    <a:pt x="7186220" y="1399333"/>
                    <a:pt x="7065475" y="1439081"/>
                  </a:cubicBezTo>
                  <a:cubicBezTo>
                    <a:pt x="6944730" y="1478829"/>
                    <a:pt x="6815887" y="1391683"/>
                    <a:pt x="6661046" y="1439081"/>
                  </a:cubicBezTo>
                  <a:cubicBezTo>
                    <a:pt x="6506205" y="1486479"/>
                    <a:pt x="6126263" y="1368413"/>
                    <a:pt x="5875978" y="1439081"/>
                  </a:cubicBezTo>
                  <a:cubicBezTo>
                    <a:pt x="5625693" y="1509749"/>
                    <a:pt x="5562774" y="1435450"/>
                    <a:pt x="5281229" y="1439081"/>
                  </a:cubicBezTo>
                  <a:cubicBezTo>
                    <a:pt x="4999684" y="1442712"/>
                    <a:pt x="5001618" y="1391100"/>
                    <a:pt x="4876800" y="1439081"/>
                  </a:cubicBezTo>
                  <a:cubicBezTo>
                    <a:pt x="4751982" y="1487062"/>
                    <a:pt x="4692480" y="1407042"/>
                    <a:pt x="4567531" y="1439081"/>
                  </a:cubicBezTo>
                  <a:cubicBezTo>
                    <a:pt x="4442582" y="1471120"/>
                    <a:pt x="4393036" y="1409585"/>
                    <a:pt x="4258261" y="1439081"/>
                  </a:cubicBezTo>
                  <a:cubicBezTo>
                    <a:pt x="4123486" y="1468577"/>
                    <a:pt x="3852690" y="1417513"/>
                    <a:pt x="3663513" y="1439081"/>
                  </a:cubicBezTo>
                  <a:cubicBezTo>
                    <a:pt x="3474336" y="1460649"/>
                    <a:pt x="3234703" y="1434999"/>
                    <a:pt x="3068764" y="1439081"/>
                  </a:cubicBezTo>
                  <a:cubicBezTo>
                    <a:pt x="2902825" y="1443163"/>
                    <a:pt x="2627786" y="1423933"/>
                    <a:pt x="2474016" y="1439081"/>
                  </a:cubicBezTo>
                  <a:cubicBezTo>
                    <a:pt x="2320246" y="1454229"/>
                    <a:pt x="1882466" y="1345875"/>
                    <a:pt x="1688947" y="1439081"/>
                  </a:cubicBezTo>
                  <a:cubicBezTo>
                    <a:pt x="1495428" y="1532287"/>
                    <a:pt x="1239619" y="1401872"/>
                    <a:pt x="1094199" y="1439081"/>
                  </a:cubicBezTo>
                  <a:cubicBezTo>
                    <a:pt x="948779" y="1476290"/>
                    <a:pt x="546882" y="1396625"/>
                    <a:pt x="118811" y="1439081"/>
                  </a:cubicBezTo>
                  <a:cubicBezTo>
                    <a:pt x="64702" y="1451939"/>
                    <a:pt x="-1945" y="1374075"/>
                    <a:pt x="0" y="1320270"/>
                  </a:cubicBezTo>
                  <a:cubicBezTo>
                    <a:pt x="-35412" y="1240465"/>
                    <a:pt x="31481" y="1126402"/>
                    <a:pt x="0" y="943813"/>
                  </a:cubicBezTo>
                  <a:cubicBezTo>
                    <a:pt x="-31481" y="761224"/>
                    <a:pt x="9571" y="727526"/>
                    <a:pt x="0" y="567356"/>
                  </a:cubicBezTo>
                  <a:cubicBezTo>
                    <a:pt x="-9571" y="407186"/>
                    <a:pt x="46431" y="225592"/>
                    <a:pt x="0" y="118811"/>
                  </a:cubicBezTo>
                  <a:close/>
                </a:path>
                <a:path w="9753600" h="1439081" stroke="0" extrusionOk="0">
                  <a:moveTo>
                    <a:pt x="0" y="118811"/>
                  </a:moveTo>
                  <a:cubicBezTo>
                    <a:pt x="6190" y="40450"/>
                    <a:pt x="59263" y="7623"/>
                    <a:pt x="118811" y="0"/>
                  </a:cubicBezTo>
                  <a:cubicBezTo>
                    <a:pt x="388261" y="-50774"/>
                    <a:pt x="746706" y="44331"/>
                    <a:pt x="903879" y="0"/>
                  </a:cubicBezTo>
                  <a:cubicBezTo>
                    <a:pt x="1061052" y="-44331"/>
                    <a:pt x="1136735" y="14061"/>
                    <a:pt x="1213148" y="0"/>
                  </a:cubicBezTo>
                  <a:cubicBezTo>
                    <a:pt x="1289561" y="-14061"/>
                    <a:pt x="1449743" y="21621"/>
                    <a:pt x="1617578" y="0"/>
                  </a:cubicBezTo>
                  <a:cubicBezTo>
                    <a:pt x="1785413" y="-21621"/>
                    <a:pt x="1979420" y="9850"/>
                    <a:pt x="2117166" y="0"/>
                  </a:cubicBezTo>
                  <a:cubicBezTo>
                    <a:pt x="2254912" y="-9850"/>
                    <a:pt x="2532710" y="5829"/>
                    <a:pt x="2711915" y="0"/>
                  </a:cubicBezTo>
                  <a:cubicBezTo>
                    <a:pt x="2891120" y="-5829"/>
                    <a:pt x="3019447" y="64342"/>
                    <a:pt x="3306664" y="0"/>
                  </a:cubicBezTo>
                  <a:cubicBezTo>
                    <a:pt x="3593881" y="-64342"/>
                    <a:pt x="3692961" y="63257"/>
                    <a:pt x="3901412" y="0"/>
                  </a:cubicBezTo>
                  <a:cubicBezTo>
                    <a:pt x="4109863" y="-63257"/>
                    <a:pt x="4382383" y="11777"/>
                    <a:pt x="4591321" y="0"/>
                  </a:cubicBezTo>
                  <a:cubicBezTo>
                    <a:pt x="4800259" y="-11777"/>
                    <a:pt x="4947003" y="27176"/>
                    <a:pt x="5090910" y="0"/>
                  </a:cubicBezTo>
                  <a:cubicBezTo>
                    <a:pt x="5234817" y="-27176"/>
                    <a:pt x="5541244" y="58934"/>
                    <a:pt x="5780818" y="0"/>
                  </a:cubicBezTo>
                  <a:cubicBezTo>
                    <a:pt x="6020392" y="-58934"/>
                    <a:pt x="5945047" y="36957"/>
                    <a:pt x="6090087" y="0"/>
                  </a:cubicBezTo>
                  <a:cubicBezTo>
                    <a:pt x="6235127" y="-36957"/>
                    <a:pt x="6646451" y="83015"/>
                    <a:pt x="6875155" y="0"/>
                  </a:cubicBezTo>
                  <a:cubicBezTo>
                    <a:pt x="7103859" y="-83015"/>
                    <a:pt x="7391341" y="2760"/>
                    <a:pt x="7565064" y="0"/>
                  </a:cubicBezTo>
                  <a:cubicBezTo>
                    <a:pt x="7738787" y="-2760"/>
                    <a:pt x="7796180" y="13880"/>
                    <a:pt x="7874333" y="0"/>
                  </a:cubicBezTo>
                  <a:cubicBezTo>
                    <a:pt x="7952486" y="-13880"/>
                    <a:pt x="8088970" y="21630"/>
                    <a:pt x="8183602" y="0"/>
                  </a:cubicBezTo>
                  <a:cubicBezTo>
                    <a:pt x="8278234" y="-21630"/>
                    <a:pt x="8523036" y="14782"/>
                    <a:pt x="8778351" y="0"/>
                  </a:cubicBezTo>
                  <a:cubicBezTo>
                    <a:pt x="9033666" y="-14782"/>
                    <a:pt x="9403820" y="1381"/>
                    <a:pt x="9634789" y="0"/>
                  </a:cubicBezTo>
                  <a:cubicBezTo>
                    <a:pt x="9686167" y="10680"/>
                    <a:pt x="9768273" y="63198"/>
                    <a:pt x="9753600" y="118811"/>
                  </a:cubicBezTo>
                  <a:cubicBezTo>
                    <a:pt x="9757806" y="281000"/>
                    <a:pt x="9737161" y="433126"/>
                    <a:pt x="9753600" y="543327"/>
                  </a:cubicBezTo>
                  <a:cubicBezTo>
                    <a:pt x="9770039" y="653528"/>
                    <a:pt x="9710424" y="825456"/>
                    <a:pt x="9753600" y="919784"/>
                  </a:cubicBezTo>
                  <a:cubicBezTo>
                    <a:pt x="9796776" y="1014112"/>
                    <a:pt x="9732890" y="1229688"/>
                    <a:pt x="9753600" y="1320270"/>
                  </a:cubicBezTo>
                  <a:cubicBezTo>
                    <a:pt x="9753350" y="1384354"/>
                    <a:pt x="9702228" y="1438700"/>
                    <a:pt x="9634789" y="1439081"/>
                  </a:cubicBezTo>
                  <a:cubicBezTo>
                    <a:pt x="9487313" y="1466259"/>
                    <a:pt x="9450951" y="1404006"/>
                    <a:pt x="9325520" y="1439081"/>
                  </a:cubicBezTo>
                  <a:cubicBezTo>
                    <a:pt x="9200089" y="1474156"/>
                    <a:pt x="8752434" y="1348046"/>
                    <a:pt x="8540452" y="1439081"/>
                  </a:cubicBezTo>
                  <a:cubicBezTo>
                    <a:pt x="8328470" y="1530116"/>
                    <a:pt x="8010548" y="1394988"/>
                    <a:pt x="7850543" y="1439081"/>
                  </a:cubicBezTo>
                  <a:cubicBezTo>
                    <a:pt x="7690538" y="1483174"/>
                    <a:pt x="7459130" y="1383673"/>
                    <a:pt x="7255795" y="1439081"/>
                  </a:cubicBezTo>
                  <a:cubicBezTo>
                    <a:pt x="7052460" y="1494489"/>
                    <a:pt x="6947539" y="1411962"/>
                    <a:pt x="6851365" y="1439081"/>
                  </a:cubicBezTo>
                  <a:cubicBezTo>
                    <a:pt x="6755191" y="1466200"/>
                    <a:pt x="6628920" y="1429534"/>
                    <a:pt x="6446936" y="1439081"/>
                  </a:cubicBezTo>
                  <a:cubicBezTo>
                    <a:pt x="6264952" y="1448628"/>
                    <a:pt x="6234902" y="1427531"/>
                    <a:pt x="6137667" y="1439081"/>
                  </a:cubicBezTo>
                  <a:cubicBezTo>
                    <a:pt x="6040432" y="1450631"/>
                    <a:pt x="5850523" y="1429340"/>
                    <a:pt x="5733238" y="1439081"/>
                  </a:cubicBezTo>
                  <a:cubicBezTo>
                    <a:pt x="5615953" y="1448822"/>
                    <a:pt x="5368014" y="1385091"/>
                    <a:pt x="5138489" y="1439081"/>
                  </a:cubicBezTo>
                  <a:cubicBezTo>
                    <a:pt x="4908964" y="1493071"/>
                    <a:pt x="4897245" y="1409430"/>
                    <a:pt x="4829220" y="1439081"/>
                  </a:cubicBezTo>
                  <a:cubicBezTo>
                    <a:pt x="4761195" y="1468732"/>
                    <a:pt x="4413075" y="1407137"/>
                    <a:pt x="4139312" y="1439081"/>
                  </a:cubicBezTo>
                  <a:cubicBezTo>
                    <a:pt x="3865549" y="1471025"/>
                    <a:pt x="3934726" y="1429883"/>
                    <a:pt x="3734883" y="1439081"/>
                  </a:cubicBezTo>
                  <a:cubicBezTo>
                    <a:pt x="3535040" y="1448279"/>
                    <a:pt x="3506718" y="1426477"/>
                    <a:pt x="3425613" y="1439081"/>
                  </a:cubicBezTo>
                  <a:cubicBezTo>
                    <a:pt x="3344508" y="1451685"/>
                    <a:pt x="2997891" y="1385654"/>
                    <a:pt x="2640545" y="1439081"/>
                  </a:cubicBezTo>
                  <a:cubicBezTo>
                    <a:pt x="2283199" y="1492508"/>
                    <a:pt x="2444861" y="1418824"/>
                    <a:pt x="2331276" y="1439081"/>
                  </a:cubicBezTo>
                  <a:cubicBezTo>
                    <a:pt x="2217691" y="1459338"/>
                    <a:pt x="1741307" y="1387375"/>
                    <a:pt x="1546208" y="1439081"/>
                  </a:cubicBezTo>
                  <a:cubicBezTo>
                    <a:pt x="1351109" y="1490787"/>
                    <a:pt x="1308042" y="1421210"/>
                    <a:pt x="1141779" y="1439081"/>
                  </a:cubicBezTo>
                  <a:cubicBezTo>
                    <a:pt x="975516" y="1456952"/>
                    <a:pt x="942967" y="1428001"/>
                    <a:pt x="832509" y="1439081"/>
                  </a:cubicBezTo>
                  <a:cubicBezTo>
                    <a:pt x="722051" y="1450161"/>
                    <a:pt x="262709" y="1408428"/>
                    <a:pt x="118811" y="1439081"/>
                  </a:cubicBezTo>
                  <a:cubicBezTo>
                    <a:pt x="50423" y="1444890"/>
                    <a:pt x="1316" y="1384416"/>
                    <a:pt x="0" y="1320270"/>
                  </a:cubicBezTo>
                  <a:cubicBezTo>
                    <a:pt x="-5647" y="1135293"/>
                    <a:pt x="29387" y="1040533"/>
                    <a:pt x="0" y="907769"/>
                  </a:cubicBezTo>
                  <a:cubicBezTo>
                    <a:pt x="-29387" y="775005"/>
                    <a:pt x="26747" y="648466"/>
                    <a:pt x="0" y="543327"/>
                  </a:cubicBezTo>
                  <a:cubicBezTo>
                    <a:pt x="-26747" y="438188"/>
                    <a:pt x="40369" y="322182"/>
                    <a:pt x="0" y="118811"/>
                  </a:cubicBezTo>
                  <a:close/>
                </a:path>
              </a:pathLst>
            </a:custGeom>
            <a:ln>
              <a:extLst>
                <a:ext uri="{C807C97D-BFC1-408E-A445-0C87EB9F89A2}">
                  <ask:lineSketchStyleProps xmlns:ask="http://schemas.microsoft.com/office/drawing/2018/sketchyshapes" sd="14095693">
                    <a:custGeom>
                      <a:avLst/>
                      <a:gdLst>
                        <a:gd name="connsiteX0" fmla="*/ 0 w 11891292"/>
                        <a:gd name="connsiteY0" fmla="*/ 69266 h 838986"/>
                        <a:gd name="connsiteX1" fmla="*/ 144850 w 11891292"/>
                        <a:gd name="connsiteY1" fmla="*/ 0 h 838986"/>
                        <a:gd name="connsiteX2" fmla="*/ 1101981 w 11891292"/>
                        <a:gd name="connsiteY2" fmla="*/ 0 h 838986"/>
                        <a:gd name="connsiteX3" fmla="*/ 1943097 w 11891292"/>
                        <a:gd name="connsiteY3" fmla="*/ 0 h 838986"/>
                        <a:gd name="connsiteX4" fmla="*/ 2668196 w 11891292"/>
                        <a:gd name="connsiteY4" fmla="*/ 0 h 838986"/>
                        <a:gd name="connsiteX5" fmla="*/ 3161263 w 11891292"/>
                        <a:gd name="connsiteY5" fmla="*/ 0 h 838986"/>
                        <a:gd name="connsiteX6" fmla="*/ 3886363 w 11891292"/>
                        <a:gd name="connsiteY6" fmla="*/ 0 h 838986"/>
                        <a:gd name="connsiteX7" fmla="*/ 4843494 w 11891292"/>
                        <a:gd name="connsiteY7" fmla="*/ 0 h 838986"/>
                        <a:gd name="connsiteX8" fmla="*/ 5568594 w 11891292"/>
                        <a:gd name="connsiteY8" fmla="*/ 0 h 838986"/>
                        <a:gd name="connsiteX9" fmla="*/ 6293693 w 11891292"/>
                        <a:gd name="connsiteY9" fmla="*/ 0 h 838986"/>
                        <a:gd name="connsiteX10" fmla="*/ 6670745 w 11891292"/>
                        <a:gd name="connsiteY10" fmla="*/ 0 h 838986"/>
                        <a:gd name="connsiteX11" fmla="*/ 7511860 w 11891292"/>
                        <a:gd name="connsiteY11" fmla="*/ 0 h 838986"/>
                        <a:gd name="connsiteX12" fmla="*/ 8352975 w 11891292"/>
                        <a:gd name="connsiteY12" fmla="*/ 0 h 838986"/>
                        <a:gd name="connsiteX13" fmla="*/ 9078075 w 11891292"/>
                        <a:gd name="connsiteY13" fmla="*/ 0 h 838986"/>
                        <a:gd name="connsiteX14" fmla="*/ 9687159 w 11891292"/>
                        <a:gd name="connsiteY14" fmla="*/ 0 h 838986"/>
                        <a:gd name="connsiteX15" fmla="*/ 10412258 w 11891292"/>
                        <a:gd name="connsiteY15" fmla="*/ 0 h 838986"/>
                        <a:gd name="connsiteX16" fmla="*/ 11021341 w 11891292"/>
                        <a:gd name="connsiteY16" fmla="*/ 0 h 838986"/>
                        <a:gd name="connsiteX17" fmla="*/ 11746441 w 11891292"/>
                        <a:gd name="connsiteY17" fmla="*/ 0 h 838986"/>
                        <a:gd name="connsiteX18" fmla="*/ 11891292 w 11891292"/>
                        <a:gd name="connsiteY18" fmla="*/ 69266 h 838986"/>
                        <a:gd name="connsiteX19" fmla="*/ 11891292 w 11891292"/>
                        <a:gd name="connsiteY19" fmla="*/ 288741 h 838986"/>
                        <a:gd name="connsiteX20" fmla="*/ 11891292 w 11891292"/>
                        <a:gd name="connsiteY20" fmla="*/ 522225 h 838986"/>
                        <a:gd name="connsiteX21" fmla="*/ 11891292 w 11891292"/>
                        <a:gd name="connsiteY21" fmla="*/ 769719 h 838986"/>
                        <a:gd name="connsiteX22" fmla="*/ 11746441 w 11891292"/>
                        <a:gd name="connsiteY22" fmla="*/ 838985 h 838986"/>
                        <a:gd name="connsiteX23" fmla="*/ 11021341 w 11891292"/>
                        <a:gd name="connsiteY23" fmla="*/ 838985 h 838986"/>
                        <a:gd name="connsiteX24" fmla="*/ 10296242 w 11891292"/>
                        <a:gd name="connsiteY24" fmla="*/ 838985 h 838986"/>
                        <a:gd name="connsiteX25" fmla="*/ 9339111 w 11891292"/>
                        <a:gd name="connsiteY25" fmla="*/ 838985 h 838986"/>
                        <a:gd name="connsiteX26" fmla="*/ 8614011 w 11891292"/>
                        <a:gd name="connsiteY26" fmla="*/ 838985 h 838986"/>
                        <a:gd name="connsiteX27" fmla="*/ 8120944 w 11891292"/>
                        <a:gd name="connsiteY27" fmla="*/ 838985 h 838986"/>
                        <a:gd name="connsiteX28" fmla="*/ 7163813 w 11891292"/>
                        <a:gd name="connsiteY28" fmla="*/ 838985 h 838986"/>
                        <a:gd name="connsiteX29" fmla="*/ 6438713 w 11891292"/>
                        <a:gd name="connsiteY29" fmla="*/ 838985 h 838986"/>
                        <a:gd name="connsiteX30" fmla="*/ 5945646 w 11891292"/>
                        <a:gd name="connsiteY30" fmla="*/ 838985 h 838986"/>
                        <a:gd name="connsiteX31" fmla="*/ 5568594 w 11891292"/>
                        <a:gd name="connsiteY31" fmla="*/ 838985 h 838986"/>
                        <a:gd name="connsiteX32" fmla="*/ 5191542 w 11891292"/>
                        <a:gd name="connsiteY32" fmla="*/ 838985 h 838986"/>
                        <a:gd name="connsiteX33" fmla="*/ 4466443 w 11891292"/>
                        <a:gd name="connsiteY33" fmla="*/ 838985 h 838986"/>
                        <a:gd name="connsiteX34" fmla="*/ 3741343 w 11891292"/>
                        <a:gd name="connsiteY34" fmla="*/ 838985 h 838986"/>
                        <a:gd name="connsiteX35" fmla="*/ 3016244 w 11891292"/>
                        <a:gd name="connsiteY35" fmla="*/ 838985 h 838986"/>
                        <a:gd name="connsiteX36" fmla="*/ 2059112 w 11891292"/>
                        <a:gd name="connsiteY36" fmla="*/ 838985 h 838986"/>
                        <a:gd name="connsiteX37" fmla="*/ 1334014 w 11891292"/>
                        <a:gd name="connsiteY37" fmla="*/ 838985 h 838986"/>
                        <a:gd name="connsiteX38" fmla="*/ 144850 w 11891292"/>
                        <a:gd name="connsiteY38" fmla="*/ 838985 h 838986"/>
                        <a:gd name="connsiteX39" fmla="*/ 0 w 11891292"/>
                        <a:gd name="connsiteY39" fmla="*/ 769719 h 838986"/>
                        <a:gd name="connsiteX40" fmla="*/ 0 w 11891292"/>
                        <a:gd name="connsiteY40" fmla="*/ 550244 h 838986"/>
                        <a:gd name="connsiteX41" fmla="*/ 0 w 11891292"/>
                        <a:gd name="connsiteY41" fmla="*/ 330769 h 838986"/>
                        <a:gd name="connsiteX42" fmla="*/ 0 w 11891292"/>
                        <a:gd name="connsiteY42" fmla="*/ 69266 h 838986"/>
                        <a:gd name="connsiteX0" fmla="*/ 0 w 11891292"/>
                        <a:gd name="connsiteY0" fmla="*/ 69266 h 838986"/>
                        <a:gd name="connsiteX1" fmla="*/ 144850 w 11891292"/>
                        <a:gd name="connsiteY1" fmla="*/ 0 h 838986"/>
                        <a:gd name="connsiteX2" fmla="*/ 1101981 w 11891292"/>
                        <a:gd name="connsiteY2" fmla="*/ 0 h 838986"/>
                        <a:gd name="connsiteX3" fmla="*/ 1479033 w 11891292"/>
                        <a:gd name="connsiteY3" fmla="*/ 0 h 838986"/>
                        <a:gd name="connsiteX4" fmla="*/ 1972101 w 11891292"/>
                        <a:gd name="connsiteY4" fmla="*/ 0 h 838986"/>
                        <a:gd name="connsiteX5" fmla="*/ 2581184 w 11891292"/>
                        <a:gd name="connsiteY5" fmla="*/ 0 h 838986"/>
                        <a:gd name="connsiteX6" fmla="*/ 3306284 w 11891292"/>
                        <a:gd name="connsiteY6" fmla="*/ 0 h 838986"/>
                        <a:gd name="connsiteX7" fmla="*/ 4031384 w 11891292"/>
                        <a:gd name="connsiteY7" fmla="*/ 0 h 838986"/>
                        <a:gd name="connsiteX8" fmla="*/ 4756482 w 11891292"/>
                        <a:gd name="connsiteY8" fmla="*/ 0 h 838986"/>
                        <a:gd name="connsiteX9" fmla="*/ 5597598 w 11891292"/>
                        <a:gd name="connsiteY9" fmla="*/ 0 h 838986"/>
                        <a:gd name="connsiteX10" fmla="*/ 6206682 w 11891292"/>
                        <a:gd name="connsiteY10" fmla="*/ 0 h 838986"/>
                        <a:gd name="connsiteX11" fmla="*/ 7047797 w 11891292"/>
                        <a:gd name="connsiteY11" fmla="*/ 0 h 838986"/>
                        <a:gd name="connsiteX12" fmla="*/ 7424848 w 11891292"/>
                        <a:gd name="connsiteY12" fmla="*/ 0 h 838986"/>
                        <a:gd name="connsiteX13" fmla="*/ 8381979 w 11891292"/>
                        <a:gd name="connsiteY13" fmla="*/ 0 h 838986"/>
                        <a:gd name="connsiteX14" fmla="*/ 9223095 w 11891292"/>
                        <a:gd name="connsiteY14" fmla="*/ 0 h 838986"/>
                        <a:gd name="connsiteX15" fmla="*/ 9600146 w 11891292"/>
                        <a:gd name="connsiteY15" fmla="*/ 0 h 838986"/>
                        <a:gd name="connsiteX16" fmla="*/ 9977198 w 11891292"/>
                        <a:gd name="connsiteY16" fmla="*/ 0 h 838986"/>
                        <a:gd name="connsiteX17" fmla="*/ 10702298 w 11891292"/>
                        <a:gd name="connsiteY17" fmla="*/ 0 h 838986"/>
                        <a:gd name="connsiteX18" fmla="*/ 11746441 w 11891292"/>
                        <a:gd name="connsiteY18" fmla="*/ 0 h 838986"/>
                        <a:gd name="connsiteX19" fmla="*/ 11891292 w 11891292"/>
                        <a:gd name="connsiteY19" fmla="*/ 69266 h 838986"/>
                        <a:gd name="connsiteX20" fmla="*/ 11891292 w 11891292"/>
                        <a:gd name="connsiteY20" fmla="*/ 316760 h 838986"/>
                        <a:gd name="connsiteX21" fmla="*/ 11891292 w 11891292"/>
                        <a:gd name="connsiteY21" fmla="*/ 536235 h 838986"/>
                        <a:gd name="connsiteX22" fmla="*/ 11891292 w 11891292"/>
                        <a:gd name="connsiteY22" fmla="*/ 769719 h 838986"/>
                        <a:gd name="connsiteX23" fmla="*/ 11746441 w 11891292"/>
                        <a:gd name="connsiteY23" fmla="*/ 838985 h 838986"/>
                        <a:gd name="connsiteX24" fmla="*/ 11369389 w 11891292"/>
                        <a:gd name="connsiteY24" fmla="*/ 838985 h 838986"/>
                        <a:gd name="connsiteX25" fmla="*/ 10412258 w 11891292"/>
                        <a:gd name="connsiteY25" fmla="*/ 838985 h 838986"/>
                        <a:gd name="connsiteX26" fmla="*/ 9571142 w 11891292"/>
                        <a:gd name="connsiteY26" fmla="*/ 838985 h 838986"/>
                        <a:gd name="connsiteX27" fmla="*/ 8846044 w 11891292"/>
                        <a:gd name="connsiteY27" fmla="*/ 838985 h 838986"/>
                        <a:gd name="connsiteX28" fmla="*/ 8352975 w 11891292"/>
                        <a:gd name="connsiteY28" fmla="*/ 838985 h 838986"/>
                        <a:gd name="connsiteX29" fmla="*/ 7859907 w 11891292"/>
                        <a:gd name="connsiteY29" fmla="*/ 838985 h 838986"/>
                        <a:gd name="connsiteX30" fmla="*/ 7482856 w 11891292"/>
                        <a:gd name="connsiteY30" fmla="*/ 838985 h 838986"/>
                        <a:gd name="connsiteX31" fmla="*/ 6989789 w 11891292"/>
                        <a:gd name="connsiteY31" fmla="*/ 838985 h 838986"/>
                        <a:gd name="connsiteX32" fmla="*/ 6264689 w 11891292"/>
                        <a:gd name="connsiteY32" fmla="*/ 838985 h 838986"/>
                        <a:gd name="connsiteX33" fmla="*/ 5887637 w 11891292"/>
                        <a:gd name="connsiteY33" fmla="*/ 838985 h 838986"/>
                        <a:gd name="connsiteX34" fmla="*/ 5046523 w 11891292"/>
                        <a:gd name="connsiteY34" fmla="*/ 838985 h 838986"/>
                        <a:gd name="connsiteX35" fmla="*/ 4553455 w 11891292"/>
                        <a:gd name="connsiteY35" fmla="*/ 838985 h 838986"/>
                        <a:gd name="connsiteX36" fmla="*/ 4176403 w 11891292"/>
                        <a:gd name="connsiteY36" fmla="*/ 838985 h 838986"/>
                        <a:gd name="connsiteX37" fmla="*/ 3219272 w 11891292"/>
                        <a:gd name="connsiteY37" fmla="*/ 838985 h 838986"/>
                        <a:gd name="connsiteX38" fmla="*/ 2842220 w 11891292"/>
                        <a:gd name="connsiteY38" fmla="*/ 838985 h 838986"/>
                        <a:gd name="connsiteX39" fmla="*/ 1885089 w 11891292"/>
                        <a:gd name="connsiteY39" fmla="*/ 838985 h 838986"/>
                        <a:gd name="connsiteX40" fmla="*/ 1392022 w 11891292"/>
                        <a:gd name="connsiteY40" fmla="*/ 838985 h 838986"/>
                        <a:gd name="connsiteX41" fmla="*/ 1014969 w 11891292"/>
                        <a:gd name="connsiteY41" fmla="*/ 838985 h 838986"/>
                        <a:gd name="connsiteX42" fmla="*/ 144850 w 11891292"/>
                        <a:gd name="connsiteY42" fmla="*/ 838985 h 838986"/>
                        <a:gd name="connsiteX43" fmla="*/ 0 w 11891292"/>
                        <a:gd name="connsiteY43" fmla="*/ 769719 h 838986"/>
                        <a:gd name="connsiteX44" fmla="*/ 0 w 11891292"/>
                        <a:gd name="connsiteY44" fmla="*/ 529230 h 838986"/>
                        <a:gd name="connsiteX45" fmla="*/ 0 w 11891292"/>
                        <a:gd name="connsiteY45" fmla="*/ 316760 h 838986"/>
                        <a:gd name="connsiteX46" fmla="*/ 0 w 11891292"/>
                        <a:gd name="connsiteY46" fmla="*/ 69266 h 8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91292" h="838986" fill="none" extrusionOk="0">
                          <a:moveTo>
                            <a:pt x="0" y="69266"/>
                          </a:moveTo>
                          <a:cubicBezTo>
                            <a:pt x="-5520" y="30633"/>
                            <a:pt x="87107" y="10647"/>
                            <a:pt x="144850" y="0"/>
                          </a:cubicBezTo>
                          <a:cubicBezTo>
                            <a:pt x="293619" y="7108"/>
                            <a:pt x="769491" y="82241"/>
                            <a:pt x="1101981" y="0"/>
                          </a:cubicBezTo>
                          <a:cubicBezTo>
                            <a:pt x="1457737" y="-34880"/>
                            <a:pt x="1533511" y="5933"/>
                            <a:pt x="1943097" y="0"/>
                          </a:cubicBezTo>
                          <a:cubicBezTo>
                            <a:pt x="2363198" y="-16845"/>
                            <a:pt x="2358575" y="10615"/>
                            <a:pt x="2668196" y="0"/>
                          </a:cubicBezTo>
                          <a:cubicBezTo>
                            <a:pt x="2975363" y="-8570"/>
                            <a:pt x="2956278" y="2867"/>
                            <a:pt x="3161263" y="0"/>
                          </a:cubicBezTo>
                          <a:cubicBezTo>
                            <a:pt x="3368672" y="-7198"/>
                            <a:pt x="3535992" y="30018"/>
                            <a:pt x="3886363" y="0"/>
                          </a:cubicBezTo>
                          <a:cubicBezTo>
                            <a:pt x="4271645" y="34602"/>
                            <a:pt x="4491947" y="-25087"/>
                            <a:pt x="4843494" y="0"/>
                          </a:cubicBezTo>
                          <a:cubicBezTo>
                            <a:pt x="5193665" y="-18107"/>
                            <a:pt x="5224201" y="29818"/>
                            <a:pt x="5568594" y="0"/>
                          </a:cubicBezTo>
                          <a:cubicBezTo>
                            <a:pt x="5925976" y="-27048"/>
                            <a:pt x="5956013" y="2602"/>
                            <a:pt x="6293693" y="0"/>
                          </a:cubicBezTo>
                          <a:cubicBezTo>
                            <a:pt x="6382864" y="-4704"/>
                            <a:pt x="6502983" y="23811"/>
                            <a:pt x="6670745" y="0"/>
                          </a:cubicBezTo>
                          <a:cubicBezTo>
                            <a:pt x="6727489" y="40594"/>
                            <a:pt x="7117941" y="36392"/>
                            <a:pt x="7511860" y="0"/>
                          </a:cubicBezTo>
                          <a:cubicBezTo>
                            <a:pt x="7900858" y="-27109"/>
                            <a:pt x="7972147" y="561"/>
                            <a:pt x="8352975" y="0"/>
                          </a:cubicBezTo>
                          <a:cubicBezTo>
                            <a:pt x="8764126" y="-6561"/>
                            <a:pt x="8821210" y="32513"/>
                            <a:pt x="9078075" y="0"/>
                          </a:cubicBezTo>
                          <a:cubicBezTo>
                            <a:pt x="9303987" y="-17355"/>
                            <a:pt x="9468842" y="48402"/>
                            <a:pt x="9687159" y="0"/>
                          </a:cubicBezTo>
                          <a:cubicBezTo>
                            <a:pt x="9868699" y="-53701"/>
                            <a:pt x="10266044" y="18418"/>
                            <a:pt x="10412258" y="0"/>
                          </a:cubicBezTo>
                          <a:cubicBezTo>
                            <a:pt x="10607330" y="-18713"/>
                            <a:pt x="10792233" y="2108"/>
                            <a:pt x="11021341" y="0"/>
                          </a:cubicBezTo>
                          <a:cubicBezTo>
                            <a:pt x="11286130" y="19108"/>
                            <a:pt x="11498290" y="37520"/>
                            <a:pt x="11746441" y="0"/>
                          </a:cubicBezTo>
                          <a:cubicBezTo>
                            <a:pt x="11830956" y="8709"/>
                            <a:pt x="11889148" y="42844"/>
                            <a:pt x="11891292" y="69266"/>
                          </a:cubicBezTo>
                          <a:cubicBezTo>
                            <a:pt x="11898098" y="111576"/>
                            <a:pt x="11860673" y="225504"/>
                            <a:pt x="11891292" y="288741"/>
                          </a:cubicBezTo>
                          <a:cubicBezTo>
                            <a:pt x="11914662" y="357557"/>
                            <a:pt x="11837621" y="459978"/>
                            <a:pt x="11891292" y="522225"/>
                          </a:cubicBezTo>
                          <a:cubicBezTo>
                            <a:pt x="11962641" y="583183"/>
                            <a:pt x="11848313" y="653017"/>
                            <a:pt x="11891292" y="769719"/>
                          </a:cubicBezTo>
                          <a:cubicBezTo>
                            <a:pt x="11887202" y="795570"/>
                            <a:pt x="11814451" y="835277"/>
                            <a:pt x="11746441" y="838985"/>
                          </a:cubicBezTo>
                          <a:cubicBezTo>
                            <a:pt x="11383885" y="845441"/>
                            <a:pt x="11371217" y="821993"/>
                            <a:pt x="11021341" y="838985"/>
                          </a:cubicBezTo>
                          <a:cubicBezTo>
                            <a:pt x="10663601" y="870871"/>
                            <a:pt x="10631795" y="821764"/>
                            <a:pt x="10296242" y="838985"/>
                          </a:cubicBezTo>
                          <a:cubicBezTo>
                            <a:pt x="9941502" y="905755"/>
                            <a:pt x="9518131" y="841575"/>
                            <a:pt x="9339111" y="838985"/>
                          </a:cubicBezTo>
                          <a:cubicBezTo>
                            <a:pt x="9172470" y="893255"/>
                            <a:pt x="8756918" y="810109"/>
                            <a:pt x="8614011" y="838985"/>
                          </a:cubicBezTo>
                          <a:cubicBezTo>
                            <a:pt x="8499104" y="889111"/>
                            <a:pt x="8279363" y="778876"/>
                            <a:pt x="8120944" y="838985"/>
                          </a:cubicBezTo>
                          <a:cubicBezTo>
                            <a:pt x="7934357" y="836004"/>
                            <a:pt x="7439453" y="814801"/>
                            <a:pt x="7163813" y="838985"/>
                          </a:cubicBezTo>
                          <a:cubicBezTo>
                            <a:pt x="6848085" y="880407"/>
                            <a:pt x="6775132" y="840185"/>
                            <a:pt x="6438713" y="838985"/>
                          </a:cubicBezTo>
                          <a:cubicBezTo>
                            <a:pt x="6092836" y="846323"/>
                            <a:pt x="6093489" y="815235"/>
                            <a:pt x="5945646" y="838985"/>
                          </a:cubicBezTo>
                          <a:cubicBezTo>
                            <a:pt x="5790930" y="867246"/>
                            <a:pt x="5710196" y="839284"/>
                            <a:pt x="5568594" y="838985"/>
                          </a:cubicBezTo>
                          <a:cubicBezTo>
                            <a:pt x="5425740" y="855249"/>
                            <a:pt x="5358070" y="827373"/>
                            <a:pt x="5191542" y="838985"/>
                          </a:cubicBezTo>
                          <a:cubicBezTo>
                            <a:pt x="4982160" y="891509"/>
                            <a:pt x="4684830" y="820817"/>
                            <a:pt x="4466443" y="838985"/>
                          </a:cubicBezTo>
                          <a:cubicBezTo>
                            <a:pt x="4267252" y="815485"/>
                            <a:pt x="3938517" y="843126"/>
                            <a:pt x="3741343" y="838985"/>
                          </a:cubicBezTo>
                          <a:cubicBezTo>
                            <a:pt x="3525492" y="841273"/>
                            <a:pt x="3208634" y="846374"/>
                            <a:pt x="3016244" y="838985"/>
                          </a:cubicBezTo>
                          <a:cubicBezTo>
                            <a:pt x="2790863" y="892586"/>
                            <a:pt x="2321699" y="779505"/>
                            <a:pt x="2059112" y="838985"/>
                          </a:cubicBezTo>
                          <a:cubicBezTo>
                            <a:pt x="1776730" y="903411"/>
                            <a:pt x="1505565" y="817147"/>
                            <a:pt x="1334014" y="838985"/>
                          </a:cubicBezTo>
                          <a:cubicBezTo>
                            <a:pt x="1113313" y="878763"/>
                            <a:pt x="662062" y="801099"/>
                            <a:pt x="144850" y="838985"/>
                          </a:cubicBezTo>
                          <a:cubicBezTo>
                            <a:pt x="72631" y="844575"/>
                            <a:pt x="-3165" y="805413"/>
                            <a:pt x="0" y="769719"/>
                          </a:cubicBezTo>
                          <a:cubicBezTo>
                            <a:pt x="-40262" y="713922"/>
                            <a:pt x="22506" y="683158"/>
                            <a:pt x="0" y="550244"/>
                          </a:cubicBezTo>
                          <a:cubicBezTo>
                            <a:pt x="-29953" y="439453"/>
                            <a:pt x="14297" y="421061"/>
                            <a:pt x="0" y="330769"/>
                          </a:cubicBezTo>
                          <a:cubicBezTo>
                            <a:pt x="8499" y="239335"/>
                            <a:pt x="55781" y="128392"/>
                            <a:pt x="0" y="69266"/>
                          </a:cubicBezTo>
                          <a:close/>
                        </a:path>
                        <a:path w="11891292" h="838986" stroke="0" extrusionOk="0">
                          <a:moveTo>
                            <a:pt x="0" y="69266"/>
                          </a:moveTo>
                          <a:cubicBezTo>
                            <a:pt x="5515" y="12944"/>
                            <a:pt x="72714" y="-12600"/>
                            <a:pt x="144850" y="0"/>
                          </a:cubicBezTo>
                          <a:cubicBezTo>
                            <a:pt x="439403" y="8012"/>
                            <a:pt x="914707" y="23983"/>
                            <a:pt x="1101981" y="0"/>
                          </a:cubicBezTo>
                          <a:cubicBezTo>
                            <a:pt x="1302266" y="-19859"/>
                            <a:pt x="1389573" y="6460"/>
                            <a:pt x="1479033" y="0"/>
                          </a:cubicBezTo>
                          <a:cubicBezTo>
                            <a:pt x="1568620" y="3920"/>
                            <a:pt x="1765009" y="-9031"/>
                            <a:pt x="1972101" y="0"/>
                          </a:cubicBezTo>
                          <a:cubicBezTo>
                            <a:pt x="2198760" y="-33358"/>
                            <a:pt x="2428555" y="268"/>
                            <a:pt x="2581184" y="0"/>
                          </a:cubicBezTo>
                          <a:cubicBezTo>
                            <a:pt x="2776671" y="-10027"/>
                            <a:pt x="3091125" y="-2947"/>
                            <a:pt x="3306284" y="0"/>
                          </a:cubicBezTo>
                          <a:cubicBezTo>
                            <a:pt x="3544172" y="-24166"/>
                            <a:pt x="3708924" y="51805"/>
                            <a:pt x="4031384" y="0"/>
                          </a:cubicBezTo>
                          <a:cubicBezTo>
                            <a:pt x="4378137" y="-21596"/>
                            <a:pt x="4491443" y="9691"/>
                            <a:pt x="4756482" y="0"/>
                          </a:cubicBezTo>
                          <a:cubicBezTo>
                            <a:pt x="4978608" y="13699"/>
                            <a:pt x="5368052" y="39426"/>
                            <a:pt x="5597598" y="0"/>
                          </a:cubicBezTo>
                          <a:cubicBezTo>
                            <a:pt x="5881492" y="-37952"/>
                            <a:pt x="6039538" y="31820"/>
                            <a:pt x="6206682" y="0"/>
                          </a:cubicBezTo>
                          <a:cubicBezTo>
                            <a:pt x="6418072" y="55732"/>
                            <a:pt x="6790820" y="73604"/>
                            <a:pt x="7047797" y="0"/>
                          </a:cubicBezTo>
                          <a:cubicBezTo>
                            <a:pt x="7325468" y="-32148"/>
                            <a:pt x="7231001" y="20940"/>
                            <a:pt x="7424848" y="0"/>
                          </a:cubicBezTo>
                          <a:cubicBezTo>
                            <a:pt x="7665337" y="10504"/>
                            <a:pt x="8077335" y="-30066"/>
                            <a:pt x="8381979" y="0"/>
                          </a:cubicBezTo>
                          <a:cubicBezTo>
                            <a:pt x="8661456" y="-38842"/>
                            <a:pt x="9007848" y="-33549"/>
                            <a:pt x="9223095" y="0"/>
                          </a:cubicBezTo>
                          <a:cubicBezTo>
                            <a:pt x="9431086" y="-6037"/>
                            <a:pt x="9495876" y="813"/>
                            <a:pt x="9600146" y="0"/>
                          </a:cubicBezTo>
                          <a:cubicBezTo>
                            <a:pt x="9701349" y="-8432"/>
                            <a:pt x="9876565" y="-2847"/>
                            <a:pt x="9977198" y="0"/>
                          </a:cubicBezTo>
                          <a:cubicBezTo>
                            <a:pt x="10156457" y="-27884"/>
                            <a:pt x="10388097" y="40252"/>
                            <a:pt x="10702298" y="0"/>
                          </a:cubicBezTo>
                          <a:cubicBezTo>
                            <a:pt x="11003700" y="-14489"/>
                            <a:pt x="11430732" y="72433"/>
                            <a:pt x="11746441" y="0"/>
                          </a:cubicBezTo>
                          <a:cubicBezTo>
                            <a:pt x="11814907" y="13209"/>
                            <a:pt x="11900329" y="42314"/>
                            <a:pt x="11891292" y="69266"/>
                          </a:cubicBezTo>
                          <a:cubicBezTo>
                            <a:pt x="11891835" y="163591"/>
                            <a:pt x="11876922" y="246260"/>
                            <a:pt x="11891292" y="316760"/>
                          </a:cubicBezTo>
                          <a:cubicBezTo>
                            <a:pt x="11915120" y="376369"/>
                            <a:pt x="11835958" y="467767"/>
                            <a:pt x="11891292" y="536235"/>
                          </a:cubicBezTo>
                          <a:cubicBezTo>
                            <a:pt x="11947334" y="594451"/>
                            <a:pt x="11863978" y="705961"/>
                            <a:pt x="11891292" y="769719"/>
                          </a:cubicBezTo>
                          <a:cubicBezTo>
                            <a:pt x="11900131" y="814543"/>
                            <a:pt x="11816983" y="841209"/>
                            <a:pt x="11746441" y="838985"/>
                          </a:cubicBezTo>
                          <a:cubicBezTo>
                            <a:pt x="11571271" y="839685"/>
                            <a:pt x="11524682" y="817987"/>
                            <a:pt x="11369389" y="838985"/>
                          </a:cubicBezTo>
                          <a:cubicBezTo>
                            <a:pt x="11165061" y="841513"/>
                            <a:pt x="10691582" y="760784"/>
                            <a:pt x="10412258" y="838985"/>
                          </a:cubicBezTo>
                          <a:cubicBezTo>
                            <a:pt x="10160104" y="891125"/>
                            <a:pt x="9775203" y="820023"/>
                            <a:pt x="9571142" y="838985"/>
                          </a:cubicBezTo>
                          <a:cubicBezTo>
                            <a:pt x="9350229" y="883115"/>
                            <a:pt x="9087365" y="806099"/>
                            <a:pt x="8846044" y="838985"/>
                          </a:cubicBezTo>
                          <a:cubicBezTo>
                            <a:pt x="8587492" y="874570"/>
                            <a:pt x="8480691" y="793311"/>
                            <a:pt x="8352975" y="838985"/>
                          </a:cubicBezTo>
                          <a:cubicBezTo>
                            <a:pt x="8221434" y="843215"/>
                            <a:pt x="8094514" y="801043"/>
                            <a:pt x="7859907" y="838985"/>
                          </a:cubicBezTo>
                          <a:cubicBezTo>
                            <a:pt x="7638498" y="855940"/>
                            <a:pt x="7603126" y="837547"/>
                            <a:pt x="7482856" y="838985"/>
                          </a:cubicBezTo>
                          <a:cubicBezTo>
                            <a:pt x="7383221" y="832910"/>
                            <a:pt x="7148436" y="842043"/>
                            <a:pt x="6989789" y="838985"/>
                          </a:cubicBezTo>
                          <a:cubicBezTo>
                            <a:pt x="6823556" y="904457"/>
                            <a:pt x="6534465" y="840971"/>
                            <a:pt x="6264689" y="838985"/>
                          </a:cubicBezTo>
                          <a:cubicBezTo>
                            <a:pt x="5977582" y="865114"/>
                            <a:pt x="5973609" y="819399"/>
                            <a:pt x="5887637" y="838985"/>
                          </a:cubicBezTo>
                          <a:cubicBezTo>
                            <a:pt x="5810613" y="956265"/>
                            <a:pt x="5358611" y="838315"/>
                            <a:pt x="5046523" y="838985"/>
                          </a:cubicBezTo>
                          <a:cubicBezTo>
                            <a:pt x="4709804" y="854321"/>
                            <a:pt x="4799011" y="820172"/>
                            <a:pt x="4553455" y="838985"/>
                          </a:cubicBezTo>
                          <a:cubicBezTo>
                            <a:pt x="4305302" y="835041"/>
                            <a:pt x="4273146" y="830104"/>
                            <a:pt x="4176403" y="838985"/>
                          </a:cubicBezTo>
                          <a:cubicBezTo>
                            <a:pt x="4010611" y="771344"/>
                            <a:pt x="3728978" y="849076"/>
                            <a:pt x="3219272" y="838985"/>
                          </a:cubicBezTo>
                          <a:cubicBezTo>
                            <a:pt x="2797109" y="898362"/>
                            <a:pt x="2973678" y="825651"/>
                            <a:pt x="2842220" y="838985"/>
                          </a:cubicBezTo>
                          <a:cubicBezTo>
                            <a:pt x="2682746" y="864188"/>
                            <a:pt x="2096816" y="863407"/>
                            <a:pt x="1885089" y="838985"/>
                          </a:cubicBezTo>
                          <a:cubicBezTo>
                            <a:pt x="1659187" y="878644"/>
                            <a:pt x="1605108" y="824905"/>
                            <a:pt x="1392022" y="838985"/>
                          </a:cubicBezTo>
                          <a:cubicBezTo>
                            <a:pt x="1188678" y="845856"/>
                            <a:pt x="1147544" y="831166"/>
                            <a:pt x="1014969" y="838985"/>
                          </a:cubicBezTo>
                          <a:cubicBezTo>
                            <a:pt x="880483" y="875255"/>
                            <a:pt x="284968" y="832327"/>
                            <a:pt x="144850" y="838985"/>
                          </a:cubicBezTo>
                          <a:cubicBezTo>
                            <a:pt x="66000" y="840286"/>
                            <a:pt x="3165" y="807678"/>
                            <a:pt x="0" y="769719"/>
                          </a:cubicBezTo>
                          <a:cubicBezTo>
                            <a:pt x="506" y="660635"/>
                            <a:pt x="49417" y="610782"/>
                            <a:pt x="0" y="529230"/>
                          </a:cubicBezTo>
                          <a:cubicBezTo>
                            <a:pt x="-42614" y="437294"/>
                            <a:pt x="35941" y="374044"/>
                            <a:pt x="0" y="316760"/>
                          </a:cubicBezTo>
                          <a:cubicBezTo>
                            <a:pt x="-26078" y="238639"/>
                            <a:pt x="69570" y="175091"/>
                            <a:pt x="0" y="69266"/>
                          </a:cubicBezTo>
                          <a:close/>
                        </a:path>
                        <a:path w="11891292" h="838986" fill="none" stroke="0" extrusionOk="0">
                          <a:moveTo>
                            <a:pt x="0" y="69266"/>
                          </a:moveTo>
                          <a:cubicBezTo>
                            <a:pt x="4236" y="1750"/>
                            <a:pt x="83420" y="12756"/>
                            <a:pt x="144850" y="0"/>
                          </a:cubicBezTo>
                          <a:cubicBezTo>
                            <a:pt x="369175" y="5630"/>
                            <a:pt x="685183" y="8360"/>
                            <a:pt x="1101981" y="0"/>
                          </a:cubicBezTo>
                          <a:cubicBezTo>
                            <a:pt x="1461417" y="-47865"/>
                            <a:pt x="1524515" y="18523"/>
                            <a:pt x="1943097" y="0"/>
                          </a:cubicBezTo>
                          <a:cubicBezTo>
                            <a:pt x="2363284" y="-19792"/>
                            <a:pt x="2357909" y="7455"/>
                            <a:pt x="2668196" y="0"/>
                          </a:cubicBezTo>
                          <a:cubicBezTo>
                            <a:pt x="2977413" y="-12631"/>
                            <a:pt x="2958286" y="4142"/>
                            <a:pt x="3161263" y="0"/>
                          </a:cubicBezTo>
                          <a:cubicBezTo>
                            <a:pt x="3390121" y="7658"/>
                            <a:pt x="3504084" y="-22571"/>
                            <a:pt x="3886363" y="0"/>
                          </a:cubicBezTo>
                          <a:cubicBezTo>
                            <a:pt x="4246683" y="-44939"/>
                            <a:pt x="4424509" y="30336"/>
                            <a:pt x="4843494" y="0"/>
                          </a:cubicBezTo>
                          <a:cubicBezTo>
                            <a:pt x="5195557" y="-5832"/>
                            <a:pt x="5205830" y="30066"/>
                            <a:pt x="5568594" y="0"/>
                          </a:cubicBezTo>
                          <a:cubicBezTo>
                            <a:pt x="5925774" y="-22203"/>
                            <a:pt x="5960402" y="-4419"/>
                            <a:pt x="6293693" y="0"/>
                          </a:cubicBezTo>
                          <a:cubicBezTo>
                            <a:pt x="6432842" y="-43778"/>
                            <a:pt x="6505978" y="43552"/>
                            <a:pt x="6670745" y="0"/>
                          </a:cubicBezTo>
                          <a:cubicBezTo>
                            <a:pt x="6803021" y="-2121"/>
                            <a:pt x="7194217" y="14248"/>
                            <a:pt x="7511860" y="0"/>
                          </a:cubicBezTo>
                          <a:cubicBezTo>
                            <a:pt x="7904629" y="-26640"/>
                            <a:pt x="7958134" y="-4303"/>
                            <a:pt x="8352975" y="0"/>
                          </a:cubicBezTo>
                          <a:cubicBezTo>
                            <a:pt x="8754298" y="-22140"/>
                            <a:pt x="8824281" y="35750"/>
                            <a:pt x="9078075" y="0"/>
                          </a:cubicBezTo>
                          <a:cubicBezTo>
                            <a:pt x="9294051" y="-52177"/>
                            <a:pt x="9516081" y="7990"/>
                            <a:pt x="9687159" y="0"/>
                          </a:cubicBezTo>
                          <a:cubicBezTo>
                            <a:pt x="9838673" y="168"/>
                            <a:pt x="10241068" y="19502"/>
                            <a:pt x="10412258" y="0"/>
                          </a:cubicBezTo>
                          <a:cubicBezTo>
                            <a:pt x="10596915" y="-17055"/>
                            <a:pt x="10774232" y="15155"/>
                            <a:pt x="11021341" y="0"/>
                          </a:cubicBezTo>
                          <a:cubicBezTo>
                            <a:pt x="11281570" y="-21904"/>
                            <a:pt x="11523365" y="22294"/>
                            <a:pt x="11746441" y="0"/>
                          </a:cubicBezTo>
                          <a:cubicBezTo>
                            <a:pt x="11826617" y="-5225"/>
                            <a:pt x="11883319" y="26556"/>
                            <a:pt x="11891292" y="69266"/>
                          </a:cubicBezTo>
                          <a:cubicBezTo>
                            <a:pt x="11901224" y="112504"/>
                            <a:pt x="11873218" y="231084"/>
                            <a:pt x="11891292" y="288741"/>
                          </a:cubicBezTo>
                          <a:cubicBezTo>
                            <a:pt x="11918663" y="336711"/>
                            <a:pt x="11852235" y="458774"/>
                            <a:pt x="11891292" y="522225"/>
                          </a:cubicBezTo>
                          <a:cubicBezTo>
                            <a:pt x="11945300" y="569185"/>
                            <a:pt x="11855793" y="654176"/>
                            <a:pt x="11891292" y="769719"/>
                          </a:cubicBezTo>
                          <a:cubicBezTo>
                            <a:pt x="11893004" y="799899"/>
                            <a:pt x="11827843" y="851929"/>
                            <a:pt x="11746441" y="838985"/>
                          </a:cubicBezTo>
                          <a:cubicBezTo>
                            <a:pt x="11386918" y="840457"/>
                            <a:pt x="11373366" y="817483"/>
                            <a:pt x="11021341" y="838985"/>
                          </a:cubicBezTo>
                          <a:cubicBezTo>
                            <a:pt x="10662266" y="857948"/>
                            <a:pt x="10629932" y="798483"/>
                            <a:pt x="10296242" y="838985"/>
                          </a:cubicBezTo>
                          <a:cubicBezTo>
                            <a:pt x="9954341" y="861983"/>
                            <a:pt x="9558036" y="810374"/>
                            <a:pt x="9339111" y="838985"/>
                          </a:cubicBezTo>
                          <a:cubicBezTo>
                            <a:pt x="9147123" y="854779"/>
                            <a:pt x="8741304" y="846250"/>
                            <a:pt x="8614011" y="838985"/>
                          </a:cubicBezTo>
                          <a:cubicBezTo>
                            <a:pt x="8481891" y="887914"/>
                            <a:pt x="8315270" y="808889"/>
                            <a:pt x="8120944" y="838985"/>
                          </a:cubicBezTo>
                          <a:cubicBezTo>
                            <a:pt x="7954923" y="874413"/>
                            <a:pt x="7490065" y="708876"/>
                            <a:pt x="7163813" y="838985"/>
                          </a:cubicBezTo>
                          <a:cubicBezTo>
                            <a:pt x="6863010" y="875609"/>
                            <a:pt x="6777540" y="830245"/>
                            <a:pt x="6438713" y="838985"/>
                          </a:cubicBezTo>
                          <a:cubicBezTo>
                            <a:pt x="6093683" y="837517"/>
                            <a:pt x="6095317" y="813001"/>
                            <a:pt x="5945646" y="838985"/>
                          </a:cubicBezTo>
                          <a:cubicBezTo>
                            <a:pt x="5778521" y="875786"/>
                            <a:pt x="5704439" y="838463"/>
                            <a:pt x="5568594" y="838985"/>
                          </a:cubicBezTo>
                          <a:cubicBezTo>
                            <a:pt x="5413151" y="874467"/>
                            <a:pt x="5365635" y="810946"/>
                            <a:pt x="5191542" y="838985"/>
                          </a:cubicBezTo>
                          <a:cubicBezTo>
                            <a:pt x="5043614" y="857673"/>
                            <a:pt x="4687579" y="816022"/>
                            <a:pt x="4466443" y="838985"/>
                          </a:cubicBezTo>
                          <a:cubicBezTo>
                            <a:pt x="4246670" y="854511"/>
                            <a:pt x="3931020" y="863097"/>
                            <a:pt x="3741343" y="838985"/>
                          </a:cubicBezTo>
                          <a:cubicBezTo>
                            <a:pt x="3557176" y="821083"/>
                            <a:pt x="3160006" y="820742"/>
                            <a:pt x="3016244" y="838985"/>
                          </a:cubicBezTo>
                          <a:cubicBezTo>
                            <a:pt x="2818630" y="848027"/>
                            <a:pt x="2298937" y="776009"/>
                            <a:pt x="2059112" y="838985"/>
                          </a:cubicBezTo>
                          <a:cubicBezTo>
                            <a:pt x="1835944" y="884052"/>
                            <a:pt x="1505894" y="841069"/>
                            <a:pt x="1334014" y="838985"/>
                          </a:cubicBezTo>
                          <a:cubicBezTo>
                            <a:pt x="1262753" y="774007"/>
                            <a:pt x="693775" y="812552"/>
                            <a:pt x="144850" y="838985"/>
                          </a:cubicBezTo>
                          <a:cubicBezTo>
                            <a:pt x="73626" y="840624"/>
                            <a:pt x="-10713" y="797553"/>
                            <a:pt x="0" y="769719"/>
                          </a:cubicBezTo>
                          <a:cubicBezTo>
                            <a:pt x="-67833" y="714074"/>
                            <a:pt x="40626" y="657919"/>
                            <a:pt x="0" y="550244"/>
                          </a:cubicBezTo>
                          <a:cubicBezTo>
                            <a:pt x="-41363" y="448926"/>
                            <a:pt x="5984" y="427941"/>
                            <a:pt x="0" y="330769"/>
                          </a:cubicBezTo>
                          <a:cubicBezTo>
                            <a:pt x="-11644" y="213408"/>
                            <a:pt x="69646" y="136719"/>
                            <a:pt x="0" y="6926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文本框 9">
              <a:extLst>
                <a:ext uri="{FF2B5EF4-FFF2-40B4-BE49-F238E27FC236}">
                  <a16:creationId xmlns:a16="http://schemas.microsoft.com/office/drawing/2014/main" id="{AF8FA6F6-DBA8-E1E3-61A7-4F27A8D91E1C}"/>
                </a:ext>
              </a:extLst>
            </p:cNvPr>
            <p:cNvSpPr txBox="1"/>
            <p:nvPr/>
          </p:nvSpPr>
          <p:spPr>
            <a:xfrm>
              <a:off x="255838" y="5273678"/>
              <a:ext cx="11453728" cy="1941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字魂105号-简雅黑" panose="00000500000000000000" pitchFamily="2" charset="-122"/>
                </a:rPr>
                <a:t>Hỏi người thân về</a:t>
              </a:r>
              <a:r>
                <a:rPr kumimoji="0" lang="vi-VN"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字魂105号-简雅黑" panose="00000500000000000000" pitchFamily="2" charset="-122"/>
                </a:rPr>
                <a:t> một số dân tộc trên đất nước ta.</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Tree>
    <p:extLst>
      <p:ext uri="{BB962C8B-B14F-4D97-AF65-F5344CB8AC3E}">
        <p14:creationId xmlns:p14="http://schemas.microsoft.com/office/powerpoint/2010/main" val="2953930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926080"/>
          </a:xfrm>
          <a:prstGeom prst="rect">
            <a:avLst/>
          </a:prstGeom>
        </p:spPr>
      </p:pic>
      <p:sp>
        <p:nvSpPr>
          <p:cNvPr id="3" name="TextBox 2">
            <a:extLst>
              <a:ext uri="{FF2B5EF4-FFF2-40B4-BE49-F238E27FC236}">
                <a16:creationId xmlns:a16="http://schemas.microsoft.com/office/drawing/2014/main" id="{D267B311-F84A-1852-4252-5F016A41C06E}"/>
              </a:ext>
            </a:extLst>
          </p:cNvPr>
          <p:cNvSpPr txBox="1"/>
          <p:nvPr/>
        </p:nvSpPr>
        <p:spPr>
          <a:xfrm rot="186704">
            <a:off x="4010858" y="1047541"/>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4472C4">
                    <a:lumMod val="50000"/>
                  </a:srgbClr>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DẶN DÒ</a:t>
            </a:r>
            <a:endParaRPr kumimoji="0" lang="vi-VN" sz="7200" b="1" i="0" u="none" strike="noStrike" kern="1200" cap="none" spc="0" normalizeH="0" baseline="0" noProof="0" dirty="0">
              <a:ln/>
              <a:solidFill>
                <a:srgbClr val="4472C4">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E70C96DA-2D0F-F829-BCA2-EC4AE965403A}"/>
              </a:ext>
            </a:extLst>
          </p:cNvPr>
          <p:cNvGrpSpPr/>
          <p:nvPr/>
        </p:nvGrpSpPr>
        <p:grpSpPr>
          <a:xfrm>
            <a:off x="5044807" y="1492982"/>
            <a:ext cx="6152104" cy="4877878"/>
            <a:chOff x="7725817" y="1426427"/>
            <a:chExt cx="4350553" cy="4064817"/>
          </a:xfrm>
        </p:grpSpPr>
        <p:pic>
          <p:nvPicPr>
            <p:cNvPr id="10" name="图片 7">
              <a:extLst>
                <a:ext uri="{FF2B5EF4-FFF2-40B4-BE49-F238E27FC236}">
                  <a16:creationId xmlns:a16="http://schemas.microsoft.com/office/drawing/2014/main" id="{75392E4B-C10C-F413-6079-74586395C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49237">
              <a:off x="7725817" y="1426427"/>
              <a:ext cx="4350553" cy="4064817"/>
            </a:xfrm>
            <a:prstGeom prst="rect">
              <a:avLst/>
            </a:prstGeom>
          </p:spPr>
        </p:pic>
        <p:sp>
          <p:nvSpPr>
            <p:cNvPr id="11" name="TextBox 10">
              <a:extLst>
                <a:ext uri="{FF2B5EF4-FFF2-40B4-BE49-F238E27FC236}">
                  <a16:creationId xmlns:a16="http://schemas.microsoft.com/office/drawing/2014/main" id="{2D5C2E98-BFB4-3AD0-1392-A3C3B0CC3DF3}"/>
                </a:ext>
              </a:extLst>
            </p:cNvPr>
            <p:cNvSpPr txBox="1"/>
            <p:nvPr/>
          </p:nvSpPr>
          <p:spPr>
            <a:xfrm>
              <a:off x="8088645" y="2333139"/>
              <a:ext cx="3103429" cy="1513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Cambria" panose="02040503050406030204" pitchFamily="18" charset="0"/>
              </a:endParaRPr>
            </a:p>
            <a:p>
              <a:pPr marL="457200" marR="0" lvl="0" indent="-457200" algn="ctr" defTabSz="914400" rtl="0" eaLnBrk="1" fontAlgn="auto" latinLnBrk="0" hangingPunct="1">
                <a:lnSpc>
                  <a:spcPct val="100000"/>
                </a:lnSpc>
                <a:spcBef>
                  <a:spcPts val="0"/>
                </a:spcBef>
                <a:spcAft>
                  <a:spcPts val="0"/>
                </a:spcAft>
                <a:buClrTx/>
                <a:buSzTx/>
                <a:buFontTx/>
                <a:buChar char="-"/>
                <a:tabLst/>
                <a:defRPr/>
              </a:pPr>
              <a:r>
                <a:rPr lang="en-US" sz="2800" b="1" dirty="0">
                  <a:solidFill>
                    <a:srgbClr val="EB215B"/>
                  </a:solidFill>
                  <a:effectLst>
                    <a:reflection blurRad="6350" stA="55000" endA="300" endPos="45500" dir="5400000" sy="-100000" algn="bl" rotWithShape="0"/>
                  </a:effectLst>
                  <a:latin typeface="Cambria" panose="02040503050406030204" pitchFamily="18" charset="0"/>
                </a:rPr>
                <a:t>Chia </a:t>
              </a:r>
              <a:r>
                <a:rPr lang="en-US" sz="2800" b="1" dirty="0" err="1">
                  <a:solidFill>
                    <a:srgbClr val="EB215B"/>
                  </a:solidFill>
                  <a:effectLst>
                    <a:reflection blurRad="6350" stA="55000" endA="300" endPos="45500" dir="5400000" sy="-100000" algn="bl" rotWithShape="0"/>
                  </a:effectLst>
                  <a:latin typeface="Cambria" panose="02040503050406030204" pitchFamily="18" charset="0"/>
                </a:rPr>
                <a:t>sẻ</a:t>
              </a:r>
              <a:r>
                <a:rPr lang="en-US" sz="2800" b="1" dirty="0">
                  <a:solidFill>
                    <a:srgbClr val="EB215B"/>
                  </a:solidFill>
                  <a:effectLst>
                    <a:reflection blurRad="6350" stA="55000" endA="300" endPos="45500" dir="5400000" sy="-100000" algn="bl" rotWithShape="0"/>
                  </a:effectLst>
                  <a:latin typeface="Cambria" panose="02040503050406030204" pitchFamily="18" charset="0"/>
                </a:rPr>
                <a:t> </a:t>
              </a:r>
              <a:r>
                <a:rPr lang="en-US" sz="2800" b="1" dirty="0" err="1">
                  <a:solidFill>
                    <a:srgbClr val="EB215B"/>
                  </a:solidFill>
                  <a:effectLst>
                    <a:reflection blurRad="6350" stA="55000" endA="300" endPos="45500" dir="5400000" sy="-100000" algn="bl" rotWithShape="0"/>
                  </a:effectLst>
                  <a:latin typeface="Cambria" panose="02040503050406030204" pitchFamily="18" charset="0"/>
                </a:rPr>
                <a:t>câu</a:t>
              </a:r>
              <a:r>
                <a:rPr lang="en-US" sz="2800" b="1" dirty="0">
                  <a:solidFill>
                    <a:srgbClr val="EB215B"/>
                  </a:solidFill>
                  <a:effectLst>
                    <a:reflection blurRad="6350" stA="55000" endA="300" endPos="45500" dir="5400000" sy="-100000" algn="bl" rotWithShape="0"/>
                  </a:effectLst>
                  <a:latin typeface="Cambria" panose="02040503050406030204" pitchFamily="18" charset="0"/>
                </a:rPr>
                <a:t> </a:t>
              </a:r>
              <a:r>
                <a:rPr lang="en-US" sz="2800" b="1" dirty="0" err="1">
                  <a:solidFill>
                    <a:srgbClr val="EB215B"/>
                  </a:solidFill>
                  <a:effectLst>
                    <a:reflection blurRad="6350" stA="55000" endA="300" endPos="45500" dir="5400000" sy="-100000" algn="bl" rotWithShape="0"/>
                  </a:effectLst>
                  <a:latin typeface="Cambria" panose="02040503050406030204" pitchFamily="18" charset="0"/>
                </a:rPr>
                <a:t>chuyện</a:t>
              </a:r>
              <a:r>
                <a:rPr lang="en-US" sz="2800" b="1" dirty="0">
                  <a:solidFill>
                    <a:srgbClr val="EB215B"/>
                  </a:solidFill>
                  <a:effectLst>
                    <a:reflection blurRad="6350" stA="55000" endA="300" endPos="45500" dir="5400000" sy="-100000" algn="bl" rotWithShape="0"/>
                  </a:effectLst>
                  <a:latin typeface="Cambria" panose="02040503050406030204" pitchFamily="18" charset="0"/>
                </a:rPr>
                <a:t> </a:t>
              </a:r>
              <a:r>
                <a:rPr lang="en-US" sz="2800" b="1" dirty="0" err="1">
                  <a:solidFill>
                    <a:srgbClr val="EB215B"/>
                  </a:solidFill>
                  <a:effectLst>
                    <a:reflection blurRad="6350" stA="55000" endA="300" endPos="45500" dir="5400000" sy="-100000" algn="bl" rotWithShape="0"/>
                  </a:effectLst>
                  <a:latin typeface="Cambria" panose="02040503050406030204" pitchFamily="18" charset="0"/>
                </a:rPr>
                <a:t>cho</a:t>
              </a:r>
              <a:r>
                <a:rPr lang="en-US" sz="2800" b="1" dirty="0">
                  <a:solidFill>
                    <a:srgbClr val="EB215B"/>
                  </a:solidFill>
                  <a:effectLst>
                    <a:reflection blurRad="6350" stA="55000" endA="300" endPos="45500" dir="5400000" sy="-100000" algn="bl" rotWithShape="0"/>
                  </a:effectLst>
                  <a:latin typeface="Cambria" panose="02040503050406030204" pitchFamily="18" charset="0"/>
                </a:rPr>
                <a:t> </a:t>
              </a:r>
              <a:r>
                <a:rPr lang="en-US" sz="2800" b="1" dirty="0" err="1">
                  <a:solidFill>
                    <a:srgbClr val="EB215B"/>
                  </a:solidFill>
                  <a:effectLst>
                    <a:reflection blurRad="6350" stA="55000" endA="300" endPos="45500" dir="5400000" sy="-100000" algn="bl" rotWithShape="0"/>
                  </a:effectLst>
                  <a:latin typeface="Cambria" panose="02040503050406030204" pitchFamily="18" charset="0"/>
                </a:rPr>
                <a:t>người</a:t>
              </a:r>
              <a:r>
                <a:rPr lang="en-US" sz="2800" b="1" dirty="0">
                  <a:solidFill>
                    <a:srgbClr val="EB215B"/>
                  </a:solidFill>
                  <a:effectLst>
                    <a:reflection blurRad="6350" stA="55000" endA="300" endPos="45500" dir="5400000" sy="-100000" algn="bl" rotWithShape="0"/>
                  </a:effectLst>
                  <a:latin typeface="Cambria" panose="02040503050406030204" pitchFamily="18" charset="0"/>
                </a:rPr>
                <a:t> </a:t>
              </a:r>
              <a:r>
                <a:rPr lang="en-US" sz="2800" b="1" dirty="0" err="1">
                  <a:solidFill>
                    <a:srgbClr val="EB215B"/>
                  </a:solidFill>
                  <a:effectLst>
                    <a:reflection blurRad="6350" stA="55000" endA="300" endPos="45500" dir="5400000" sy="-100000" algn="bl" rotWithShape="0"/>
                  </a:effectLst>
                  <a:latin typeface="Cambria" panose="02040503050406030204" pitchFamily="18" charset="0"/>
                </a:rPr>
                <a:t>thân</a:t>
              </a:r>
              <a:r>
                <a:rPr lang="en-US" sz="2800" b="1" dirty="0">
                  <a:solidFill>
                    <a:srgbClr val="EB215B"/>
                  </a:solidFill>
                  <a:effectLst>
                    <a:reflection blurRad="6350" stA="55000" endA="300" endPos="45500" dir="5400000" sy="-100000" algn="bl" rotWithShape="0"/>
                  </a:effectLst>
                  <a:latin typeface="Cambria" panose="02040503050406030204" pitchFamily="18" charset="0"/>
                </a:rPr>
                <a:t>.</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Cambria" panose="02040503050406030204" pitchFamily="18" charset="0"/>
                </a:rPr>
                <a:t>Xem</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Cambria" panose="02040503050406030204" pitchFamily="18" charset="0"/>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Cambria" panose="02040503050406030204" pitchFamily="18" charset="0"/>
                </a:rPr>
                <a:t>bài</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Cambria" panose="02040503050406030204" pitchFamily="18" charset="0"/>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Cambria" panose="02040503050406030204" pitchFamily="18" charset="0"/>
                </a:rPr>
                <a:t>tiếp</a:t>
              </a:r>
              <a:r>
                <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Cambria" panose="02040503050406030204" pitchFamily="18" charset="0"/>
                </a:rPr>
                <a:t> </a:t>
              </a:r>
              <a:r>
                <a:rPr kumimoji="0" lang="en-US" sz="2800" b="1" i="0" u="none" strike="noStrike" kern="1200" cap="none" spc="0" normalizeH="0" baseline="0" noProof="0" dirty="0" err="1">
                  <a:ln>
                    <a:noFill/>
                  </a:ln>
                  <a:solidFill>
                    <a:srgbClr val="EB215B"/>
                  </a:solidFill>
                  <a:effectLst>
                    <a:reflection blurRad="6350" stA="55000" endA="300" endPos="45500" dir="5400000" sy="-100000" algn="bl" rotWithShape="0"/>
                  </a:effectLst>
                  <a:uLnTx/>
                  <a:uFillTx/>
                  <a:latin typeface="Cambria" panose="02040503050406030204" pitchFamily="18" charset="0"/>
                </a:rPr>
                <a:t>theo.</a:t>
              </a:r>
              <a:endParaRPr kumimoji="0" lang="en-US" sz="2800" b="1" i="0" u="none" strike="noStrike" kern="1200" cap="none" spc="0" normalizeH="0" baseline="0" noProof="0" dirty="0">
                <a:ln>
                  <a:noFill/>
                </a:ln>
                <a:solidFill>
                  <a:srgbClr val="EB215B"/>
                </a:solidFill>
                <a:effectLst>
                  <a:reflection blurRad="6350" stA="55000" endA="300" endPos="45500" dir="5400000" sy="-100000" algn="bl" rotWithShape="0"/>
                </a:effectLst>
                <a:uLnTx/>
                <a:uFillTx/>
                <a:latin typeface="Cambria" panose="02040503050406030204" pitchFamily="18" charset="0"/>
              </a:endParaRPr>
            </a:p>
          </p:txBody>
        </p:sp>
      </p:grpSp>
      <p:pic>
        <p:nvPicPr>
          <p:cNvPr id="12" name="图片 5">
            <a:extLst>
              <a:ext uri="{FF2B5EF4-FFF2-40B4-BE49-F238E27FC236}">
                <a16:creationId xmlns:a16="http://schemas.microsoft.com/office/drawing/2014/main" id="{82DAC8E7-A58E-DC18-883F-199D5A7C38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57" y="1207462"/>
            <a:ext cx="5650538" cy="5650538"/>
          </a:xfrm>
          <a:prstGeom prst="rect">
            <a:avLst/>
          </a:prstGeom>
        </p:spPr>
      </p:pic>
    </p:spTree>
    <p:extLst>
      <p:ext uri="{BB962C8B-B14F-4D97-AF65-F5344CB8AC3E}">
        <p14:creationId xmlns:p14="http://schemas.microsoft.com/office/powerpoint/2010/main" val="1645292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5F91B585-5ECD-AD66-F762-796E001A1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5FE4D8D-FA55-6D0C-2013-35857F7DFB13}"/>
              </a:ext>
            </a:extLst>
          </p:cNvPr>
          <p:cNvPicPr>
            <a:picLocks noChangeAspect="1"/>
          </p:cNvPicPr>
          <p:nvPr/>
        </p:nvPicPr>
        <p:blipFill>
          <a:blip r:embed="rId3"/>
          <a:stretch>
            <a:fillRect/>
          </a:stretch>
        </p:blipFill>
        <p:spPr>
          <a:xfrm>
            <a:off x="551208" y="691956"/>
            <a:ext cx="11089585" cy="1383912"/>
          </a:xfrm>
          <a:prstGeom prst="rect">
            <a:avLst/>
          </a:prstGeom>
        </p:spPr>
      </p:pic>
      <p:pic>
        <p:nvPicPr>
          <p:cNvPr id="4" name="Picture 3">
            <a:extLst>
              <a:ext uri="{FF2B5EF4-FFF2-40B4-BE49-F238E27FC236}">
                <a16:creationId xmlns:a16="http://schemas.microsoft.com/office/drawing/2014/main" id="{7816200B-EE09-6FA2-EEEA-543D38F8BBB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37" b="90000" l="10000" r="90000">
                        <a14:foregroundMark x1="21900" y1="13333" x2="29100" y2="80741"/>
                        <a14:foregroundMark x1="12000" y1="27222" x2="42400" y2="16852"/>
                        <a14:foregroundMark x1="15000" y1="72407" x2="15900" y2="77593"/>
                        <a14:foregroundMark x1="65100" y1="30000" x2="68600" y2="38704"/>
                        <a14:foregroundMark x1="57900" y1="30370" x2="57400" y2="37500"/>
                      </a14:backgroundRemoval>
                    </a14:imgEffect>
                  </a14:imgLayer>
                </a14:imgProps>
              </a:ext>
              <a:ext uri="{28A0092B-C50C-407E-A947-70E740481C1C}">
                <a14:useLocalDpi xmlns:a14="http://schemas.microsoft.com/office/drawing/2010/main" val="0"/>
              </a:ext>
            </a:extLst>
          </a:blip>
          <a:stretch>
            <a:fillRect/>
          </a:stretch>
        </p:blipFill>
        <p:spPr>
          <a:xfrm>
            <a:off x="5570011" y="1383912"/>
            <a:ext cx="6070781" cy="6556444"/>
          </a:xfrm>
          <a:prstGeom prst="rect">
            <a:avLst/>
          </a:prstGeom>
        </p:spPr>
      </p:pic>
      <p:pic>
        <p:nvPicPr>
          <p:cNvPr id="5" name="图片 5">
            <a:extLst>
              <a:ext uri="{FF2B5EF4-FFF2-40B4-BE49-F238E27FC236}">
                <a16:creationId xmlns:a16="http://schemas.microsoft.com/office/drawing/2014/main" id="{872E81C0-373E-04AE-200A-5824FAEB66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036" y="1540297"/>
            <a:ext cx="5044807" cy="5044807"/>
          </a:xfrm>
          <a:prstGeom prst="rect">
            <a:avLst/>
          </a:prstGeom>
        </p:spPr>
      </p:pic>
    </p:spTree>
    <p:extLst>
      <p:ext uri="{BB962C8B-B14F-4D97-AF65-F5344CB8AC3E}">
        <p14:creationId xmlns:p14="http://schemas.microsoft.com/office/powerpoint/2010/main" val="3289870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a:extLst>
              <a:ext uri="{FF2B5EF4-FFF2-40B4-BE49-F238E27FC236}">
                <a16:creationId xmlns:a16="http://schemas.microsoft.com/office/drawing/2014/main" id="{196D669A-85A1-148B-1DBD-760EC3B4DA85}"/>
              </a:ext>
            </a:extLst>
          </p:cNvPr>
          <p:cNvSpPr/>
          <p:nvPr/>
        </p:nvSpPr>
        <p:spPr>
          <a:xfrm>
            <a:off x="473634" y="344507"/>
            <a:ext cx="11244732" cy="62100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926080"/>
          </a:xfrm>
          <a:prstGeom prst="rect">
            <a:avLst/>
          </a:prstGeom>
        </p:spPr>
      </p:pic>
      <p:pic>
        <p:nvPicPr>
          <p:cNvPr id="8" name="图片 5">
            <a:extLst>
              <a:ext uri="{FF2B5EF4-FFF2-40B4-BE49-F238E27FC236}">
                <a16:creationId xmlns:a16="http://schemas.microsoft.com/office/drawing/2014/main" id="{6FF6C41F-BF62-4446-14AF-E3E0F9730D8E}"/>
              </a:ext>
            </a:extLst>
          </p:cNvPr>
          <p:cNvPicPr>
            <a:picLocks noChangeAspect="1"/>
          </p:cNvPicPr>
          <p:nvPr/>
        </p:nvPicPr>
        <p:blipFill rotWithShape="1">
          <a:blip r:embed="rId5">
            <a:extLst>
              <a:ext uri="{28A0092B-C50C-407E-A947-70E740481C1C}">
                <a14:useLocalDpi xmlns:a14="http://schemas.microsoft.com/office/drawing/2010/main" val="0"/>
              </a:ext>
            </a:extLst>
          </a:blip>
          <a:srcRect l="2222" b="59259"/>
          <a:stretch/>
        </p:blipFill>
        <p:spPr>
          <a:xfrm>
            <a:off x="-391662" y="-718147"/>
            <a:ext cx="11921067" cy="2328334"/>
          </a:xfrm>
          <a:prstGeom prst="rect">
            <a:avLst/>
          </a:prstGeom>
        </p:spPr>
      </p:pic>
      <p:pic>
        <p:nvPicPr>
          <p:cNvPr id="9" name="图片 1">
            <a:extLst>
              <a:ext uri="{FF2B5EF4-FFF2-40B4-BE49-F238E27FC236}">
                <a16:creationId xmlns:a16="http://schemas.microsoft.com/office/drawing/2014/main" id="{0DF79F18-8E11-687E-9823-E4B8986BB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824" y="872174"/>
            <a:ext cx="4452897" cy="1620308"/>
          </a:xfrm>
          <a:prstGeom prst="rect">
            <a:avLst/>
          </a:prstGeom>
        </p:spPr>
      </p:pic>
      <p:sp>
        <p:nvSpPr>
          <p:cNvPr id="10" name="文本框 9">
            <a:extLst>
              <a:ext uri="{FF2B5EF4-FFF2-40B4-BE49-F238E27FC236}">
                <a16:creationId xmlns:a16="http://schemas.microsoft.com/office/drawing/2014/main" id="{A8EBC715-677E-4BC6-E4F6-BB4BBDF2BA37}"/>
              </a:ext>
            </a:extLst>
          </p:cNvPr>
          <p:cNvSpPr txBox="1"/>
          <p:nvPr/>
        </p:nvSpPr>
        <p:spPr>
          <a:xfrm>
            <a:off x="1193529" y="2804078"/>
            <a:ext cx="29722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Năng</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lực</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đặc</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thù</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11" name="文本框 20">
            <a:extLst>
              <a:ext uri="{FF2B5EF4-FFF2-40B4-BE49-F238E27FC236}">
                <a16:creationId xmlns:a16="http://schemas.microsoft.com/office/drawing/2014/main" id="{7C60FEEB-1F6A-AFE4-7D8F-38E578F1B916}"/>
              </a:ext>
            </a:extLst>
          </p:cNvPr>
          <p:cNvSpPr txBox="1"/>
          <p:nvPr/>
        </p:nvSpPr>
        <p:spPr>
          <a:xfrm>
            <a:off x="367840" y="954925"/>
            <a:ext cx="18910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01</a:t>
            </a:r>
            <a:endParaRPr kumimoji="0" lang="zh-CN" altLang="en-US" sz="3200" b="0" i="1"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12" name="组合 25">
            <a:extLst>
              <a:ext uri="{FF2B5EF4-FFF2-40B4-BE49-F238E27FC236}">
                <a16:creationId xmlns:a16="http://schemas.microsoft.com/office/drawing/2014/main" id="{52673407-0080-1C71-E8CD-F1DD5336ED3D}"/>
              </a:ext>
            </a:extLst>
          </p:cNvPr>
          <p:cNvGrpSpPr/>
          <p:nvPr/>
        </p:nvGrpSpPr>
        <p:grpSpPr>
          <a:xfrm>
            <a:off x="3506004" y="150125"/>
            <a:ext cx="7079590" cy="929167"/>
            <a:chOff x="4710074" y="33158"/>
            <a:chExt cx="2575158" cy="861067"/>
          </a:xfrm>
        </p:grpSpPr>
        <p:pic>
          <p:nvPicPr>
            <p:cNvPr id="13" name="图片 7">
              <a:extLst>
                <a:ext uri="{FF2B5EF4-FFF2-40B4-BE49-F238E27FC236}">
                  <a16:creationId xmlns:a16="http://schemas.microsoft.com/office/drawing/2014/main" id="{1009487A-990F-B278-1DFE-830BD5233E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14" name="矩形 24">
              <a:extLst>
                <a:ext uri="{FF2B5EF4-FFF2-40B4-BE49-F238E27FC236}">
                  <a16:creationId xmlns:a16="http://schemas.microsoft.com/office/drawing/2014/main" id="{AC7445D5-4DAA-484A-CC5D-F3D62760194E}"/>
                </a:ext>
              </a:extLst>
            </p:cNvPr>
            <p:cNvSpPr/>
            <p:nvPr/>
          </p:nvSpPr>
          <p:spPr>
            <a:xfrm>
              <a:off x="5067301" y="175260"/>
              <a:ext cx="1478280" cy="540000"/>
            </a:xfrm>
            <a:prstGeom prst="rect">
              <a:avLst/>
            </a:prstGeom>
            <a:solidFill>
              <a:srgbClr val="F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YÊU CẦU CẦN ĐẠT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5" name="图片 1">
            <a:extLst>
              <a:ext uri="{FF2B5EF4-FFF2-40B4-BE49-F238E27FC236}">
                <a16:creationId xmlns:a16="http://schemas.microsoft.com/office/drawing/2014/main" id="{F518BCB7-4D4B-04FE-7414-FFD5FC1138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05" y="2722547"/>
            <a:ext cx="4847700" cy="1620308"/>
          </a:xfrm>
          <a:prstGeom prst="rect">
            <a:avLst/>
          </a:prstGeom>
        </p:spPr>
      </p:pic>
      <p:sp>
        <p:nvSpPr>
          <p:cNvPr id="16" name="TextBox 15">
            <a:extLst>
              <a:ext uri="{FF2B5EF4-FFF2-40B4-BE49-F238E27FC236}">
                <a16:creationId xmlns:a16="http://schemas.microsoft.com/office/drawing/2014/main" id="{6F06FE3C-F55C-34CA-7284-E625A4A28B87}"/>
              </a:ext>
            </a:extLst>
          </p:cNvPr>
          <p:cNvSpPr txBox="1"/>
          <p:nvPr/>
        </p:nvSpPr>
        <p:spPr>
          <a:xfrm>
            <a:off x="680854" y="1636009"/>
            <a:ext cx="10185721"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chủ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lắng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nghe</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lời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hỏi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bài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học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Giao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tiếp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hợp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tác:HS</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quan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sát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bức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tranh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vi-VN" sz="2400" b="0" i="0" u="none" strike="noStrike" kern="1200" cap="none" spc="0" normalizeH="0" baseline="0" noProof="0" dirty="0" err="1">
                <a:ln>
                  <a:noFill/>
                </a:ln>
                <a:solidFill>
                  <a:prstClr val="black"/>
                </a:solidFill>
                <a:effectLst/>
                <a:uLnTx/>
                <a:uFillTx/>
                <a:latin typeface="Cambria" panose="02040503050406030204" pitchFamily="18" charset="0"/>
              </a:rPr>
              <a:t>đ</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oán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rPr>
              <a:t>nội</a:t>
            </a:r>
            <a:r>
              <a:rPr kumimoji="0" lang="vi-VN" sz="2400" b="0" i="0" u="none" strike="noStrike" kern="1200" cap="none" spc="0" normalizeH="0" noProof="0" dirty="0">
                <a:ln>
                  <a:noFill/>
                </a:ln>
                <a:solidFill>
                  <a:prstClr val="black"/>
                </a:solidFill>
                <a:effectLst/>
                <a:uLnTx/>
                <a:uFillTx/>
                <a:latin typeface="Cambria" panose="02040503050406030204" pitchFamily="18" charset="0"/>
              </a:rPr>
              <a:t> dung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rPr>
              <a:t>tranh.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số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em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phát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trước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lớp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a:t>
            </a:r>
          </a:p>
        </p:txBody>
      </p:sp>
      <p:sp>
        <p:nvSpPr>
          <p:cNvPr id="17" name="文本框 20">
            <a:extLst>
              <a:ext uri="{FF2B5EF4-FFF2-40B4-BE49-F238E27FC236}">
                <a16:creationId xmlns:a16="http://schemas.microsoft.com/office/drawing/2014/main" id="{0C079DCD-76D9-27B2-5B65-5AA24880E266}"/>
              </a:ext>
            </a:extLst>
          </p:cNvPr>
          <p:cNvSpPr txBox="1"/>
          <p:nvPr/>
        </p:nvSpPr>
        <p:spPr>
          <a:xfrm>
            <a:off x="28405" y="2833087"/>
            <a:ext cx="18910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02</a:t>
            </a:r>
            <a:endParaRPr kumimoji="0" lang="zh-CN" altLang="en-US" sz="3200" b="0" i="1"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文本框 9">
            <a:extLst>
              <a:ext uri="{FF2B5EF4-FFF2-40B4-BE49-F238E27FC236}">
                <a16:creationId xmlns:a16="http://schemas.microsoft.com/office/drawing/2014/main" id="{E9D918FD-9799-06E6-6BAB-1F7EF8DD083B}"/>
              </a:ext>
            </a:extLst>
          </p:cNvPr>
          <p:cNvSpPr txBox="1"/>
          <p:nvPr/>
        </p:nvSpPr>
        <p:spPr>
          <a:xfrm>
            <a:off x="1465941" y="918033"/>
            <a:ext cx="29722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Năng</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lực</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chung</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19" name="TextBox 18">
            <a:extLst>
              <a:ext uri="{FF2B5EF4-FFF2-40B4-BE49-F238E27FC236}">
                <a16:creationId xmlns:a16="http://schemas.microsoft.com/office/drawing/2014/main" id="{E0ABBBF1-AE1E-AA75-908E-A6B67A7114D0}"/>
              </a:ext>
            </a:extLst>
          </p:cNvPr>
          <p:cNvSpPr txBox="1"/>
          <p:nvPr/>
        </p:nvSpPr>
        <p:spPr>
          <a:xfrm>
            <a:off x="712324" y="3408302"/>
            <a:ext cx="11162982"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Ngôn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ngữ</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HS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kể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chuyện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Văn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HS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rèn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kĩ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diễn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đạt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Thẩm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mĩ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HS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hình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thành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niềm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yêu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thích</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20" name="文本框 20">
            <a:extLst>
              <a:ext uri="{FF2B5EF4-FFF2-40B4-BE49-F238E27FC236}">
                <a16:creationId xmlns:a16="http://schemas.microsoft.com/office/drawing/2014/main" id="{47C10CD2-6655-D4A7-2687-54316B5173FE}"/>
              </a:ext>
            </a:extLst>
          </p:cNvPr>
          <p:cNvSpPr txBox="1"/>
          <p:nvPr/>
        </p:nvSpPr>
        <p:spPr>
          <a:xfrm>
            <a:off x="87083" y="4763987"/>
            <a:ext cx="18910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03</a:t>
            </a:r>
            <a:endParaRPr kumimoji="0" lang="zh-CN" altLang="en-US" sz="2800" b="0" i="1"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1" name="图片 1">
            <a:extLst>
              <a:ext uri="{FF2B5EF4-FFF2-40B4-BE49-F238E27FC236}">
                <a16:creationId xmlns:a16="http://schemas.microsoft.com/office/drawing/2014/main" id="{970A20CF-9E66-8DFE-9B15-4AF9ECE441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106" y="4692986"/>
            <a:ext cx="4847700" cy="1620308"/>
          </a:xfrm>
          <a:prstGeom prst="rect">
            <a:avLst/>
          </a:prstGeom>
        </p:spPr>
      </p:pic>
      <p:sp>
        <p:nvSpPr>
          <p:cNvPr id="22" name="文本框 9">
            <a:extLst>
              <a:ext uri="{FF2B5EF4-FFF2-40B4-BE49-F238E27FC236}">
                <a16:creationId xmlns:a16="http://schemas.microsoft.com/office/drawing/2014/main" id="{149D6083-347C-C993-9883-B80D4815F354}"/>
              </a:ext>
            </a:extLst>
          </p:cNvPr>
          <p:cNvSpPr txBox="1"/>
          <p:nvPr/>
        </p:nvSpPr>
        <p:spPr>
          <a:xfrm>
            <a:off x="1352867" y="4756420"/>
            <a:ext cx="29722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Phẩm</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rPr>
              <a:t>chất</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23" name="TextBox 22">
            <a:extLst>
              <a:ext uri="{FF2B5EF4-FFF2-40B4-BE49-F238E27FC236}">
                <a16:creationId xmlns:a16="http://schemas.microsoft.com/office/drawing/2014/main" id="{690E05BC-0AE6-B6BA-388A-A66E7CA7D94D}"/>
              </a:ext>
            </a:extLst>
          </p:cNvPr>
          <p:cNvSpPr txBox="1"/>
          <p:nvPr/>
        </p:nvSpPr>
        <p:spPr>
          <a:xfrm>
            <a:off x="743795" y="5298618"/>
            <a:ext cx="10974571"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Chăm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chỉ</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Tham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gia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tích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hoạt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tập</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Yêu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Yêu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lang="vi-VN" sz="2400" dirty="0">
                <a:solidFill>
                  <a:prstClr val="black"/>
                </a:solidFill>
                <a:latin typeface="Cambria" panose="02040503050406030204" pitchFamily="18" charset="0"/>
              </a:rPr>
              <a:t>đất nước Việt Nam</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Trách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nhiệm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Rèn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luyện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tinh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thần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trách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nhiệm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bản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rPr>
              <a:t>thân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ndParaRPr>
          </a:p>
        </p:txBody>
      </p:sp>
    </p:spTree>
    <p:extLst>
      <p:ext uri="{BB962C8B-B14F-4D97-AF65-F5344CB8AC3E}">
        <p14:creationId xmlns:p14="http://schemas.microsoft.com/office/powerpoint/2010/main" val="4280380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p:bldP spid="11" grpId="0"/>
      <p:bldP spid="16" grpId="0"/>
      <p:bldP spid="17" grpId="0"/>
      <p:bldP spid="18" grpId="0"/>
      <p:bldP spid="19" grpId="0"/>
      <p:bldP spid="20"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57807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926080"/>
          </a:xfrm>
          <a:prstGeom prst="rect">
            <a:avLst/>
          </a:prstGeom>
        </p:spPr>
      </p:pic>
      <p:pic>
        <p:nvPicPr>
          <p:cNvPr id="3" name="Picture 2" descr="Shape&#10;&#10;Description automatically generated">
            <a:extLst>
              <a:ext uri="{FF2B5EF4-FFF2-40B4-BE49-F238E27FC236}">
                <a16:creationId xmlns:a16="http://schemas.microsoft.com/office/drawing/2014/main" id="{C182D5A4-8584-0BCB-567A-889E6C83CA8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180794" y="216393"/>
            <a:ext cx="1004552" cy="1004552"/>
          </a:xfrm>
          <a:prstGeom prst="rect">
            <a:avLst/>
          </a:prstGeom>
        </p:spPr>
      </p:pic>
      <p:pic>
        <p:nvPicPr>
          <p:cNvPr id="5" name="Picture 2" descr="https://img.loigiaihay.com/picture/question_lgh/2021_51/1624002335-xre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598" y="17780"/>
            <a:ext cx="91328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80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E2754D-F3AD-BCB3-C43A-CA944A59E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14">
            <a:extLst>
              <a:ext uri="{FF2B5EF4-FFF2-40B4-BE49-F238E27FC236}">
                <a16:creationId xmlns:a16="http://schemas.microsoft.com/office/drawing/2014/main" id="{F7B7643C-B7FA-4F38-BEA4-BAE7893105B8}"/>
              </a:ext>
            </a:extLst>
          </p:cNvPr>
          <p:cNvSpPr txBox="1"/>
          <p:nvPr/>
        </p:nvSpPr>
        <p:spPr>
          <a:xfrm rot="16200000">
            <a:off x="5990246" y="-4190696"/>
            <a:ext cx="1107996" cy="11370005"/>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01- Tìm hiểu câu chuyện</a:t>
            </a:r>
            <a:endParaRPr kumimoji="0" lang="zh-CN" altLang="en-US" sz="6000" b="1" i="0" u="none" strike="noStrike" kern="1200" cap="none" spc="0" normalizeH="0" baseline="0" noProof="0" dirty="0">
              <a:ln>
                <a:solidFill>
                  <a:prstClr val="black"/>
                </a:solidFill>
              </a:ln>
              <a:solidFill>
                <a:srgbClr val="D93F5B"/>
              </a:solidFill>
              <a:effectLst/>
              <a:uLnTx/>
              <a:uFillTx/>
              <a:latin typeface="#9Slide07 SVNBrandon Printed Sh" panose="02000000000000000000" pitchFamily="2" charset="0"/>
              <a:ea typeface="字魂52号-阿开漫画体" panose="00000500000000000000" pitchFamily="2" charset="-122"/>
              <a:cs typeface="+mn-ea"/>
              <a:sym typeface="+mn-lt"/>
            </a:endParaRPr>
          </a:p>
        </p:txBody>
      </p:sp>
      <p:sp>
        <p:nvSpPr>
          <p:cNvPr id="9" name="TextBox 8"/>
          <p:cNvSpPr txBox="1"/>
          <p:nvPr/>
        </p:nvSpPr>
        <p:spPr>
          <a:xfrm>
            <a:off x="1255846" y="2142227"/>
            <a:ext cx="8837809"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2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 vào câu hỏi gợi ý, nói về nội</a:t>
            </a:r>
            <a:r>
              <a:rPr kumimoji="0" lang="vi-VN" sz="5200" b="0" i="0" u="none" strike="noStrike" kern="1200" cap="none" spc="0" normalizeH="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vi-VN" sz="52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 tranh</a:t>
            </a:r>
            <a:endParaRPr kumimoji="0" lang="en-US" sz="52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791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641F2BD7-A763-D6DD-AF7C-CD5318AA8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2" descr="https://img.loigiaihay.com/picture/question_lgh/2021_51/1624002335-xre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r="54200" b="63292"/>
          <a:stretch/>
        </p:blipFill>
        <p:spPr bwMode="auto">
          <a:xfrm>
            <a:off x="2933403" y="71869"/>
            <a:ext cx="7243679" cy="43016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1" name="Group 10">
            <a:extLst>
              <a:ext uri="{FF2B5EF4-FFF2-40B4-BE49-F238E27FC236}">
                <a16:creationId xmlns:a16="http://schemas.microsoft.com/office/drawing/2014/main" id="{308E0C12-01DE-A46D-8BF8-B1F5BE482496}"/>
              </a:ext>
            </a:extLst>
          </p:cNvPr>
          <p:cNvGrpSpPr/>
          <p:nvPr/>
        </p:nvGrpSpPr>
        <p:grpSpPr>
          <a:xfrm>
            <a:off x="552091" y="4536665"/>
            <a:ext cx="11280023" cy="2133538"/>
            <a:chOff x="429543" y="4594629"/>
            <a:chExt cx="11280023" cy="2133538"/>
          </a:xfrm>
        </p:grpSpPr>
        <p:sp>
          <p:nvSpPr>
            <p:cNvPr id="8" name="Rectangle: Rounded Corners 7">
              <a:extLst>
                <a:ext uri="{FF2B5EF4-FFF2-40B4-BE49-F238E27FC236}">
                  <a16:creationId xmlns:a16="http://schemas.microsoft.com/office/drawing/2014/main" id="{37247B9B-4DAF-CE27-AB1E-51B1EC191025}"/>
                </a:ext>
              </a:extLst>
            </p:cNvPr>
            <p:cNvSpPr/>
            <p:nvPr/>
          </p:nvSpPr>
          <p:spPr>
            <a:xfrm>
              <a:off x="482432" y="4642237"/>
              <a:ext cx="11227134" cy="2085930"/>
            </a:xfrm>
            <a:custGeom>
              <a:avLst/>
              <a:gdLst>
                <a:gd name="connsiteX0" fmla="*/ 0 w 11227134"/>
                <a:gd name="connsiteY0" fmla="*/ 131035 h 1587147"/>
                <a:gd name="connsiteX1" fmla="*/ 131035 w 11227134"/>
                <a:gd name="connsiteY1" fmla="*/ 0 h 1587147"/>
                <a:gd name="connsiteX2" fmla="*/ 927445 w 11227134"/>
                <a:gd name="connsiteY2" fmla="*/ 0 h 1587147"/>
                <a:gd name="connsiteX3" fmla="*/ 1175602 w 11227134"/>
                <a:gd name="connsiteY3" fmla="*/ 0 h 1587147"/>
                <a:gd name="connsiteX4" fmla="*/ 1862361 w 11227134"/>
                <a:gd name="connsiteY4" fmla="*/ 0 h 1587147"/>
                <a:gd name="connsiteX5" fmla="*/ 2549120 w 11227134"/>
                <a:gd name="connsiteY5" fmla="*/ 0 h 1587147"/>
                <a:gd name="connsiteX6" fmla="*/ 3126229 w 11227134"/>
                <a:gd name="connsiteY6" fmla="*/ 0 h 1587147"/>
                <a:gd name="connsiteX7" fmla="*/ 3593687 w 11227134"/>
                <a:gd name="connsiteY7" fmla="*/ 0 h 1587147"/>
                <a:gd name="connsiteX8" fmla="*/ 4170795 w 11227134"/>
                <a:gd name="connsiteY8" fmla="*/ 0 h 1587147"/>
                <a:gd name="connsiteX9" fmla="*/ 4638253 w 11227134"/>
                <a:gd name="connsiteY9" fmla="*/ 0 h 1587147"/>
                <a:gd name="connsiteX10" fmla="*/ 4886410 w 11227134"/>
                <a:gd name="connsiteY10" fmla="*/ 0 h 1587147"/>
                <a:gd name="connsiteX11" fmla="*/ 5244217 w 11227134"/>
                <a:gd name="connsiteY11" fmla="*/ 0 h 1587147"/>
                <a:gd name="connsiteX12" fmla="*/ 5711675 w 11227134"/>
                <a:gd name="connsiteY12" fmla="*/ 0 h 1587147"/>
                <a:gd name="connsiteX13" fmla="*/ 6179133 w 11227134"/>
                <a:gd name="connsiteY13" fmla="*/ 0 h 1587147"/>
                <a:gd name="connsiteX14" fmla="*/ 6756242 w 11227134"/>
                <a:gd name="connsiteY14" fmla="*/ 0 h 1587147"/>
                <a:gd name="connsiteX15" fmla="*/ 7443001 w 11227134"/>
                <a:gd name="connsiteY15" fmla="*/ 0 h 1587147"/>
                <a:gd name="connsiteX16" fmla="*/ 8129761 w 11227134"/>
                <a:gd name="connsiteY16" fmla="*/ 0 h 1587147"/>
                <a:gd name="connsiteX17" fmla="*/ 8816520 w 11227134"/>
                <a:gd name="connsiteY17" fmla="*/ 0 h 1587147"/>
                <a:gd name="connsiteX18" fmla="*/ 9064677 w 11227134"/>
                <a:gd name="connsiteY18" fmla="*/ 0 h 1587147"/>
                <a:gd name="connsiteX19" fmla="*/ 9641785 w 11227134"/>
                <a:gd name="connsiteY19" fmla="*/ 0 h 1587147"/>
                <a:gd name="connsiteX20" fmla="*/ 10438195 w 11227134"/>
                <a:gd name="connsiteY20" fmla="*/ 0 h 1587147"/>
                <a:gd name="connsiteX21" fmla="*/ 11096099 w 11227134"/>
                <a:gd name="connsiteY21" fmla="*/ 0 h 1587147"/>
                <a:gd name="connsiteX22" fmla="*/ 11227134 w 11227134"/>
                <a:gd name="connsiteY22" fmla="*/ 131035 h 1587147"/>
                <a:gd name="connsiteX23" fmla="*/ 11227134 w 11227134"/>
                <a:gd name="connsiteY23" fmla="*/ 532975 h 1587147"/>
                <a:gd name="connsiteX24" fmla="*/ 11227134 w 11227134"/>
                <a:gd name="connsiteY24" fmla="*/ 948166 h 1587147"/>
                <a:gd name="connsiteX25" fmla="*/ 11227134 w 11227134"/>
                <a:gd name="connsiteY25" fmla="*/ 1456112 h 1587147"/>
                <a:gd name="connsiteX26" fmla="*/ 11096099 w 11227134"/>
                <a:gd name="connsiteY26" fmla="*/ 1587147 h 1587147"/>
                <a:gd name="connsiteX27" fmla="*/ 10628641 w 11227134"/>
                <a:gd name="connsiteY27" fmla="*/ 1587147 h 1587147"/>
                <a:gd name="connsiteX28" fmla="*/ 10051532 w 11227134"/>
                <a:gd name="connsiteY28" fmla="*/ 1587147 h 1587147"/>
                <a:gd name="connsiteX29" fmla="*/ 9255122 w 11227134"/>
                <a:gd name="connsiteY29" fmla="*/ 1587147 h 1587147"/>
                <a:gd name="connsiteX30" fmla="*/ 8678014 w 11227134"/>
                <a:gd name="connsiteY30" fmla="*/ 1587147 h 1587147"/>
                <a:gd name="connsiteX31" fmla="*/ 7881604 w 11227134"/>
                <a:gd name="connsiteY31" fmla="*/ 1587147 h 1587147"/>
                <a:gd name="connsiteX32" fmla="*/ 7523797 w 11227134"/>
                <a:gd name="connsiteY32" fmla="*/ 1587147 h 1587147"/>
                <a:gd name="connsiteX33" fmla="*/ 6837037 w 11227134"/>
                <a:gd name="connsiteY33" fmla="*/ 1587147 h 1587147"/>
                <a:gd name="connsiteX34" fmla="*/ 6479230 w 11227134"/>
                <a:gd name="connsiteY34" fmla="*/ 1587147 h 1587147"/>
                <a:gd name="connsiteX35" fmla="*/ 6121423 w 11227134"/>
                <a:gd name="connsiteY35" fmla="*/ 1587147 h 1587147"/>
                <a:gd name="connsiteX36" fmla="*/ 5434663 w 11227134"/>
                <a:gd name="connsiteY36" fmla="*/ 1587147 h 1587147"/>
                <a:gd name="connsiteX37" fmla="*/ 4967205 w 11227134"/>
                <a:gd name="connsiteY37" fmla="*/ 1587147 h 1587147"/>
                <a:gd name="connsiteX38" fmla="*/ 4609398 w 11227134"/>
                <a:gd name="connsiteY38" fmla="*/ 1587147 h 1587147"/>
                <a:gd name="connsiteX39" fmla="*/ 4032289 w 11227134"/>
                <a:gd name="connsiteY39" fmla="*/ 1587147 h 1587147"/>
                <a:gd name="connsiteX40" fmla="*/ 3455181 w 11227134"/>
                <a:gd name="connsiteY40" fmla="*/ 1587147 h 1587147"/>
                <a:gd name="connsiteX41" fmla="*/ 3097373 w 11227134"/>
                <a:gd name="connsiteY41" fmla="*/ 1587147 h 1587147"/>
                <a:gd name="connsiteX42" fmla="*/ 2520265 w 11227134"/>
                <a:gd name="connsiteY42" fmla="*/ 1587147 h 1587147"/>
                <a:gd name="connsiteX43" fmla="*/ 1833505 w 11227134"/>
                <a:gd name="connsiteY43" fmla="*/ 1587147 h 1587147"/>
                <a:gd name="connsiteX44" fmla="*/ 1146746 w 11227134"/>
                <a:gd name="connsiteY44" fmla="*/ 1587147 h 1587147"/>
                <a:gd name="connsiteX45" fmla="*/ 131035 w 11227134"/>
                <a:gd name="connsiteY45" fmla="*/ 1587147 h 1587147"/>
                <a:gd name="connsiteX46" fmla="*/ 0 w 11227134"/>
                <a:gd name="connsiteY46" fmla="*/ 1456112 h 1587147"/>
                <a:gd name="connsiteX47" fmla="*/ 0 w 11227134"/>
                <a:gd name="connsiteY47" fmla="*/ 1001169 h 1587147"/>
                <a:gd name="connsiteX48" fmla="*/ 0 w 11227134"/>
                <a:gd name="connsiteY48" fmla="*/ 532975 h 1587147"/>
                <a:gd name="connsiteX49" fmla="*/ 0 w 11227134"/>
                <a:gd name="connsiteY49" fmla="*/ 131035 h 158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227134" h="1587147" fill="none" extrusionOk="0">
                  <a:moveTo>
                    <a:pt x="0" y="131035"/>
                  </a:moveTo>
                  <a:cubicBezTo>
                    <a:pt x="16721" y="71844"/>
                    <a:pt x="45041" y="1853"/>
                    <a:pt x="131035" y="0"/>
                  </a:cubicBezTo>
                  <a:cubicBezTo>
                    <a:pt x="299898" y="-30244"/>
                    <a:pt x="604842" y="31750"/>
                    <a:pt x="927445" y="0"/>
                  </a:cubicBezTo>
                  <a:cubicBezTo>
                    <a:pt x="1250048" y="-31750"/>
                    <a:pt x="1121784" y="8853"/>
                    <a:pt x="1175602" y="0"/>
                  </a:cubicBezTo>
                  <a:cubicBezTo>
                    <a:pt x="1229420" y="-8853"/>
                    <a:pt x="1698894" y="19051"/>
                    <a:pt x="1862361" y="0"/>
                  </a:cubicBezTo>
                  <a:cubicBezTo>
                    <a:pt x="2025828" y="-19051"/>
                    <a:pt x="2250519" y="8148"/>
                    <a:pt x="2549120" y="0"/>
                  </a:cubicBezTo>
                  <a:cubicBezTo>
                    <a:pt x="2847721" y="-8148"/>
                    <a:pt x="2964366" y="23045"/>
                    <a:pt x="3126229" y="0"/>
                  </a:cubicBezTo>
                  <a:cubicBezTo>
                    <a:pt x="3288092" y="-23045"/>
                    <a:pt x="3439566" y="13402"/>
                    <a:pt x="3593687" y="0"/>
                  </a:cubicBezTo>
                  <a:cubicBezTo>
                    <a:pt x="3747808" y="-13402"/>
                    <a:pt x="3905749" y="52191"/>
                    <a:pt x="4170795" y="0"/>
                  </a:cubicBezTo>
                  <a:cubicBezTo>
                    <a:pt x="4435841" y="-52191"/>
                    <a:pt x="4509401" y="28878"/>
                    <a:pt x="4638253" y="0"/>
                  </a:cubicBezTo>
                  <a:cubicBezTo>
                    <a:pt x="4767105" y="-28878"/>
                    <a:pt x="4771431" y="5916"/>
                    <a:pt x="4886410" y="0"/>
                  </a:cubicBezTo>
                  <a:cubicBezTo>
                    <a:pt x="5001389" y="-5916"/>
                    <a:pt x="5074916" y="38581"/>
                    <a:pt x="5244217" y="0"/>
                  </a:cubicBezTo>
                  <a:cubicBezTo>
                    <a:pt x="5413518" y="-38581"/>
                    <a:pt x="5609218" y="9193"/>
                    <a:pt x="5711675" y="0"/>
                  </a:cubicBezTo>
                  <a:cubicBezTo>
                    <a:pt x="5814132" y="-9193"/>
                    <a:pt x="6036014" y="12855"/>
                    <a:pt x="6179133" y="0"/>
                  </a:cubicBezTo>
                  <a:cubicBezTo>
                    <a:pt x="6322252" y="-12855"/>
                    <a:pt x="6480448" y="67332"/>
                    <a:pt x="6756242" y="0"/>
                  </a:cubicBezTo>
                  <a:cubicBezTo>
                    <a:pt x="7032036" y="-67332"/>
                    <a:pt x="7239253" y="33285"/>
                    <a:pt x="7443001" y="0"/>
                  </a:cubicBezTo>
                  <a:cubicBezTo>
                    <a:pt x="7646749" y="-33285"/>
                    <a:pt x="7923602" y="6711"/>
                    <a:pt x="8129761" y="0"/>
                  </a:cubicBezTo>
                  <a:cubicBezTo>
                    <a:pt x="8335920" y="-6711"/>
                    <a:pt x="8474341" y="4326"/>
                    <a:pt x="8816520" y="0"/>
                  </a:cubicBezTo>
                  <a:cubicBezTo>
                    <a:pt x="9158699" y="-4326"/>
                    <a:pt x="8997211" y="24469"/>
                    <a:pt x="9064677" y="0"/>
                  </a:cubicBezTo>
                  <a:cubicBezTo>
                    <a:pt x="9132143" y="-24469"/>
                    <a:pt x="9377751" y="62920"/>
                    <a:pt x="9641785" y="0"/>
                  </a:cubicBezTo>
                  <a:cubicBezTo>
                    <a:pt x="9905819" y="-62920"/>
                    <a:pt x="10166412" y="15413"/>
                    <a:pt x="10438195" y="0"/>
                  </a:cubicBezTo>
                  <a:cubicBezTo>
                    <a:pt x="10709978" y="-15413"/>
                    <a:pt x="10896329" y="18465"/>
                    <a:pt x="11096099" y="0"/>
                  </a:cubicBezTo>
                  <a:cubicBezTo>
                    <a:pt x="11174893" y="8589"/>
                    <a:pt x="11221608" y="65233"/>
                    <a:pt x="11227134" y="131035"/>
                  </a:cubicBezTo>
                  <a:cubicBezTo>
                    <a:pt x="11236021" y="235045"/>
                    <a:pt x="11198870" y="426648"/>
                    <a:pt x="11227134" y="532975"/>
                  </a:cubicBezTo>
                  <a:cubicBezTo>
                    <a:pt x="11255398" y="639302"/>
                    <a:pt x="11217617" y="780148"/>
                    <a:pt x="11227134" y="948166"/>
                  </a:cubicBezTo>
                  <a:cubicBezTo>
                    <a:pt x="11236651" y="1116184"/>
                    <a:pt x="11219742" y="1292588"/>
                    <a:pt x="11227134" y="1456112"/>
                  </a:cubicBezTo>
                  <a:cubicBezTo>
                    <a:pt x="11209025" y="1526590"/>
                    <a:pt x="11174267" y="1577638"/>
                    <a:pt x="11096099" y="1587147"/>
                  </a:cubicBezTo>
                  <a:cubicBezTo>
                    <a:pt x="10985870" y="1629479"/>
                    <a:pt x="10752754" y="1570055"/>
                    <a:pt x="10628641" y="1587147"/>
                  </a:cubicBezTo>
                  <a:cubicBezTo>
                    <a:pt x="10504528" y="1604239"/>
                    <a:pt x="10281832" y="1533547"/>
                    <a:pt x="10051532" y="1587147"/>
                  </a:cubicBezTo>
                  <a:cubicBezTo>
                    <a:pt x="9821232" y="1640747"/>
                    <a:pt x="9630094" y="1512875"/>
                    <a:pt x="9255122" y="1587147"/>
                  </a:cubicBezTo>
                  <a:cubicBezTo>
                    <a:pt x="8880150" y="1661419"/>
                    <a:pt x="8849267" y="1522187"/>
                    <a:pt x="8678014" y="1587147"/>
                  </a:cubicBezTo>
                  <a:cubicBezTo>
                    <a:pt x="8506761" y="1652107"/>
                    <a:pt x="8189991" y="1545185"/>
                    <a:pt x="7881604" y="1587147"/>
                  </a:cubicBezTo>
                  <a:cubicBezTo>
                    <a:pt x="7573217" y="1629109"/>
                    <a:pt x="7646216" y="1570815"/>
                    <a:pt x="7523797" y="1587147"/>
                  </a:cubicBezTo>
                  <a:cubicBezTo>
                    <a:pt x="7401378" y="1603479"/>
                    <a:pt x="7077251" y="1578337"/>
                    <a:pt x="6837037" y="1587147"/>
                  </a:cubicBezTo>
                  <a:cubicBezTo>
                    <a:pt x="6596823" y="1595957"/>
                    <a:pt x="6640631" y="1550431"/>
                    <a:pt x="6479230" y="1587147"/>
                  </a:cubicBezTo>
                  <a:cubicBezTo>
                    <a:pt x="6317829" y="1623863"/>
                    <a:pt x="6239750" y="1548901"/>
                    <a:pt x="6121423" y="1587147"/>
                  </a:cubicBezTo>
                  <a:cubicBezTo>
                    <a:pt x="6003096" y="1625393"/>
                    <a:pt x="5740536" y="1529606"/>
                    <a:pt x="5434663" y="1587147"/>
                  </a:cubicBezTo>
                  <a:cubicBezTo>
                    <a:pt x="5128790" y="1644688"/>
                    <a:pt x="5114623" y="1578266"/>
                    <a:pt x="4967205" y="1587147"/>
                  </a:cubicBezTo>
                  <a:cubicBezTo>
                    <a:pt x="4819787" y="1596028"/>
                    <a:pt x="4763513" y="1570517"/>
                    <a:pt x="4609398" y="1587147"/>
                  </a:cubicBezTo>
                  <a:cubicBezTo>
                    <a:pt x="4455283" y="1603777"/>
                    <a:pt x="4293861" y="1526020"/>
                    <a:pt x="4032289" y="1587147"/>
                  </a:cubicBezTo>
                  <a:cubicBezTo>
                    <a:pt x="3770717" y="1648274"/>
                    <a:pt x="3649885" y="1578894"/>
                    <a:pt x="3455181" y="1587147"/>
                  </a:cubicBezTo>
                  <a:cubicBezTo>
                    <a:pt x="3260477" y="1595400"/>
                    <a:pt x="3218919" y="1554949"/>
                    <a:pt x="3097373" y="1587147"/>
                  </a:cubicBezTo>
                  <a:cubicBezTo>
                    <a:pt x="2975827" y="1619345"/>
                    <a:pt x="2681613" y="1542037"/>
                    <a:pt x="2520265" y="1587147"/>
                  </a:cubicBezTo>
                  <a:cubicBezTo>
                    <a:pt x="2358917" y="1632257"/>
                    <a:pt x="2003917" y="1555118"/>
                    <a:pt x="1833505" y="1587147"/>
                  </a:cubicBezTo>
                  <a:cubicBezTo>
                    <a:pt x="1663093" y="1619176"/>
                    <a:pt x="1324478" y="1571075"/>
                    <a:pt x="1146746" y="1587147"/>
                  </a:cubicBezTo>
                  <a:cubicBezTo>
                    <a:pt x="969014" y="1603219"/>
                    <a:pt x="408032" y="1466283"/>
                    <a:pt x="131035" y="1587147"/>
                  </a:cubicBezTo>
                  <a:cubicBezTo>
                    <a:pt x="61505" y="1604171"/>
                    <a:pt x="8871" y="1535614"/>
                    <a:pt x="0" y="1456112"/>
                  </a:cubicBezTo>
                  <a:cubicBezTo>
                    <a:pt x="-39444" y="1338442"/>
                    <a:pt x="4236" y="1148123"/>
                    <a:pt x="0" y="1001169"/>
                  </a:cubicBezTo>
                  <a:cubicBezTo>
                    <a:pt x="-4236" y="854215"/>
                    <a:pt x="6302" y="672733"/>
                    <a:pt x="0" y="532975"/>
                  </a:cubicBezTo>
                  <a:cubicBezTo>
                    <a:pt x="-6302" y="393217"/>
                    <a:pt x="9052" y="290280"/>
                    <a:pt x="0" y="131035"/>
                  </a:cubicBezTo>
                  <a:close/>
                </a:path>
                <a:path w="11227134" h="1587147" stroke="0" extrusionOk="0">
                  <a:moveTo>
                    <a:pt x="0" y="131035"/>
                  </a:moveTo>
                  <a:cubicBezTo>
                    <a:pt x="4019" y="50392"/>
                    <a:pt x="70284" y="14590"/>
                    <a:pt x="131035" y="0"/>
                  </a:cubicBezTo>
                  <a:cubicBezTo>
                    <a:pt x="444083" y="-31545"/>
                    <a:pt x="717749" y="10196"/>
                    <a:pt x="927445" y="0"/>
                  </a:cubicBezTo>
                  <a:cubicBezTo>
                    <a:pt x="1137141" y="-10196"/>
                    <a:pt x="1115402" y="5159"/>
                    <a:pt x="1175602" y="0"/>
                  </a:cubicBezTo>
                  <a:cubicBezTo>
                    <a:pt x="1235802" y="-5159"/>
                    <a:pt x="1395370" y="35876"/>
                    <a:pt x="1533409" y="0"/>
                  </a:cubicBezTo>
                  <a:cubicBezTo>
                    <a:pt x="1671448" y="-35876"/>
                    <a:pt x="1772023" y="2183"/>
                    <a:pt x="2000867" y="0"/>
                  </a:cubicBezTo>
                  <a:cubicBezTo>
                    <a:pt x="2229711" y="-2183"/>
                    <a:pt x="2458754" y="50268"/>
                    <a:pt x="2577976" y="0"/>
                  </a:cubicBezTo>
                  <a:cubicBezTo>
                    <a:pt x="2697198" y="-50268"/>
                    <a:pt x="2874603" y="52979"/>
                    <a:pt x="3155084" y="0"/>
                  </a:cubicBezTo>
                  <a:cubicBezTo>
                    <a:pt x="3435565" y="-52979"/>
                    <a:pt x="3460491" y="50483"/>
                    <a:pt x="3732193" y="0"/>
                  </a:cubicBezTo>
                  <a:cubicBezTo>
                    <a:pt x="4003895" y="-50483"/>
                    <a:pt x="4119232" y="4298"/>
                    <a:pt x="4418952" y="0"/>
                  </a:cubicBezTo>
                  <a:cubicBezTo>
                    <a:pt x="4718672" y="-4298"/>
                    <a:pt x="4785118" y="1336"/>
                    <a:pt x="4886410" y="0"/>
                  </a:cubicBezTo>
                  <a:cubicBezTo>
                    <a:pt x="4987702" y="-1336"/>
                    <a:pt x="5365621" y="39396"/>
                    <a:pt x="5573169" y="0"/>
                  </a:cubicBezTo>
                  <a:cubicBezTo>
                    <a:pt x="5780717" y="-39396"/>
                    <a:pt x="5755285" y="24821"/>
                    <a:pt x="5821326" y="0"/>
                  </a:cubicBezTo>
                  <a:cubicBezTo>
                    <a:pt x="5887367" y="-24821"/>
                    <a:pt x="6412723" y="529"/>
                    <a:pt x="6617736" y="0"/>
                  </a:cubicBezTo>
                  <a:cubicBezTo>
                    <a:pt x="6822749" y="-529"/>
                    <a:pt x="7067499" y="8177"/>
                    <a:pt x="7304495" y="0"/>
                  </a:cubicBezTo>
                  <a:cubicBezTo>
                    <a:pt x="7541491" y="-8177"/>
                    <a:pt x="7465661" y="12673"/>
                    <a:pt x="7552652" y="0"/>
                  </a:cubicBezTo>
                  <a:cubicBezTo>
                    <a:pt x="7639643" y="-12673"/>
                    <a:pt x="7734436" y="4970"/>
                    <a:pt x="7800809" y="0"/>
                  </a:cubicBezTo>
                  <a:cubicBezTo>
                    <a:pt x="7867182" y="-4970"/>
                    <a:pt x="8170971" y="44800"/>
                    <a:pt x="8377917" y="0"/>
                  </a:cubicBezTo>
                  <a:cubicBezTo>
                    <a:pt x="8584863" y="-44800"/>
                    <a:pt x="8759983" y="59798"/>
                    <a:pt x="8955026" y="0"/>
                  </a:cubicBezTo>
                  <a:cubicBezTo>
                    <a:pt x="9150069" y="-59798"/>
                    <a:pt x="9369115" y="2717"/>
                    <a:pt x="9532135" y="0"/>
                  </a:cubicBezTo>
                  <a:cubicBezTo>
                    <a:pt x="9695155" y="-2717"/>
                    <a:pt x="9897027" y="50208"/>
                    <a:pt x="9999593" y="0"/>
                  </a:cubicBezTo>
                  <a:cubicBezTo>
                    <a:pt x="10102159" y="-50208"/>
                    <a:pt x="10275099" y="40762"/>
                    <a:pt x="10467051" y="0"/>
                  </a:cubicBezTo>
                  <a:cubicBezTo>
                    <a:pt x="10659003" y="-40762"/>
                    <a:pt x="10865774" y="22246"/>
                    <a:pt x="11096099" y="0"/>
                  </a:cubicBezTo>
                  <a:cubicBezTo>
                    <a:pt x="11169489" y="-12257"/>
                    <a:pt x="11223402" y="55324"/>
                    <a:pt x="11227134" y="131035"/>
                  </a:cubicBezTo>
                  <a:cubicBezTo>
                    <a:pt x="11227720" y="262982"/>
                    <a:pt x="11181084" y="426018"/>
                    <a:pt x="11227134" y="546226"/>
                  </a:cubicBezTo>
                  <a:cubicBezTo>
                    <a:pt x="11273184" y="666434"/>
                    <a:pt x="11226867" y="857265"/>
                    <a:pt x="11227134" y="948166"/>
                  </a:cubicBezTo>
                  <a:cubicBezTo>
                    <a:pt x="11227401" y="1039067"/>
                    <a:pt x="11179469" y="1271327"/>
                    <a:pt x="11227134" y="1456112"/>
                  </a:cubicBezTo>
                  <a:cubicBezTo>
                    <a:pt x="11221010" y="1528199"/>
                    <a:pt x="11164364" y="1592048"/>
                    <a:pt x="11096099" y="1587147"/>
                  </a:cubicBezTo>
                  <a:cubicBezTo>
                    <a:pt x="10903135" y="1591501"/>
                    <a:pt x="10753371" y="1536213"/>
                    <a:pt x="10518990" y="1587147"/>
                  </a:cubicBezTo>
                  <a:cubicBezTo>
                    <a:pt x="10284609" y="1638081"/>
                    <a:pt x="10285060" y="1547856"/>
                    <a:pt x="10161183" y="1587147"/>
                  </a:cubicBezTo>
                  <a:cubicBezTo>
                    <a:pt x="10037306" y="1626438"/>
                    <a:pt x="10016892" y="1584773"/>
                    <a:pt x="9913026" y="1587147"/>
                  </a:cubicBezTo>
                  <a:cubicBezTo>
                    <a:pt x="9809160" y="1589521"/>
                    <a:pt x="9645507" y="1555345"/>
                    <a:pt x="9555219" y="1587147"/>
                  </a:cubicBezTo>
                  <a:cubicBezTo>
                    <a:pt x="9464931" y="1618949"/>
                    <a:pt x="9178466" y="1554750"/>
                    <a:pt x="8978110" y="1587147"/>
                  </a:cubicBezTo>
                  <a:cubicBezTo>
                    <a:pt x="8777754" y="1619544"/>
                    <a:pt x="8780009" y="1575229"/>
                    <a:pt x="8729954" y="1587147"/>
                  </a:cubicBezTo>
                  <a:cubicBezTo>
                    <a:pt x="8679899" y="1599065"/>
                    <a:pt x="8377336" y="1579140"/>
                    <a:pt x="8043194" y="1587147"/>
                  </a:cubicBezTo>
                  <a:cubicBezTo>
                    <a:pt x="7709052" y="1595154"/>
                    <a:pt x="7817636" y="1570870"/>
                    <a:pt x="7685387" y="1587147"/>
                  </a:cubicBezTo>
                  <a:cubicBezTo>
                    <a:pt x="7553138" y="1603424"/>
                    <a:pt x="7492641" y="1575947"/>
                    <a:pt x="7437230" y="1587147"/>
                  </a:cubicBezTo>
                  <a:cubicBezTo>
                    <a:pt x="7381819" y="1598347"/>
                    <a:pt x="6852109" y="1520033"/>
                    <a:pt x="6640820" y="1587147"/>
                  </a:cubicBezTo>
                  <a:cubicBezTo>
                    <a:pt x="6429531" y="1654261"/>
                    <a:pt x="6513310" y="1565820"/>
                    <a:pt x="6392664" y="1587147"/>
                  </a:cubicBezTo>
                  <a:cubicBezTo>
                    <a:pt x="6272018" y="1608474"/>
                    <a:pt x="5779704" y="1537008"/>
                    <a:pt x="5596254" y="1587147"/>
                  </a:cubicBezTo>
                  <a:cubicBezTo>
                    <a:pt x="5412804" y="1637286"/>
                    <a:pt x="5408158" y="1567149"/>
                    <a:pt x="5238446" y="1587147"/>
                  </a:cubicBezTo>
                  <a:cubicBezTo>
                    <a:pt x="5068734" y="1607145"/>
                    <a:pt x="5070555" y="1585266"/>
                    <a:pt x="4990290" y="1587147"/>
                  </a:cubicBezTo>
                  <a:cubicBezTo>
                    <a:pt x="4910025" y="1589028"/>
                    <a:pt x="4829383" y="1565948"/>
                    <a:pt x="4742133" y="1587147"/>
                  </a:cubicBezTo>
                  <a:cubicBezTo>
                    <a:pt x="4654883" y="1608346"/>
                    <a:pt x="4225199" y="1533568"/>
                    <a:pt x="4055374" y="1587147"/>
                  </a:cubicBezTo>
                  <a:cubicBezTo>
                    <a:pt x="3885549" y="1640726"/>
                    <a:pt x="3457201" y="1527509"/>
                    <a:pt x="3258964" y="1587147"/>
                  </a:cubicBezTo>
                  <a:cubicBezTo>
                    <a:pt x="3060727" y="1646785"/>
                    <a:pt x="2811616" y="1560592"/>
                    <a:pt x="2681855" y="1587147"/>
                  </a:cubicBezTo>
                  <a:cubicBezTo>
                    <a:pt x="2552094" y="1613702"/>
                    <a:pt x="2524464" y="1578120"/>
                    <a:pt x="2433698" y="1587147"/>
                  </a:cubicBezTo>
                  <a:cubicBezTo>
                    <a:pt x="2342932" y="1596174"/>
                    <a:pt x="2162635" y="1584037"/>
                    <a:pt x="1966240" y="1587147"/>
                  </a:cubicBezTo>
                  <a:cubicBezTo>
                    <a:pt x="1769845" y="1590257"/>
                    <a:pt x="1464854" y="1543529"/>
                    <a:pt x="1169831" y="1587147"/>
                  </a:cubicBezTo>
                  <a:cubicBezTo>
                    <a:pt x="874808" y="1630765"/>
                    <a:pt x="552322" y="1526263"/>
                    <a:pt x="131035" y="1587147"/>
                  </a:cubicBezTo>
                  <a:cubicBezTo>
                    <a:pt x="45173" y="1572128"/>
                    <a:pt x="160" y="1524400"/>
                    <a:pt x="0" y="1456112"/>
                  </a:cubicBezTo>
                  <a:cubicBezTo>
                    <a:pt x="-33842" y="1348965"/>
                    <a:pt x="27407" y="1162592"/>
                    <a:pt x="0" y="1040921"/>
                  </a:cubicBezTo>
                  <a:cubicBezTo>
                    <a:pt x="-27407" y="919250"/>
                    <a:pt x="19823" y="751953"/>
                    <a:pt x="0" y="625730"/>
                  </a:cubicBezTo>
                  <a:cubicBezTo>
                    <a:pt x="-19823" y="499507"/>
                    <a:pt x="26348" y="316021"/>
                    <a:pt x="0" y="131035"/>
                  </a:cubicBezTo>
                  <a:close/>
                </a:path>
              </a:pathLst>
            </a:custGeom>
            <a:ln>
              <a:extLst>
                <a:ext uri="{C807C97D-BFC1-408E-A445-0C87EB9F89A2}">
                  <ask:lineSketchStyleProps xmlns:ask="http://schemas.microsoft.com/office/drawing/2018/sketchyshapes" sd="14095693">
                    <a:prstGeom prst="roundRect">
                      <a:avLst>
                        <a:gd name="adj" fmla="val 8256"/>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文本框 9">
              <a:extLst>
                <a:ext uri="{FF2B5EF4-FFF2-40B4-BE49-F238E27FC236}">
                  <a16:creationId xmlns:a16="http://schemas.microsoft.com/office/drawing/2014/main" id="{C83D818E-FE6B-A4BB-03A5-4796AADC1A0A}"/>
                </a:ext>
              </a:extLst>
            </p:cNvPr>
            <p:cNvSpPr txBox="1"/>
            <p:nvPr/>
          </p:nvSpPr>
          <p:spPr>
            <a:xfrm>
              <a:off x="429543" y="4594629"/>
              <a:ext cx="11087817" cy="2123658"/>
            </a:xfrm>
            <a:prstGeom prst="rect">
              <a:avLst/>
            </a:prstGeom>
            <a:noFill/>
          </p:spPr>
          <p:txBody>
            <a:bodyPr wrap="square" rtlCol="0">
              <a:spAutoFit/>
            </a:bodyPr>
            <a:lstStyle/>
            <a:p>
              <a:pPr lvl="0" algn="ctr">
                <a:defRPr/>
              </a:pPr>
              <a:r>
                <a:rPr lang="vi-VN" sz="4400" b="1" dirty="0">
                  <a:solidFill>
                    <a:srgbClr val="002060"/>
                  </a:solidFill>
                  <a:latin typeface="Cambria" panose="02040503050406030204" pitchFamily="18" charset="0"/>
                  <a:ea typeface="Cambria" panose="02040503050406030204" pitchFamily="18" charset="0"/>
                  <a:cs typeface="字魂105号-简雅黑" panose="00000500000000000000" pitchFamily="2" charset="-122"/>
                </a:rPr>
                <a:t>Người chồng đỡ người vợ chui ra từ một khúc gỗ to khoét rỗng, xung quanh nước ngập mênh mông.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Tree>
    <p:extLst>
      <p:ext uri="{BB962C8B-B14F-4D97-AF65-F5344CB8AC3E}">
        <p14:creationId xmlns:p14="http://schemas.microsoft.com/office/powerpoint/2010/main" val="1982085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AE1416A-FC02-A0EC-EBCB-1C262133D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41CE1C9C-56B2-3F2D-029A-BB7D9D2EB868}"/>
              </a:ext>
            </a:extLst>
          </p:cNvPr>
          <p:cNvGrpSpPr/>
          <p:nvPr/>
        </p:nvGrpSpPr>
        <p:grpSpPr>
          <a:xfrm>
            <a:off x="341030" y="5025847"/>
            <a:ext cx="11227134" cy="1702319"/>
            <a:chOff x="482432" y="5141019"/>
            <a:chExt cx="11227134" cy="1702319"/>
          </a:xfrm>
        </p:grpSpPr>
        <p:sp>
          <p:nvSpPr>
            <p:cNvPr id="7" name="Rectangle: Rounded Corners 6">
              <a:extLst>
                <a:ext uri="{FF2B5EF4-FFF2-40B4-BE49-F238E27FC236}">
                  <a16:creationId xmlns:a16="http://schemas.microsoft.com/office/drawing/2014/main" id="{245A4FC2-0873-1A51-9DC6-C11CFA7738F7}"/>
                </a:ext>
              </a:extLst>
            </p:cNvPr>
            <p:cNvSpPr/>
            <p:nvPr/>
          </p:nvSpPr>
          <p:spPr>
            <a:xfrm>
              <a:off x="482432" y="5141019"/>
              <a:ext cx="11227134" cy="1587147"/>
            </a:xfrm>
            <a:custGeom>
              <a:avLst/>
              <a:gdLst>
                <a:gd name="connsiteX0" fmla="*/ 0 w 11227134"/>
                <a:gd name="connsiteY0" fmla="*/ 131035 h 1587147"/>
                <a:gd name="connsiteX1" fmla="*/ 131035 w 11227134"/>
                <a:gd name="connsiteY1" fmla="*/ 0 h 1587147"/>
                <a:gd name="connsiteX2" fmla="*/ 927445 w 11227134"/>
                <a:gd name="connsiteY2" fmla="*/ 0 h 1587147"/>
                <a:gd name="connsiteX3" fmla="*/ 1175602 w 11227134"/>
                <a:gd name="connsiteY3" fmla="*/ 0 h 1587147"/>
                <a:gd name="connsiteX4" fmla="*/ 1862361 w 11227134"/>
                <a:gd name="connsiteY4" fmla="*/ 0 h 1587147"/>
                <a:gd name="connsiteX5" fmla="*/ 2549120 w 11227134"/>
                <a:gd name="connsiteY5" fmla="*/ 0 h 1587147"/>
                <a:gd name="connsiteX6" fmla="*/ 3126229 w 11227134"/>
                <a:gd name="connsiteY6" fmla="*/ 0 h 1587147"/>
                <a:gd name="connsiteX7" fmla="*/ 3593687 w 11227134"/>
                <a:gd name="connsiteY7" fmla="*/ 0 h 1587147"/>
                <a:gd name="connsiteX8" fmla="*/ 4170795 w 11227134"/>
                <a:gd name="connsiteY8" fmla="*/ 0 h 1587147"/>
                <a:gd name="connsiteX9" fmla="*/ 4638253 w 11227134"/>
                <a:gd name="connsiteY9" fmla="*/ 0 h 1587147"/>
                <a:gd name="connsiteX10" fmla="*/ 4886410 w 11227134"/>
                <a:gd name="connsiteY10" fmla="*/ 0 h 1587147"/>
                <a:gd name="connsiteX11" fmla="*/ 5244217 w 11227134"/>
                <a:gd name="connsiteY11" fmla="*/ 0 h 1587147"/>
                <a:gd name="connsiteX12" fmla="*/ 5711675 w 11227134"/>
                <a:gd name="connsiteY12" fmla="*/ 0 h 1587147"/>
                <a:gd name="connsiteX13" fmla="*/ 6179133 w 11227134"/>
                <a:gd name="connsiteY13" fmla="*/ 0 h 1587147"/>
                <a:gd name="connsiteX14" fmla="*/ 6756242 w 11227134"/>
                <a:gd name="connsiteY14" fmla="*/ 0 h 1587147"/>
                <a:gd name="connsiteX15" fmla="*/ 7443001 w 11227134"/>
                <a:gd name="connsiteY15" fmla="*/ 0 h 1587147"/>
                <a:gd name="connsiteX16" fmla="*/ 8129761 w 11227134"/>
                <a:gd name="connsiteY16" fmla="*/ 0 h 1587147"/>
                <a:gd name="connsiteX17" fmla="*/ 8816520 w 11227134"/>
                <a:gd name="connsiteY17" fmla="*/ 0 h 1587147"/>
                <a:gd name="connsiteX18" fmla="*/ 9064677 w 11227134"/>
                <a:gd name="connsiteY18" fmla="*/ 0 h 1587147"/>
                <a:gd name="connsiteX19" fmla="*/ 9641785 w 11227134"/>
                <a:gd name="connsiteY19" fmla="*/ 0 h 1587147"/>
                <a:gd name="connsiteX20" fmla="*/ 10438195 w 11227134"/>
                <a:gd name="connsiteY20" fmla="*/ 0 h 1587147"/>
                <a:gd name="connsiteX21" fmla="*/ 11096099 w 11227134"/>
                <a:gd name="connsiteY21" fmla="*/ 0 h 1587147"/>
                <a:gd name="connsiteX22" fmla="*/ 11227134 w 11227134"/>
                <a:gd name="connsiteY22" fmla="*/ 131035 h 1587147"/>
                <a:gd name="connsiteX23" fmla="*/ 11227134 w 11227134"/>
                <a:gd name="connsiteY23" fmla="*/ 532975 h 1587147"/>
                <a:gd name="connsiteX24" fmla="*/ 11227134 w 11227134"/>
                <a:gd name="connsiteY24" fmla="*/ 948166 h 1587147"/>
                <a:gd name="connsiteX25" fmla="*/ 11227134 w 11227134"/>
                <a:gd name="connsiteY25" fmla="*/ 1456112 h 1587147"/>
                <a:gd name="connsiteX26" fmla="*/ 11096099 w 11227134"/>
                <a:gd name="connsiteY26" fmla="*/ 1587147 h 1587147"/>
                <a:gd name="connsiteX27" fmla="*/ 10628641 w 11227134"/>
                <a:gd name="connsiteY27" fmla="*/ 1587147 h 1587147"/>
                <a:gd name="connsiteX28" fmla="*/ 10051532 w 11227134"/>
                <a:gd name="connsiteY28" fmla="*/ 1587147 h 1587147"/>
                <a:gd name="connsiteX29" fmla="*/ 9255122 w 11227134"/>
                <a:gd name="connsiteY29" fmla="*/ 1587147 h 1587147"/>
                <a:gd name="connsiteX30" fmla="*/ 8678014 w 11227134"/>
                <a:gd name="connsiteY30" fmla="*/ 1587147 h 1587147"/>
                <a:gd name="connsiteX31" fmla="*/ 7881604 w 11227134"/>
                <a:gd name="connsiteY31" fmla="*/ 1587147 h 1587147"/>
                <a:gd name="connsiteX32" fmla="*/ 7523797 w 11227134"/>
                <a:gd name="connsiteY32" fmla="*/ 1587147 h 1587147"/>
                <a:gd name="connsiteX33" fmla="*/ 6837037 w 11227134"/>
                <a:gd name="connsiteY33" fmla="*/ 1587147 h 1587147"/>
                <a:gd name="connsiteX34" fmla="*/ 6479230 w 11227134"/>
                <a:gd name="connsiteY34" fmla="*/ 1587147 h 1587147"/>
                <a:gd name="connsiteX35" fmla="*/ 6121423 w 11227134"/>
                <a:gd name="connsiteY35" fmla="*/ 1587147 h 1587147"/>
                <a:gd name="connsiteX36" fmla="*/ 5434663 w 11227134"/>
                <a:gd name="connsiteY36" fmla="*/ 1587147 h 1587147"/>
                <a:gd name="connsiteX37" fmla="*/ 4967205 w 11227134"/>
                <a:gd name="connsiteY37" fmla="*/ 1587147 h 1587147"/>
                <a:gd name="connsiteX38" fmla="*/ 4609398 w 11227134"/>
                <a:gd name="connsiteY38" fmla="*/ 1587147 h 1587147"/>
                <a:gd name="connsiteX39" fmla="*/ 4032289 w 11227134"/>
                <a:gd name="connsiteY39" fmla="*/ 1587147 h 1587147"/>
                <a:gd name="connsiteX40" fmla="*/ 3455181 w 11227134"/>
                <a:gd name="connsiteY40" fmla="*/ 1587147 h 1587147"/>
                <a:gd name="connsiteX41" fmla="*/ 3097373 w 11227134"/>
                <a:gd name="connsiteY41" fmla="*/ 1587147 h 1587147"/>
                <a:gd name="connsiteX42" fmla="*/ 2520265 w 11227134"/>
                <a:gd name="connsiteY42" fmla="*/ 1587147 h 1587147"/>
                <a:gd name="connsiteX43" fmla="*/ 1833505 w 11227134"/>
                <a:gd name="connsiteY43" fmla="*/ 1587147 h 1587147"/>
                <a:gd name="connsiteX44" fmla="*/ 1146746 w 11227134"/>
                <a:gd name="connsiteY44" fmla="*/ 1587147 h 1587147"/>
                <a:gd name="connsiteX45" fmla="*/ 131035 w 11227134"/>
                <a:gd name="connsiteY45" fmla="*/ 1587147 h 1587147"/>
                <a:gd name="connsiteX46" fmla="*/ 0 w 11227134"/>
                <a:gd name="connsiteY46" fmla="*/ 1456112 h 1587147"/>
                <a:gd name="connsiteX47" fmla="*/ 0 w 11227134"/>
                <a:gd name="connsiteY47" fmla="*/ 1001169 h 1587147"/>
                <a:gd name="connsiteX48" fmla="*/ 0 w 11227134"/>
                <a:gd name="connsiteY48" fmla="*/ 532975 h 1587147"/>
                <a:gd name="connsiteX49" fmla="*/ 0 w 11227134"/>
                <a:gd name="connsiteY49" fmla="*/ 131035 h 158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227134" h="1587147" fill="none" extrusionOk="0">
                  <a:moveTo>
                    <a:pt x="0" y="131035"/>
                  </a:moveTo>
                  <a:cubicBezTo>
                    <a:pt x="16721" y="71844"/>
                    <a:pt x="45041" y="1853"/>
                    <a:pt x="131035" y="0"/>
                  </a:cubicBezTo>
                  <a:cubicBezTo>
                    <a:pt x="299898" y="-30244"/>
                    <a:pt x="604842" y="31750"/>
                    <a:pt x="927445" y="0"/>
                  </a:cubicBezTo>
                  <a:cubicBezTo>
                    <a:pt x="1250048" y="-31750"/>
                    <a:pt x="1121784" y="8853"/>
                    <a:pt x="1175602" y="0"/>
                  </a:cubicBezTo>
                  <a:cubicBezTo>
                    <a:pt x="1229420" y="-8853"/>
                    <a:pt x="1698894" y="19051"/>
                    <a:pt x="1862361" y="0"/>
                  </a:cubicBezTo>
                  <a:cubicBezTo>
                    <a:pt x="2025828" y="-19051"/>
                    <a:pt x="2250519" y="8148"/>
                    <a:pt x="2549120" y="0"/>
                  </a:cubicBezTo>
                  <a:cubicBezTo>
                    <a:pt x="2847721" y="-8148"/>
                    <a:pt x="2964366" y="23045"/>
                    <a:pt x="3126229" y="0"/>
                  </a:cubicBezTo>
                  <a:cubicBezTo>
                    <a:pt x="3288092" y="-23045"/>
                    <a:pt x="3439566" y="13402"/>
                    <a:pt x="3593687" y="0"/>
                  </a:cubicBezTo>
                  <a:cubicBezTo>
                    <a:pt x="3747808" y="-13402"/>
                    <a:pt x="3905749" y="52191"/>
                    <a:pt x="4170795" y="0"/>
                  </a:cubicBezTo>
                  <a:cubicBezTo>
                    <a:pt x="4435841" y="-52191"/>
                    <a:pt x="4509401" y="28878"/>
                    <a:pt x="4638253" y="0"/>
                  </a:cubicBezTo>
                  <a:cubicBezTo>
                    <a:pt x="4767105" y="-28878"/>
                    <a:pt x="4771431" y="5916"/>
                    <a:pt x="4886410" y="0"/>
                  </a:cubicBezTo>
                  <a:cubicBezTo>
                    <a:pt x="5001389" y="-5916"/>
                    <a:pt x="5074916" y="38581"/>
                    <a:pt x="5244217" y="0"/>
                  </a:cubicBezTo>
                  <a:cubicBezTo>
                    <a:pt x="5413518" y="-38581"/>
                    <a:pt x="5609218" y="9193"/>
                    <a:pt x="5711675" y="0"/>
                  </a:cubicBezTo>
                  <a:cubicBezTo>
                    <a:pt x="5814132" y="-9193"/>
                    <a:pt x="6036014" y="12855"/>
                    <a:pt x="6179133" y="0"/>
                  </a:cubicBezTo>
                  <a:cubicBezTo>
                    <a:pt x="6322252" y="-12855"/>
                    <a:pt x="6480448" y="67332"/>
                    <a:pt x="6756242" y="0"/>
                  </a:cubicBezTo>
                  <a:cubicBezTo>
                    <a:pt x="7032036" y="-67332"/>
                    <a:pt x="7239253" y="33285"/>
                    <a:pt x="7443001" y="0"/>
                  </a:cubicBezTo>
                  <a:cubicBezTo>
                    <a:pt x="7646749" y="-33285"/>
                    <a:pt x="7923602" y="6711"/>
                    <a:pt x="8129761" y="0"/>
                  </a:cubicBezTo>
                  <a:cubicBezTo>
                    <a:pt x="8335920" y="-6711"/>
                    <a:pt x="8474341" y="4326"/>
                    <a:pt x="8816520" y="0"/>
                  </a:cubicBezTo>
                  <a:cubicBezTo>
                    <a:pt x="9158699" y="-4326"/>
                    <a:pt x="8997211" y="24469"/>
                    <a:pt x="9064677" y="0"/>
                  </a:cubicBezTo>
                  <a:cubicBezTo>
                    <a:pt x="9132143" y="-24469"/>
                    <a:pt x="9377751" y="62920"/>
                    <a:pt x="9641785" y="0"/>
                  </a:cubicBezTo>
                  <a:cubicBezTo>
                    <a:pt x="9905819" y="-62920"/>
                    <a:pt x="10166412" y="15413"/>
                    <a:pt x="10438195" y="0"/>
                  </a:cubicBezTo>
                  <a:cubicBezTo>
                    <a:pt x="10709978" y="-15413"/>
                    <a:pt x="10896329" y="18465"/>
                    <a:pt x="11096099" y="0"/>
                  </a:cubicBezTo>
                  <a:cubicBezTo>
                    <a:pt x="11174893" y="8589"/>
                    <a:pt x="11221608" y="65233"/>
                    <a:pt x="11227134" y="131035"/>
                  </a:cubicBezTo>
                  <a:cubicBezTo>
                    <a:pt x="11236021" y="235045"/>
                    <a:pt x="11198870" y="426648"/>
                    <a:pt x="11227134" y="532975"/>
                  </a:cubicBezTo>
                  <a:cubicBezTo>
                    <a:pt x="11255398" y="639302"/>
                    <a:pt x="11217617" y="780148"/>
                    <a:pt x="11227134" y="948166"/>
                  </a:cubicBezTo>
                  <a:cubicBezTo>
                    <a:pt x="11236651" y="1116184"/>
                    <a:pt x="11219742" y="1292588"/>
                    <a:pt x="11227134" y="1456112"/>
                  </a:cubicBezTo>
                  <a:cubicBezTo>
                    <a:pt x="11209025" y="1526590"/>
                    <a:pt x="11174267" y="1577638"/>
                    <a:pt x="11096099" y="1587147"/>
                  </a:cubicBezTo>
                  <a:cubicBezTo>
                    <a:pt x="10985870" y="1629479"/>
                    <a:pt x="10752754" y="1570055"/>
                    <a:pt x="10628641" y="1587147"/>
                  </a:cubicBezTo>
                  <a:cubicBezTo>
                    <a:pt x="10504528" y="1604239"/>
                    <a:pt x="10281832" y="1533547"/>
                    <a:pt x="10051532" y="1587147"/>
                  </a:cubicBezTo>
                  <a:cubicBezTo>
                    <a:pt x="9821232" y="1640747"/>
                    <a:pt x="9630094" y="1512875"/>
                    <a:pt x="9255122" y="1587147"/>
                  </a:cubicBezTo>
                  <a:cubicBezTo>
                    <a:pt x="8880150" y="1661419"/>
                    <a:pt x="8849267" y="1522187"/>
                    <a:pt x="8678014" y="1587147"/>
                  </a:cubicBezTo>
                  <a:cubicBezTo>
                    <a:pt x="8506761" y="1652107"/>
                    <a:pt x="8189991" y="1545185"/>
                    <a:pt x="7881604" y="1587147"/>
                  </a:cubicBezTo>
                  <a:cubicBezTo>
                    <a:pt x="7573217" y="1629109"/>
                    <a:pt x="7646216" y="1570815"/>
                    <a:pt x="7523797" y="1587147"/>
                  </a:cubicBezTo>
                  <a:cubicBezTo>
                    <a:pt x="7401378" y="1603479"/>
                    <a:pt x="7077251" y="1578337"/>
                    <a:pt x="6837037" y="1587147"/>
                  </a:cubicBezTo>
                  <a:cubicBezTo>
                    <a:pt x="6596823" y="1595957"/>
                    <a:pt x="6640631" y="1550431"/>
                    <a:pt x="6479230" y="1587147"/>
                  </a:cubicBezTo>
                  <a:cubicBezTo>
                    <a:pt x="6317829" y="1623863"/>
                    <a:pt x="6239750" y="1548901"/>
                    <a:pt x="6121423" y="1587147"/>
                  </a:cubicBezTo>
                  <a:cubicBezTo>
                    <a:pt x="6003096" y="1625393"/>
                    <a:pt x="5740536" y="1529606"/>
                    <a:pt x="5434663" y="1587147"/>
                  </a:cubicBezTo>
                  <a:cubicBezTo>
                    <a:pt x="5128790" y="1644688"/>
                    <a:pt x="5114623" y="1578266"/>
                    <a:pt x="4967205" y="1587147"/>
                  </a:cubicBezTo>
                  <a:cubicBezTo>
                    <a:pt x="4819787" y="1596028"/>
                    <a:pt x="4763513" y="1570517"/>
                    <a:pt x="4609398" y="1587147"/>
                  </a:cubicBezTo>
                  <a:cubicBezTo>
                    <a:pt x="4455283" y="1603777"/>
                    <a:pt x="4293861" y="1526020"/>
                    <a:pt x="4032289" y="1587147"/>
                  </a:cubicBezTo>
                  <a:cubicBezTo>
                    <a:pt x="3770717" y="1648274"/>
                    <a:pt x="3649885" y="1578894"/>
                    <a:pt x="3455181" y="1587147"/>
                  </a:cubicBezTo>
                  <a:cubicBezTo>
                    <a:pt x="3260477" y="1595400"/>
                    <a:pt x="3218919" y="1554949"/>
                    <a:pt x="3097373" y="1587147"/>
                  </a:cubicBezTo>
                  <a:cubicBezTo>
                    <a:pt x="2975827" y="1619345"/>
                    <a:pt x="2681613" y="1542037"/>
                    <a:pt x="2520265" y="1587147"/>
                  </a:cubicBezTo>
                  <a:cubicBezTo>
                    <a:pt x="2358917" y="1632257"/>
                    <a:pt x="2003917" y="1555118"/>
                    <a:pt x="1833505" y="1587147"/>
                  </a:cubicBezTo>
                  <a:cubicBezTo>
                    <a:pt x="1663093" y="1619176"/>
                    <a:pt x="1324478" y="1571075"/>
                    <a:pt x="1146746" y="1587147"/>
                  </a:cubicBezTo>
                  <a:cubicBezTo>
                    <a:pt x="969014" y="1603219"/>
                    <a:pt x="408032" y="1466283"/>
                    <a:pt x="131035" y="1587147"/>
                  </a:cubicBezTo>
                  <a:cubicBezTo>
                    <a:pt x="61505" y="1604171"/>
                    <a:pt x="8871" y="1535614"/>
                    <a:pt x="0" y="1456112"/>
                  </a:cubicBezTo>
                  <a:cubicBezTo>
                    <a:pt x="-39444" y="1338442"/>
                    <a:pt x="4236" y="1148123"/>
                    <a:pt x="0" y="1001169"/>
                  </a:cubicBezTo>
                  <a:cubicBezTo>
                    <a:pt x="-4236" y="854215"/>
                    <a:pt x="6302" y="672733"/>
                    <a:pt x="0" y="532975"/>
                  </a:cubicBezTo>
                  <a:cubicBezTo>
                    <a:pt x="-6302" y="393217"/>
                    <a:pt x="9052" y="290280"/>
                    <a:pt x="0" y="131035"/>
                  </a:cubicBezTo>
                  <a:close/>
                </a:path>
                <a:path w="11227134" h="1587147" stroke="0" extrusionOk="0">
                  <a:moveTo>
                    <a:pt x="0" y="131035"/>
                  </a:moveTo>
                  <a:cubicBezTo>
                    <a:pt x="4019" y="50392"/>
                    <a:pt x="70284" y="14590"/>
                    <a:pt x="131035" y="0"/>
                  </a:cubicBezTo>
                  <a:cubicBezTo>
                    <a:pt x="444083" y="-31545"/>
                    <a:pt x="717749" y="10196"/>
                    <a:pt x="927445" y="0"/>
                  </a:cubicBezTo>
                  <a:cubicBezTo>
                    <a:pt x="1137141" y="-10196"/>
                    <a:pt x="1115402" y="5159"/>
                    <a:pt x="1175602" y="0"/>
                  </a:cubicBezTo>
                  <a:cubicBezTo>
                    <a:pt x="1235802" y="-5159"/>
                    <a:pt x="1395370" y="35876"/>
                    <a:pt x="1533409" y="0"/>
                  </a:cubicBezTo>
                  <a:cubicBezTo>
                    <a:pt x="1671448" y="-35876"/>
                    <a:pt x="1772023" y="2183"/>
                    <a:pt x="2000867" y="0"/>
                  </a:cubicBezTo>
                  <a:cubicBezTo>
                    <a:pt x="2229711" y="-2183"/>
                    <a:pt x="2458754" y="50268"/>
                    <a:pt x="2577976" y="0"/>
                  </a:cubicBezTo>
                  <a:cubicBezTo>
                    <a:pt x="2697198" y="-50268"/>
                    <a:pt x="2874603" y="52979"/>
                    <a:pt x="3155084" y="0"/>
                  </a:cubicBezTo>
                  <a:cubicBezTo>
                    <a:pt x="3435565" y="-52979"/>
                    <a:pt x="3460491" y="50483"/>
                    <a:pt x="3732193" y="0"/>
                  </a:cubicBezTo>
                  <a:cubicBezTo>
                    <a:pt x="4003895" y="-50483"/>
                    <a:pt x="4119232" y="4298"/>
                    <a:pt x="4418952" y="0"/>
                  </a:cubicBezTo>
                  <a:cubicBezTo>
                    <a:pt x="4718672" y="-4298"/>
                    <a:pt x="4785118" y="1336"/>
                    <a:pt x="4886410" y="0"/>
                  </a:cubicBezTo>
                  <a:cubicBezTo>
                    <a:pt x="4987702" y="-1336"/>
                    <a:pt x="5365621" y="39396"/>
                    <a:pt x="5573169" y="0"/>
                  </a:cubicBezTo>
                  <a:cubicBezTo>
                    <a:pt x="5780717" y="-39396"/>
                    <a:pt x="5755285" y="24821"/>
                    <a:pt x="5821326" y="0"/>
                  </a:cubicBezTo>
                  <a:cubicBezTo>
                    <a:pt x="5887367" y="-24821"/>
                    <a:pt x="6412723" y="529"/>
                    <a:pt x="6617736" y="0"/>
                  </a:cubicBezTo>
                  <a:cubicBezTo>
                    <a:pt x="6822749" y="-529"/>
                    <a:pt x="7067499" y="8177"/>
                    <a:pt x="7304495" y="0"/>
                  </a:cubicBezTo>
                  <a:cubicBezTo>
                    <a:pt x="7541491" y="-8177"/>
                    <a:pt x="7465661" y="12673"/>
                    <a:pt x="7552652" y="0"/>
                  </a:cubicBezTo>
                  <a:cubicBezTo>
                    <a:pt x="7639643" y="-12673"/>
                    <a:pt x="7734436" y="4970"/>
                    <a:pt x="7800809" y="0"/>
                  </a:cubicBezTo>
                  <a:cubicBezTo>
                    <a:pt x="7867182" y="-4970"/>
                    <a:pt x="8170971" y="44800"/>
                    <a:pt x="8377917" y="0"/>
                  </a:cubicBezTo>
                  <a:cubicBezTo>
                    <a:pt x="8584863" y="-44800"/>
                    <a:pt x="8759983" y="59798"/>
                    <a:pt x="8955026" y="0"/>
                  </a:cubicBezTo>
                  <a:cubicBezTo>
                    <a:pt x="9150069" y="-59798"/>
                    <a:pt x="9369115" y="2717"/>
                    <a:pt x="9532135" y="0"/>
                  </a:cubicBezTo>
                  <a:cubicBezTo>
                    <a:pt x="9695155" y="-2717"/>
                    <a:pt x="9897027" y="50208"/>
                    <a:pt x="9999593" y="0"/>
                  </a:cubicBezTo>
                  <a:cubicBezTo>
                    <a:pt x="10102159" y="-50208"/>
                    <a:pt x="10275099" y="40762"/>
                    <a:pt x="10467051" y="0"/>
                  </a:cubicBezTo>
                  <a:cubicBezTo>
                    <a:pt x="10659003" y="-40762"/>
                    <a:pt x="10865774" y="22246"/>
                    <a:pt x="11096099" y="0"/>
                  </a:cubicBezTo>
                  <a:cubicBezTo>
                    <a:pt x="11169489" y="-12257"/>
                    <a:pt x="11223402" y="55324"/>
                    <a:pt x="11227134" y="131035"/>
                  </a:cubicBezTo>
                  <a:cubicBezTo>
                    <a:pt x="11227720" y="262982"/>
                    <a:pt x="11181084" y="426018"/>
                    <a:pt x="11227134" y="546226"/>
                  </a:cubicBezTo>
                  <a:cubicBezTo>
                    <a:pt x="11273184" y="666434"/>
                    <a:pt x="11226867" y="857265"/>
                    <a:pt x="11227134" y="948166"/>
                  </a:cubicBezTo>
                  <a:cubicBezTo>
                    <a:pt x="11227401" y="1039067"/>
                    <a:pt x="11179469" y="1271327"/>
                    <a:pt x="11227134" y="1456112"/>
                  </a:cubicBezTo>
                  <a:cubicBezTo>
                    <a:pt x="11221010" y="1528199"/>
                    <a:pt x="11164364" y="1592048"/>
                    <a:pt x="11096099" y="1587147"/>
                  </a:cubicBezTo>
                  <a:cubicBezTo>
                    <a:pt x="10903135" y="1591501"/>
                    <a:pt x="10753371" y="1536213"/>
                    <a:pt x="10518990" y="1587147"/>
                  </a:cubicBezTo>
                  <a:cubicBezTo>
                    <a:pt x="10284609" y="1638081"/>
                    <a:pt x="10285060" y="1547856"/>
                    <a:pt x="10161183" y="1587147"/>
                  </a:cubicBezTo>
                  <a:cubicBezTo>
                    <a:pt x="10037306" y="1626438"/>
                    <a:pt x="10016892" y="1584773"/>
                    <a:pt x="9913026" y="1587147"/>
                  </a:cubicBezTo>
                  <a:cubicBezTo>
                    <a:pt x="9809160" y="1589521"/>
                    <a:pt x="9645507" y="1555345"/>
                    <a:pt x="9555219" y="1587147"/>
                  </a:cubicBezTo>
                  <a:cubicBezTo>
                    <a:pt x="9464931" y="1618949"/>
                    <a:pt x="9178466" y="1554750"/>
                    <a:pt x="8978110" y="1587147"/>
                  </a:cubicBezTo>
                  <a:cubicBezTo>
                    <a:pt x="8777754" y="1619544"/>
                    <a:pt x="8780009" y="1575229"/>
                    <a:pt x="8729954" y="1587147"/>
                  </a:cubicBezTo>
                  <a:cubicBezTo>
                    <a:pt x="8679899" y="1599065"/>
                    <a:pt x="8377336" y="1579140"/>
                    <a:pt x="8043194" y="1587147"/>
                  </a:cubicBezTo>
                  <a:cubicBezTo>
                    <a:pt x="7709052" y="1595154"/>
                    <a:pt x="7817636" y="1570870"/>
                    <a:pt x="7685387" y="1587147"/>
                  </a:cubicBezTo>
                  <a:cubicBezTo>
                    <a:pt x="7553138" y="1603424"/>
                    <a:pt x="7492641" y="1575947"/>
                    <a:pt x="7437230" y="1587147"/>
                  </a:cubicBezTo>
                  <a:cubicBezTo>
                    <a:pt x="7381819" y="1598347"/>
                    <a:pt x="6852109" y="1520033"/>
                    <a:pt x="6640820" y="1587147"/>
                  </a:cubicBezTo>
                  <a:cubicBezTo>
                    <a:pt x="6429531" y="1654261"/>
                    <a:pt x="6513310" y="1565820"/>
                    <a:pt x="6392664" y="1587147"/>
                  </a:cubicBezTo>
                  <a:cubicBezTo>
                    <a:pt x="6272018" y="1608474"/>
                    <a:pt x="5779704" y="1537008"/>
                    <a:pt x="5596254" y="1587147"/>
                  </a:cubicBezTo>
                  <a:cubicBezTo>
                    <a:pt x="5412804" y="1637286"/>
                    <a:pt x="5408158" y="1567149"/>
                    <a:pt x="5238446" y="1587147"/>
                  </a:cubicBezTo>
                  <a:cubicBezTo>
                    <a:pt x="5068734" y="1607145"/>
                    <a:pt x="5070555" y="1585266"/>
                    <a:pt x="4990290" y="1587147"/>
                  </a:cubicBezTo>
                  <a:cubicBezTo>
                    <a:pt x="4910025" y="1589028"/>
                    <a:pt x="4829383" y="1565948"/>
                    <a:pt x="4742133" y="1587147"/>
                  </a:cubicBezTo>
                  <a:cubicBezTo>
                    <a:pt x="4654883" y="1608346"/>
                    <a:pt x="4225199" y="1533568"/>
                    <a:pt x="4055374" y="1587147"/>
                  </a:cubicBezTo>
                  <a:cubicBezTo>
                    <a:pt x="3885549" y="1640726"/>
                    <a:pt x="3457201" y="1527509"/>
                    <a:pt x="3258964" y="1587147"/>
                  </a:cubicBezTo>
                  <a:cubicBezTo>
                    <a:pt x="3060727" y="1646785"/>
                    <a:pt x="2811616" y="1560592"/>
                    <a:pt x="2681855" y="1587147"/>
                  </a:cubicBezTo>
                  <a:cubicBezTo>
                    <a:pt x="2552094" y="1613702"/>
                    <a:pt x="2524464" y="1578120"/>
                    <a:pt x="2433698" y="1587147"/>
                  </a:cubicBezTo>
                  <a:cubicBezTo>
                    <a:pt x="2342932" y="1596174"/>
                    <a:pt x="2162635" y="1584037"/>
                    <a:pt x="1966240" y="1587147"/>
                  </a:cubicBezTo>
                  <a:cubicBezTo>
                    <a:pt x="1769845" y="1590257"/>
                    <a:pt x="1464854" y="1543529"/>
                    <a:pt x="1169831" y="1587147"/>
                  </a:cubicBezTo>
                  <a:cubicBezTo>
                    <a:pt x="874808" y="1630765"/>
                    <a:pt x="552322" y="1526263"/>
                    <a:pt x="131035" y="1587147"/>
                  </a:cubicBezTo>
                  <a:cubicBezTo>
                    <a:pt x="45173" y="1572128"/>
                    <a:pt x="160" y="1524400"/>
                    <a:pt x="0" y="1456112"/>
                  </a:cubicBezTo>
                  <a:cubicBezTo>
                    <a:pt x="-33842" y="1348965"/>
                    <a:pt x="27407" y="1162592"/>
                    <a:pt x="0" y="1040921"/>
                  </a:cubicBezTo>
                  <a:cubicBezTo>
                    <a:pt x="-27407" y="919250"/>
                    <a:pt x="19823" y="751953"/>
                    <a:pt x="0" y="625730"/>
                  </a:cubicBezTo>
                  <a:cubicBezTo>
                    <a:pt x="-19823" y="499507"/>
                    <a:pt x="26348" y="316021"/>
                    <a:pt x="0" y="131035"/>
                  </a:cubicBezTo>
                  <a:close/>
                </a:path>
              </a:pathLst>
            </a:custGeom>
            <a:ln>
              <a:extLst>
                <a:ext uri="{C807C97D-BFC1-408E-A445-0C87EB9F89A2}">
                  <ask:lineSketchStyleProps xmlns:ask="http://schemas.microsoft.com/office/drawing/2018/sketchyshapes" sd="14095693">
                    <a:prstGeom prst="roundRect">
                      <a:avLst>
                        <a:gd name="adj" fmla="val 8256"/>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文本框 9">
              <a:extLst>
                <a:ext uri="{FF2B5EF4-FFF2-40B4-BE49-F238E27FC236}">
                  <a16:creationId xmlns:a16="http://schemas.microsoft.com/office/drawing/2014/main" id="{CD00B228-27E6-31F4-56CB-0E7B1B01DAFE}"/>
                </a:ext>
              </a:extLst>
            </p:cNvPr>
            <p:cNvSpPr txBox="1"/>
            <p:nvPr/>
          </p:nvSpPr>
          <p:spPr>
            <a:xfrm>
              <a:off x="866842" y="5273678"/>
              <a:ext cx="1045831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字魂105号-简雅黑" panose="00000500000000000000" pitchFamily="2" charset="-122"/>
                </a:rPr>
                <a:t>Hai</a:t>
              </a:r>
              <a:r>
                <a:rPr kumimoji="0" lang="vi-VN"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字魂105号-简雅黑" panose="00000500000000000000" pitchFamily="2" charset="-122"/>
                </a:rPr>
                <a:t> vợ chồng đi rừng bắt được một con dúi.</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9" name="Picture 2" descr="https://img.loigiaihay.com/picture/question_lgh/2021_51/1624002335-xre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5841" t="1048" r="3061" b="63064"/>
          <a:stretch/>
        </p:blipFill>
        <p:spPr bwMode="auto">
          <a:xfrm>
            <a:off x="2066041" y="129834"/>
            <a:ext cx="7162800" cy="46965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27467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82ADE521-6655-DCA2-B729-5D1C4BB71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descr="https://img.loigiaihay.com/picture/question_lgh/2021_51/1624002335-xre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640" t="51037" r="54311" b="8156"/>
          <a:stretch/>
        </p:blipFill>
        <p:spPr bwMode="auto">
          <a:xfrm>
            <a:off x="2805062" y="293475"/>
            <a:ext cx="6581873" cy="45786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7" name="Group 6">
            <a:extLst>
              <a:ext uri="{FF2B5EF4-FFF2-40B4-BE49-F238E27FC236}">
                <a16:creationId xmlns:a16="http://schemas.microsoft.com/office/drawing/2014/main" id="{38CFFC8B-1E01-CC86-16C6-89A806CF8AA1}"/>
              </a:ext>
            </a:extLst>
          </p:cNvPr>
          <p:cNvGrpSpPr/>
          <p:nvPr/>
        </p:nvGrpSpPr>
        <p:grpSpPr>
          <a:xfrm>
            <a:off x="676338" y="5066034"/>
            <a:ext cx="10839320" cy="1598053"/>
            <a:chOff x="845880" y="5226568"/>
            <a:chExt cx="10458313" cy="1587147"/>
          </a:xfrm>
        </p:grpSpPr>
        <p:sp>
          <p:nvSpPr>
            <p:cNvPr id="8" name="Rectangle: Rounded Corners 7">
              <a:extLst>
                <a:ext uri="{FF2B5EF4-FFF2-40B4-BE49-F238E27FC236}">
                  <a16:creationId xmlns:a16="http://schemas.microsoft.com/office/drawing/2014/main" id="{C4CFE7B1-9D43-9483-3931-D59C0972CD02}"/>
                </a:ext>
              </a:extLst>
            </p:cNvPr>
            <p:cNvSpPr/>
            <p:nvPr/>
          </p:nvSpPr>
          <p:spPr>
            <a:xfrm>
              <a:off x="1057112" y="5226568"/>
              <a:ext cx="9862671" cy="1587147"/>
            </a:xfrm>
            <a:custGeom>
              <a:avLst/>
              <a:gdLst>
                <a:gd name="connsiteX0" fmla="*/ 0 w 11227134"/>
                <a:gd name="connsiteY0" fmla="*/ 131035 h 1587147"/>
                <a:gd name="connsiteX1" fmla="*/ 131035 w 11227134"/>
                <a:gd name="connsiteY1" fmla="*/ 0 h 1587147"/>
                <a:gd name="connsiteX2" fmla="*/ 927445 w 11227134"/>
                <a:gd name="connsiteY2" fmla="*/ 0 h 1587147"/>
                <a:gd name="connsiteX3" fmla="*/ 1175602 w 11227134"/>
                <a:gd name="connsiteY3" fmla="*/ 0 h 1587147"/>
                <a:gd name="connsiteX4" fmla="*/ 1862361 w 11227134"/>
                <a:gd name="connsiteY4" fmla="*/ 0 h 1587147"/>
                <a:gd name="connsiteX5" fmla="*/ 2549120 w 11227134"/>
                <a:gd name="connsiteY5" fmla="*/ 0 h 1587147"/>
                <a:gd name="connsiteX6" fmla="*/ 3126229 w 11227134"/>
                <a:gd name="connsiteY6" fmla="*/ 0 h 1587147"/>
                <a:gd name="connsiteX7" fmla="*/ 3593687 w 11227134"/>
                <a:gd name="connsiteY7" fmla="*/ 0 h 1587147"/>
                <a:gd name="connsiteX8" fmla="*/ 4170795 w 11227134"/>
                <a:gd name="connsiteY8" fmla="*/ 0 h 1587147"/>
                <a:gd name="connsiteX9" fmla="*/ 4638253 w 11227134"/>
                <a:gd name="connsiteY9" fmla="*/ 0 h 1587147"/>
                <a:gd name="connsiteX10" fmla="*/ 4886410 w 11227134"/>
                <a:gd name="connsiteY10" fmla="*/ 0 h 1587147"/>
                <a:gd name="connsiteX11" fmla="*/ 5244217 w 11227134"/>
                <a:gd name="connsiteY11" fmla="*/ 0 h 1587147"/>
                <a:gd name="connsiteX12" fmla="*/ 5711675 w 11227134"/>
                <a:gd name="connsiteY12" fmla="*/ 0 h 1587147"/>
                <a:gd name="connsiteX13" fmla="*/ 6179133 w 11227134"/>
                <a:gd name="connsiteY13" fmla="*/ 0 h 1587147"/>
                <a:gd name="connsiteX14" fmla="*/ 6756242 w 11227134"/>
                <a:gd name="connsiteY14" fmla="*/ 0 h 1587147"/>
                <a:gd name="connsiteX15" fmla="*/ 7443001 w 11227134"/>
                <a:gd name="connsiteY15" fmla="*/ 0 h 1587147"/>
                <a:gd name="connsiteX16" fmla="*/ 8129761 w 11227134"/>
                <a:gd name="connsiteY16" fmla="*/ 0 h 1587147"/>
                <a:gd name="connsiteX17" fmla="*/ 8816520 w 11227134"/>
                <a:gd name="connsiteY17" fmla="*/ 0 h 1587147"/>
                <a:gd name="connsiteX18" fmla="*/ 9064677 w 11227134"/>
                <a:gd name="connsiteY18" fmla="*/ 0 h 1587147"/>
                <a:gd name="connsiteX19" fmla="*/ 9641785 w 11227134"/>
                <a:gd name="connsiteY19" fmla="*/ 0 h 1587147"/>
                <a:gd name="connsiteX20" fmla="*/ 10438195 w 11227134"/>
                <a:gd name="connsiteY20" fmla="*/ 0 h 1587147"/>
                <a:gd name="connsiteX21" fmla="*/ 11096099 w 11227134"/>
                <a:gd name="connsiteY21" fmla="*/ 0 h 1587147"/>
                <a:gd name="connsiteX22" fmla="*/ 11227134 w 11227134"/>
                <a:gd name="connsiteY22" fmla="*/ 131035 h 1587147"/>
                <a:gd name="connsiteX23" fmla="*/ 11227134 w 11227134"/>
                <a:gd name="connsiteY23" fmla="*/ 532975 h 1587147"/>
                <a:gd name="connsiteX24" fmla="*/ 11227134 w 11227134"/>
                <a:gd name="connsiteY24" fmla="*/ 948166 h 1587147"/>
                <a:gd name="connsiteX25" fmla="*/ 11227134 w 11227134"/>
                <a:gd name="connsiteY25" fmla="*/ 1456112 h 1587147"/>
                <a:gd name="connsiteX26" fmla="*/ 11096099 w 11227134"/>
                <a:gd name="connsiteY26" fmla="*/ 1587147 h 1587147"/>
                <a:gd name="connsiteX27" fmla="*/ 10628641 w 11227134"/>
                <a:gd name="connsiteY27" fmla="*/ 1587147 h 1587147"/>
                <a:gd name="connsiteX28" fmla="*/ 10051532 w 11227134"/>
                <a:gd name="connsiteY28" fmla="*/ 1587147 h 1587147"/>
                <a:gd name="connsiteX29" fmla="*/ 9255122 w 11227134"/>
                <a:gd name="connsiteY29" fmla="*/ 1587147 h 1587147"/>
                <a:gd name="connsiteX30" fmla="*/ 8678014 w 11227134"/>
                <a:gd name="connsiteY30" fmla="*/ 1587147 h 1587147"/>
                <a:gd name="connsiteX31" fmla="*/ 7881604 w 11227134"/>
                <a:gd name="connsiteY31" fmla="*/ 1587147 h 1587147"/>
                <a:gd name="connsiteX32" fmla="*/ 7523797 w 11227134"/>
                <a:gd name="connsiteY32" fmla="*/ 1587147 h 1587147"/>
                <a:gd name="connsiteX33" fmla="*/ 6837037 w 11227134"/>
                <a:gd name="connsiteY33" fmla="*/ 1587147 h 1587147"/>
                <a:gd name="connsiteX34" fmla="*/ 6479230 w 11227134"/>
                <a:gd name="connsiteY34" fmla="*/ 1587147 h 1587147"/>
                <a:gd name="connsiteX35" fmla="*/ 6121423 w 11227134"/>
                <a:gd name="connsiteY35" fmla="*/ 1587147 h 1587147"/>
                <a:gd name="connsiteX36" fmla="*/ 5434663 w 11227134"/>
                <a:gd name="connsiteY36" fmla="*/ 1587147 h 1587147"/>
                <a:gd name="connsiteX37" fmla="*/ 4967205 w 11227134"/>
                <a:gd name="connsiteY37" fmla="*/ 1587147 h 1587147"/>
                <a:gd name="connsiteX38" fmla="*/ 4609398 w 11227134"/>
                <a:gd name="connsiteY38" fmla="*/ 1587147 h 1587147"/>
                <a:gd name="connsiteX39" fmla="*/ 4032289 w 11227134"/>
                <a:gd name="connsiteY39" fmla="*/ 1587147 h 1587147"/>
                <a:gd name="connsiteX40" fmla="*/ 3455181 w 11227134"/>
                <a:gd name="connsiteY40" fmla="*/ 1587147 h 1587147"/>
                <a:gd name="connsiteX41" fmla="*/ 3097373 w 11227134"/>
                <a:gd name="connsiteY41" fmla="*/ 1587147 h 1587147"/>
                <a:gd name="connsiteX42" fmla="*/ 2520265 w 11227134"/>
                <a:gd name="connsiteY42" fmla="*/ 1587147 h 1587147"/>
                <a:gd name="connsiteX43" fmla="*/ 1833505 w 11227134"/>
                <a:gd name="connsiteY43" fmla="*/ 1587147 h 1587147"/>
                <a:gd name="connsiteX44" fmla="*/ 1146746 w 11227134"/>
                <a:gd name="connsiteY44" fmla="*/ 1587147 h 1587147"/>
                <a:gd name="connsiteX45" fmla="*/ 131035 w 11227134"/>
                <a:gd name="connsiteY45" fmla="*/ 1587147 h 1587147"/>
                <a:gd name="connsiteX46" fmla="*/ 0 w 11227134"/>
                <a:gd name="connsiteY46" fmla="*/ 1456112 h 1587147"/>
                <a:gd name="connsiteX47" fmla="*/ 0 w 11227134"/>
                <a:gd name="connsiteY47" fmla="*/ 1001169 h 1587147"/>
                <a:gd name="connsiteX48" fmla="*/ 0 w 11227134"/>
                <a:gd name="connsiteY48" fmla="*/ 532975 h 1587147"/>
                <a:gd name="connsiteX49" fmla="*/ 0 w 11227134"/>
                <a:gd name="connsiteY49" fmla="*/ 131035 h 158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227134" h="1587147" fill="none" extrusionOk="0">
                  <a:moveTo>
                    <a:pt x="0" y="131035"/>
                  </a:moveTo>
                  <a:cubicBezTo>
                    <a:pt x="16721" y="71844"/>
                    <a:pt x="45041" y="1853"/>
                    <a:pt x="131035" y="0"/>
                  </a:cubicBezTo>
                  <a:cubicBezTo>
                    <a:pt x="299898" y="-30244"/>
                    <a:pt x="604842" y="31750"/>
                    <a:pt x="927445" y="0"/>
                  </a:cubicBezTo>
                  <a:cubicBezTo>
                    <a:pt x="1250048" y="-31750"/>
                    <a:pt x="1121784" y="8853"/>
                    <a:pt x="1175602" y="0"/>
                  </a:cubicBezTo>
                  <a:cubicBezTo>
                    <a:pt x="1229420" y="-8853"/>
                    <a:pt x="1698894" y="19051"/>
                    <a:pt x="1862361" y="0"/>
                  </a:cubicBezTo>
                  <a:cubicBezTo>
                    <a:pt x="2025828" y="-19051"/>
                    <a:pt x="2250519" y="8148"/>
                    <a:pt x="2549120" y="0"/>
                  </a:cubicBezTo>
                  <a:cubicBezTo>
                    <a:pt x="2847721" y="-8148"/>
                    <a:pt x="2964366" y="23045"/>
                    <a:pt x="3126229" y="0"/>
                  </a:cubicBezTo>
                  <a:cubicBezTo>
                    <a:pt x="3288092" y="-23045"/>
                    <a:pt x="3439566" y="13402"/>
                    <a:pt x="3593687" y="0"/>
                  </a:cubicBezTo>
                  <a:cubicBezTo>
                    <a:pt x="3747808" y="-13402"/>
                    <a:pt x="3905749" y="52191"/>
                    <a:pt x="4170795" y="0"/>
                  </a:cubicBezTo>
                  <a:cubicBezTo>
                    <a:pt x="4435841" y="-52191"/>
                    <a:pt x="4509401" y="28878"/>
                    <a:pt x="4638253" y="0"/>
                  </a:cubicBezTo>
                  <a:cubicBezTo>
                    <a:pt x="4767105" y="-28878"/>
                    <a:pt x="4771431" y="5916"/>
                    <a:pt x="4886410" y="0"/>
                  </a:cubicBezTo>
                  <a:cubicBezTo>
                    <a:pt x="5001389" y="-5916"/>
                    <a:pt x="5074916" y="38581"/>
                    <a:pt x="5244217" y="0"/>
                  </a:cubicBezTo>
                  <a:cubicBezTo>
                    <a:pt x="5413518" y="-38581"/>
                    <a:pt x="5609218" y="9193"/>
                    <a:pt x="5711675" y="0"/>
                  </a:cubicBezTo>
                  <a:cubicBezTo>
                    <a:pt x="5814132" y="-9193"/>
                    <a:pt x="6036014" y="12855"/>
                    <a:pt x="6179133" y="0"/>
                  </a:cubicBezTo>
                  <a:cubicBezTo>
                    <a:pt x="6322252" y="-12855"/>
                    <a:pt x="6480448" y="67332"/>
                    <a:pt x="6756242" y="0"/>
                  </a:cubicBezTo>
                  <a:cubicBezTo>
                    <a:pt x="7032036" y="-67332"/>
                    <a:pt x="7239253" y="33285"/>
                    <a:pt x="7443001" y="0"/>
                  </a:cubicBezTo>
                  <a:cubicBezTo>
                    <a:pt x="7646749" y="-33285"/>
                    <a:pt x="7923602" y="6711"/>
                    <a:pt x="8129761" y="0"/>
                  </a:cubicBezTo>
                  <a:cubicBezTo>
                    <a:pt x="8335920" y="-6711"/>
                    <a:pt x="8474341" y="4326"/>
                    <a:pt x="8816520" y="0"/>
                  </a:cubicBezTo>
                  <a:cubicBezTo>
                    <a:pt x="9158699" y="-4326"/>
                    <a:pt x="8997211" y="24469"/>
                    <a:pt x="9064677" y="0"/>
                  </a:cubicBezTo>
                  <a:cubicBezTo>
                    <a:pt x="9132143" y="-24469"/>
                    <a:pt x="9377751" y="62920"/>
                    <a:pt x="9641785" y="0"/>
                  </a:cubicBezTo>
                  <a:cubicBezTo>
                    <a:pt x="9905819" y="-62920"/>
                    <a:pt x="10166412" y="15413"/>
                    <a:pt x="10438195" y="0"/>
                  </a:cubicBezTo>
                  <a:cubicBezTo>
                    <a:pt x="10709978" y="-15413"/>
                    <a:pt x="10896329" y="18465"/>
                    <a:pt x="11096099" y="0"/>
                  </a:cubicBezTo>
                  <a:cubicBezTo>
                    <a:pt x="11174893" y="8589"/>
                    <a:pt x="11221608" y="65233"/>
                    <a:pt x="11227134" y="131035"/>
                  </a:cubicBezTo>
                  <a:cubicBezTo>
                    <a:pt x="11236021" y="235045"/>
                    <a:pt x="11198870" y="426648"/>
                    <a:pt x="11227134" y="532975"/>
                  </a:cubicBezTo>
                  <a:cubicBezTo>
                    <a:pt x="11255398" y="639302"/>
                    <a:pt x="11217617" y="780148"/>
                    <a:pt x="11227134" y="948166"/>
                  </a:cubicBezTo>
                  <a:cubicBezTo>
                    <a:pt x="11236651" y="1116184"/>
                    <a:pt x="11219742" y="1292588"/>
                    <a:pt x="11227134" y="1456112"/>
                  </a:cubicBezTo>
                  <a:cubicBezTo>
                    <a:pt x="11209025" y="1526590"/>
                    <a:pt x="11174267" y="1577638"/>
                    <a:pt x="11096099" y="1587147"/>
                  </a:cubicBezTo>
                  <a:cubicBezTo>
                    <a:pt x="10985870" y="1629479"/>
                    <a:pt x="10752754" y="1570055"/>
                    <a:pt x="10628641" y="1587147"/>
                  </a:cubicBezTo>
                  <a:cubicBezTo>
                    <a:pt x="10504528" y="1604239"/>
                    <a:pt x="10281832" y="1533547"/>
                    <a:pt x="10051532" y="1587147"/>
                  </a:cubicBezTo>
                  <a:cubicBezTo>
                    <a:pt x="9821232" y="1640747"/>
                    <a:pt x="9630094" y="1512875"/>
                    <a:pt x="9255122" y="1587147"/>
                  </a:cubicBezTo>
                  <a:cubicBezTo>
                    <a:pt x="8880150" y="1661419"/>
                    <a:pt x="8849267" y="1522187"/>
                    <a:pt x="8678014" y="1587147"/>
                  </a:cubicBezTo>
                  <a:cubicBezTo>
                    <a:pt x="8506761" y="1652107"/>
                    <a:pt x="8189991" y="1545185"/>
                    <a:pt x="7881604" y="1587147"/>
                  </a:cubicBezTo>
                  <a:cubicBezTo>
                    <a:pt x="7573217" y="1629109"/>
                    <a:pt x="7646216" y="1570815"/>
                    <a:pt x="7523797" y="1587147"/>
                  </a:cubicBezTo>
                  <a:cubicBezTo>
                    <a:pt x="7401378" y="1603479"/>
                    <a:pt x="7077251" y="1578337"/>
                    <a:pt x="6837037" y="1587147"/>
                  </a:cubicBezTo>
                  <a:cubicBezTo>
                    <a:pt x="6596823" y="1595957"/>
                    <a:pt x="6640631" y="1550431"/>
                    <a:pt x="6479230" y="1587147"/>
                  </a:cubicBezTo>
                  <a:cubicBezTo>
                    <a:pt x="6317829" y="1623863"/>
                    <a:pt x="6239750" y="1548901"/>
                    <a:pt x="6121423" y="1587147"/>
                  </a:cubicBezTo>
                  <a:cubicBezTo>
                    <a:pt x="6003096" y="1625393"/>
                    <a:pt x="5740536" y="1529606"/>
                    <a:pt x="5434663" y="1587147"/>
                  </a:cubicBezTo>
                  <a:cubicBezTo>
                    <a:pt x="5128790" y="1644688"/>
                    <a:pt x="5114623" y="1578266"/>
                    <a:pt x="4967205" y="1587147"/>
                  </a:cubicBezTo>
                  <a:cubicBezTo>
                    <a:pt x="4819787" y="1596028"/>
                    <a:pt x="4763513" y="1570517"/>
                    <a:pt x="4609398" y="1587147"/>
                  </a:cubicBezTo>
                  <a:cubicBezTo>
                    <a:pt x="4455283" y="1603777"/>
                    <a:pt x="4293861" y="1526020"/>
                    <a:pt x="4032289" y="1587147"/>
                  </a:cubicBezTo>
                  <a:cubicBezTo>
                    <a:pt x="3770717" y="1648274"/>
                    <a:pt x="3649885" y="1578894"/>
                    <a:pt x="3455181" y="1587147"/>
                  </a:cubicBezTo>
                  <a:cubicBezTo>
                    <a:pt x="3260477" y="1595400"/>
                    <a:pt x="3218919" y="1554949"/>
                    <a:pt x="3097373" y="1587147"/>
                  </a:cubicBezTo>
                  <a:cubicBezTo>
                    <a:pt x="2975827" y="1619345"/>
                    <a:pt x="2681613" y="1542037"/>
                    <a:pt x="2520265" y="1587147"/>
                  </a:cubicBezTo>
                  <a:cubicBezTo>
                    <a:pt x="2358917" y="1632257"/>
                    <a:pt x="2003917" y="1555118"/>
                    <a:pt x="1833505" y="1587147"/>
                  </a:cubicBezTo>
                  <a:cubicBezTo>
                    <a:pt x="1663093" y="1619176"/>
                    <a:pt x="1324478" y="1571075"/>
                    <a:pt x="1146746" y="1587147"/>
                  </a:cubicBezTo>
                  <a:cubicBezTo>
                    <a:pt x="969014" y="1603219"/>
                    <a:pt x="408032" y="1466283"/>
                    <a:pt x="131035" y="1587147"/>
                  </a:cubicBezTo>
                  <a:cubicBezTo>
                    <a:pt x="61505" y="1604171"/>
                    <a:pt x="8871" y="1535614"/>
                    <a:pt x="0" y="1456112"/>
                  </a:cubicBezTo>
                  <a:cubicBezTo>
                    <a:pt x="-39444" y="1338442"/>
                    <a:pt x="4236" y="1148123"/>
                    <a:pt x="0" y="1001169"/>
                  </a:cubicBezTo>
                  <a:cubicBezTo>
                    <a:pt x="-4236" y="854215"/>
                    <a:pt x="6302" y="672733"/>
                    <a:pt x="0" y="532975"/>
                  </a:cubicBezTo>
                  <a:cubicBezTo>
                    <a:pt x="-6302" y="393217"/>
                    <a:pt x="9052" y="290280"/>
                    <a:pt x="0" y="131035"/>
                  </a:cubicBezTo>
                  <a:close/>
                </a:path>
                <a:path w="11227134" h="1587147" stroke="0" extrusionOk="0">
                  <a:moveTo>
                    <a:pt x="0" y="131035"/>
                  </a:moveTo>
                  <a:cubicBezTo>
                    <a:pt x="4019" y="50392"/>
                    <a:pt x="70284" y="14590"/>
                    <a:pt x="131035" y="0"/>
                  </a:cubicBezTo>
                  <a:cubicBezTo>
                    <a:pt x="444083" y="-31545"/>
                    <a:pt x="717749" y="10196"/>
                    <a:pt x="927445" y="0"/>
                  </a:cubicBezTo>
                  <a:cubicBezTo>
                    <a:pt x="1137141" y="-10196"/>
                    <a:pt x="1115402" y="5159"/>
                    <a:pt x="1175602" y="0"/>
                  </a:cubicBezTo>
                  <a:cubicBezTo>
                    <a:pt x="1235802" y="-5159"/>
                    <a:pt x="1395370" y="35876"/>
                    <a:pt x="1533409" y="0"/>
                  </a:cubicBezTo>
                  <a:cubicBezTo>
                    <a:pt x="1671448" y="-35876"/>
                    <a:pt x="1772023" y="2183"/>
                    <a:pt x="2000867" y="0"/>
                  </a:cubicBezTo>
                  <a:cubicBezTo>
                    <a:pt x="2229711" y="-2183"/>
                    <a:pt x="2458754" y="50268"/>
                    <a:pt x="2577976" y="0"/>
                  </a:cubicBezTo>
                  <a:cubicBezTo>
                    <a:pt x="2697198" y="-50268"/>
                    <a:pt x="2874603" y="52979"/>
                    <a:pt x="3155084" y="0"/>
                  </a:cubicBezTo>
                  <a:cubicBezTo>
                    <a:pt x="3435565" y="-52979"/>
                    <a:pt x="3460491" y="50483"/>
                    <a:pt x="3732193" y="0"/>
                  </a:cubicBezTo>
                  <a:cubicBezTo>
                    <a:pt x="4003895" y="-50483"/>
                    <a:pt x="4119232" y="4298"/>
                    <a:pt x="4418952" y="0"/>
                  </a:cubicBezTo>
                  <a:cubicBezTo>
                    <a:pt x="4718672" y="-4298"/>
                    <a:pt x="4785118" y="1336"/>
                    <a:pt x="4886410" y="0"/>
                  </a:cubicBezTo>
                  <a:cubicBezTo>
                    <a:pt x="4987702" y="-1336"/>
                    <a:pt x="5365621" y="39396"/>
                    <a:pt x="5573169" y="0"/>
                  </a:cubicBezTo>
                  <a:cubicBezTo>
                    <a:pt x="5780717" y="-39396"/>
                    <a:pt x="5755285" y="24821"/>
                    <a:pt x="5821326" y="0"/>
                  </a:cubicBezTo>
                  <a:cubicBezTo>
                    <a:pt x="5887367" y="-24821"/>
                    <a:pt x="6412723" y="529"/>
                    <a:pt x="6617736" y="0"/>
                  </a:cubicBezTo>
                  <a:cubicBezTo>
                    <a:pt x="6822749" y="-529"/>
                    <a:pt x="7067499" y="8177"/>
                    <a:pt x="7304495" y="0"/>
                  </a:cubicBezTo>
                  <a:cubicBezTo>
                    <a:pt x="7541491" y="-8177"/>
                    <a:pt x="7465661" y="12673"/>
                    <a:pt x="7552652" y="0"/>
                  </a:cubicBezTo>
                  <a:cubicBezTo>
                    <a:pt x="7639643" y="-12673"/>
                    <a:pt x="7734436" y="4970"/>
                    <a:pt x="7800809" y="0"/>
                  </a:cubicBezTo>
                  <a:cubicBezTo>
                    <a:pt x="7867182" y="-4970"/>
                    <a:pt x="8170971" y="44800"/>
                    <a:pt x="8377917" y="0"/>
                  </a:cubicBezTo>
                  <a:cubicBezTo>
                    <a:pt x="8584863" y="-44800"/>
                    <a:pt x="8759983" y="59798"/>
                    <a:pt x="8955026" y="0"/>
                  </a:cubicBezTo>
                  <a:cubicBezTo>
                    <a:pt x="9150069" y="-59798"/>
                    <a:pt x="9369115" y="2717"/>
                    <a:pt x="9532135" y="0"/>
                  </a:cubicBezTo>
                  <a:cubicBezTo>
                    <a:pt x="9695155" y="-2717"/>
                    <a:pt x="9897027" y="50208"/>
                    <a:pt x="9999593" y="0"/>
                  </a:cubicBezTo>
                  <a:cubicBezTo>
                    <a:pt x="10102159" y="-50208"/>
                    <a:pt x="10275099" y="40762"/>
                    <a:pt x="10467051" y="0"/>
                  </a:cubicBezTo>
                  <a:cubicBezTo>
                    <a:pt x="10659003" y="-40762"/>
                    <a:pt x="10865774" y="22246"/>
                    <a:pt x="11096099" y="0"/>
                  </a:cubicBezTo>
                  <a:cubicBezTo>
                    <a:pt x="11169489" y="-12257"/>
                    <a:pt x="11223402" y="55324"/>
                    <a:pt x="11227134" y="131035"/>
                  </a:cubicBezTo>
                  <a:cubicBezTo>
                    <a:pt x="11227720" y="262982"/>
                    <a:pt x="11181084" y="426018"/>
                    <a:pt x="11227134" y="546226"/>
                  </a:cubicBezTo>
                  <a:cubicBezTo>
                    <a:pt x="11273184" y="666434"/>
                    <a:pt x="11226867" y="857265"/>
                    <a:pt x="11227134" y="948166"/>
                  </a:cubicBezTo>
                  <a:cubicBezTo>
                    <a:pt x="11227401" y="1039067"/>
                    <a:pt x="11179469" y="1271327"/>
                    <a:pt x="11227134" y="1456112"/>
                  </a:cubicBezTo>
                  <a:cubicBezTo>
                    <a:pt x="11221010" y="1528199"/>
                    <a:pt x="11164364" y="1592048"/>
                    <a:pt x="11096099" y="1587147"/>
                  </a:cubicBezTo>
                  <a:cubicBezTo>
                    <a:pt x="10903135" y="1591501"/>
                    <a:pt x="10753371" y="1536213"/>
                    <a:pt x="10518990" y="1587147"/>
                  </a:cubicBezTo>
                  <a:cubicBezTo>
                    <a:pt x="10284609" y="1638081"/>
                    <a:pt x="10285060" y="1547856"/>
                    <a:pt x="10161183" y="1587147"/>
                  </a:cubicBezTo>
                  <a:cubicBezTo>
                    <a:pt x="10037306" y="1626438"/>
                    <a:pt x="10016892" y="1584773"/>
                    <a:pt x="9913026" y="1587147"/>
                  </a:cubicBezTo>
                  <a:cubicBezTo>
                    <a:pt x="9809160" y="1589521"/>
                    <a:pt x="9645507" y="1555345"/>
                    <a:pt x="9555219" y="1587147"/>
                  </a:cubicBezTo>
                  <a:cubicBezTo>
                    <a:pt x="9464931" y="1618949"/>
                    <a:pt x="9178466" y="1554750"/>
                    <a:pt x="8978110" y="1587147"/>
                  </a:cubicBezTo>
                  <a:cubicBezTo>
                    <a:pt x="8777754" y="1619544"/>
                    <a:pt x="8780009" y="1575229"/>
                    <a:pt x="8729954" y="1587147"/>
                  </a:cubicBezTo>
                  <a:cubicBezTo>
                    <a:pt x="8679899" y="1599065"/>
                    <a:pt x="8377336" y="1579140"/>
                    <a:pt x="8043194" y="1587147"/>
                  </a:cubicBezTo>
                  <a:cubicBezTo>
                    <a:pt x="7709052" y="1595154"/>
                    <a:pt x="7817636" y="1570870"/>
                    <a:pt x="7685387" y="1587147"/>
                  </a:cubicBezTo>
                  <a:cubicBezTo>
                    <a:pt x="7553138" y="1603424"/>
                    <a:pt x="7492641" y="1575947"/>
                    <a:pt x="7437230" y="1587147"/>
                  </a:cubicBezTo>
                  <a:cubicBezTo>
                    <a:pt x="7381819" y="1598347"/>
                    <a:pt x="6852109" y="1520033"/>
                    <a:pt x="6640820" y="1587147"/>
                  </a:cubicBezTo>
                  <a:cubicBezTo>
                    <a:pt x="6429531" y="1654261"/>
                    <a:pt x="6513310" y="1565820"/>
                    <a:pt x="6392664" y="1587147"/>
                  </a:cubicBezTo>
                  <a:cubicBezTo>
                    <a:pt x="6272018" y="1608474"/>
                    <a:pt x="5779704" y="1537008"/>
                    <a:pt x="5596254" y="1587147"/>
                  </a:cubicBezTo>
                  <a:cubicBezTo>
                    <a:pt x="5412804" y="1637286"/>
                    <a:pt x="5408158" y="1567149"/>
                    <a:pt x="5238446" y="1587147"/>
                  </a:cubicBezTo>
                  <a:cubicBezTo>
                    <a:pt x="5068734" y="1607145"/>
                    <a:pt x="5070555" y="1585266"/>
                    <a:pt x="4990290" y="1587147"/>
                  </a:cubicBezTo>
                  <a:cubicBezTo>
                    <a:pt x="4910025" y="1589028"/>
                    <a:pt x="4829383" y="1565948"/>
                    <a:pt x="4742133" y="1587147"/>
                  </a:cubicBezTo>
                  <a:cubicBezTo>
                    <a:pt x="4654883" y="1608346"/>
                    <a:pt x="4225199" y="1533568"/>
                    <a:pt x="4055374" y="1587147"/>
                  </a:cubicBezTo>
                  <a:cubicBezTo>
                    <a:pt x="3885549" y="1640726"/>
                    <a:pt x="3457201" y="1527509"/>
                    <a:pt x="3258964" y="1587147"/>
                  </a:cubicBezTo>
                  <a:cubicBezTo>
                    <a:pt x="3060727" y="1646785"/>
                    <a:pt x="2811616" y="1560592"/>
                    <a:pt x="2681855" y="1587147"/>
                  </a:cubicBezTo>
                  <a:cubicBezTo>
                    <a:pt x="2552094" y="1613702"/>
                    <a:pt x="2524464" y="1578120"/>
                    <a:pt x="2433698" y="1587147"/>
                  </a:cubicBezTo>
                  <a:cubicBezTo>
                    <a:pt x="2342932" y="1596174"/>
                    <a:pt x="2162635" y="1584037"/>
                    <a:pt x="1966240" y="1587147"/>
                  </a:cubicBezTo>
                  <a:cubicBezTo>
                    <a:pt x="1769845" y="1590257"/>
                    <a:pt x="1464854" y="1543529"/>
                    <a:pt x="1169831" y="1587147"/>
                  </a:cubicBezTo>
                  <a:cubicBezTo>
                    <a:pt x="874808" y="1630765"/>
                    <a:pt x="552322" y="1526263"/>
                    <a:pt x="131035" y="1587147"/>
                  </a:cubicBezTo>
                  <a:cubicBezTo>
                    <a:pt x="45173" y="1572128"/>
                    <a:pt x="160" y="1524400"/>
                    <a:pt x="0" y="1456112"/>
                  </a:cubicBezTo>
                  <a:cubicBezTo>
                    <a:pt x="-33842" y="1348965"/>
                    <a:pt x="27407" y="1162592"/>
                    <a:pt x="0" y="1040921"/>
                  </a:cubicBezTo>
                  <a:cubicBezTo>
                    <a:pt x="-27407" y="919250"/>
                    <a:pt x="19823" y="751953"/>
                    <a:pt x="0" y="625730"/>
                  </a:cubicBezTo>
                  <a:cubicBezTo>
                    <a:pt x="-19823" y="499507"/>
                    <a:pt x="26348" y="316021"/>
                    <a:pt x="0" y="131035"/>
                  </a:cubicBezTo>
                  <a:close/>
                </a:path>
              </a:pathLst>
            </a:custGeom>
            <a:ln>
              <a:extLst>
                <a:ext uri="{C807C97D-BFC1-408E-A445-0C87EB9F89A2}">
                  <ask:lineSketchStyleProps xmlns:ask="http://schemas.microsoft.com/office/drawing/2018/sketchyshapes" sd="14095693">
                    <a:custGeom>
                      <a:avLst/>
                      <a:gdLst>
                        <a:gd name="connsiteX0" fmla="*/ 0 w 10221978"/>
                        <a:gd name="connsiteY0" fmla="*/ 131935 h 1598053"/>
                        <a:gd name="connsiteX1" fmla="*/ 119303 w 10221978"/>
                        <a:gd name="connsiteY1" fmla="*/ 0 h 1598053"/>
                        <a:gd name="connsiteX2" fmla="*/ 844411 w 10221978"/>
                        <a:gd name="connsiteY2" fmla="*/ 0 h 1598053"/>
                        <a:gd name="connsiteX3" fmla="*/ 1070351 w 10221978"/>
                        <a:gd name="connsiteY3" fmla="*/ 0 h 1598053"/>
                        <a:gd name="connsiteX4" fmla="*/ 1695625 w 10221978"/>
                        <a:gd name="connsiteY4" fmla="*/ 0 h 1598053"/>
                        <a:gd name="connsiteX5" fmla="*/ 2320899 w 10221978"/>
                        <a:gd name="connsiteY5" fmla="*/ 0 h 1598053"/>
                        <a:gd name="connsiteX6" fmla="*/ 2846340 w 10221978"/>
                        <a:gd name="connsiteY6" fmla="*/ 0 h 1598053"/>
                        <a:gd name="connsiteX7" fmla="*/ 3271947 w 10221978"/>
                        <a:gd name="connsiteY7" fmla="*/ 0 h 1598053"/>
                        <a:gd name="connsiteX8" fmla="*/ 3797387 w 10221978"/>
                        <a:gd name="connsiteY8" fmla="*/ 0 h 1598053"/>
                        <a:gd name="connsiteX9" fmla="*/ 4222994 w 10221978"/>
                        <a:gd name="connsiteY9" fmla="*/ 0 h 1598053"/>
                        <a:gd name="connsiteX10" fmla="*/ 4448933 w 10221978"/>
                        <a:gd name="connsiteY10" fmla="*/ 0 h 1598053"/>
                        <a:gd name="connsiteX11" fmla="*/ 4774706 w 10221978"/>
                        <a:gd name="connsiteY11" fmla="*/ 0 h 1598053"/>
                        <a:gd name="connsiteX12" fmla="*/ 5200313 w 10221978"/>
                        <a:gd name="connsiteY12" fmla="*/ 0 h 1598053"/>
                        <a:gd name="connsiteX13" fmla="*/ 5625920 w 10221978"/>
                        <a:gd name="connsiteY13" fmla="*/ 0 h 1598053"/>
                        <a:gd name="connsiteX14" fmla="*/ 6151361 w 10221978"/>
                        <a:gd name="connsiteY14" fmla="*/ 0 h 1598053"/>
                        <a:gd name="connsiteX15" fmla="*/ 6776635 w 10221978"/>
                        <a:gd name="connsiteY15" fmla="*/ 0 h 1598053"/>
                        <a:gd name="connsiteX16" fmla="*/ 7401910 w 10221978"/>
                        <a:gd name="connsiteY16" fmla="*/ 0 h 1598053"/>
                        <a:gd name="connsiteX17" fmla="*/ 8027184 w 10221978"/>
                        <a:gd name="connsiteY17" fmla="*/ 0 h 1598053"/>
                        <a:gd name="connsiteX18" fmla="*/ 8253123 w 10221978"/>
                        <a:gd name="connsiteY18" fmla="*/ 0 h 1598053"/>
                        <a:gd name="connsiteX19" fmla="*/ 8778563 w 10221978"/>
                        <a:gd name="connsiteY19" fmla="*/ 0 h 1598053"/>
                        <a:gd name="connsiteX20" fmla="*/ 9503672 w 10221978"/>
                        <a:gd name="connsiteY20" fmla="*/ 0 h 1598053"/>
                        <a:gd name="connsiteX21" fmla="*/ 10102674 w 10221978"/>
                        <a:gd name="connsiteY21" fmla="*/ 0 h 1598053"/>
                        <a:gd name="connsiteX22" fmla="*/ 10221978 w 10221978"/>
                        <a:gd name="connsiteY22" fmla="*/ 131935 h 1598053"/>
                        <a:gd name="connsiteX23" fmla="*/ 10221978 w 10221978"/>
                        <a:gd name="connsiteY23" fmla="*/ 536637 h 1598053"/>
                        <a:gd name="connsiteX24" fmla="*/ 10221978 w 10221978"/>
                        <a:gd name="connsiteY24" fmla="*/ 954681 h 1598053"/>
                        <a:gd name="connsiteX25" fmla="*/ 10221978 w 10221978"/>
                        <a:gd name="connsiteY25" fmla="*/ 1466117 h 1598053"/>
                        <a:gd name="connsiteX26" fmla="*/ 10102674 w 10221978"/>
                        <a:gd name="connsiteY26" fmla="*/ 1598053 h 1598053"/>
                        <a:gd name="connsiteX27" fmla="*/ 9677067 w 10221978"/>
                        <a:gd name="connsiteY27" fmla="*/ 1598053 h 1598053"/>
                        <a:gd name="connsiteX28" fmla="*/ 9151626 w 10221978"/>
                        <a:gd name="connsiteY28" fmla="*/ 1598053 h 1598053"/>
                        <a:gd name="connsiteX29" fmla="*/ 8426518 w 10221978"/>
                        <a:gd name="connsiteY29" fmla="*/ 1598053 h 1598053"/>
                        <a:gd name="connsiteX30" fmla="*/ 7901078 w 10221978"/>
                        <a:gd name="connsiteY30" fmla="*/ 1598053 h 1598053"/>
                        <a:gd name="connsiteX31" fmla="*/ 7175970 w 10221978"/>
                        <a:gd name="connsiteY31" fmla="*/ 1598053 h 1598053"/>
                        <a:gd name="connsiteX32" fmla="*/ 6850197 w 10221978"/>
                        <a:gd name="connsiteY32" fmla="*/ 1598053 h 1598053"/>
                        <a:gd name="connsiteX33" fmla="*/ 6224922 w 10221978"/>
                        <a:gd name="connsiteY33" fmla="*/ 1598053 h 1598053"/>
                        <a:gd name="connsiteX34" fmla="*/ 5899149 w 10221978"/>
                        <a:gd name="connsiteY34" fmla="*/ 1598053 h 1598053"/>
                        <a:gd name="connsiteX35" fmla="*/ 5573377 w 10221978"/>
                        <a:gd name="connsiteY35" fmla="*/ 1598053 h 1598053"/>
                        <a:gd name="connsiteX36" fmla="*/ 4948102 w 10221978"/>
                        <a:gd name="connsiteY36" fmla="*/ 1598053 h 1598053"/>
                        <a:gd name="connsiteX37" fmla="*/ 4522495 w 10221978"/>
                        <a:gd name="connsiteY37" fmla="*/ 1598053 h 1598053"/>
                        <a:gd name="connsiteX38" fmla="*/ 4196722 w 10221978"/>
                        <a:gd name="connsiteY38" fmla="*/ 1598053 h 1598053"/>
                        <a:gd name="connsiteX39" fmla="*/ 3671281 w 10221978"/>
                        <a:gd name="connsiteY39" fmla="*/ 1598053 h 1598053"/>
                        <a:gd name="connsiteX40" fmla="*/ 3145841 w 10221978"/>
                        <a:gd name="connsiteY40" fmla="*/ 1598053 h 1598053"/>
                        <a:gd name="connsiteX41" fmla="*/ 2820067 w 10221978"/>
                        <a:gd name="connsiteY41" fmla="*/ 1598053 h 1598053"/>
                        <a:gd name="connsiteX42" fmla="*/ 2294627 w 10221978"/>
                        <a:gd name="connsiteY42" fmla="*/ 1598053 h 1598053"/>
                        <a:gd name="connsiteX43" fmla="*/ 1669352 w 10221978"/>
                        <a:gd name="connsiteY43" fmla="*/ 1598053 h 1598053"/>
                        <a:gd name="connsiteX44" fmla="*/ 1044078 w 10221978"/>
                        <a:gd name="connsiteY44" fmla="*/ 1598053 h 1598053"/>
                        <a:gd name="connsiteX45" fmla="*/ 119303 w 10221978"/>
                        <a:gd name="connsiteY45" fmla="*/ 1598053 h 1598053"/>
                        <a:gd name="connsiteX46" fmla="*/ 0 w 10221978"/>
                        <a:gd name="connsiteY46" fmla="*/ 1466117 h 1598053"/>
                        <a:gd name="connsiteX47" fmla="*/ 0 w 10221978"/>
                        <a:gd name="connsiteY47" fmla="*/ 1008048 h 1598053"/>
                        <a:gd name="connsiteX48" fmla="*/ 0 w 10221978"/>
                        <a:gd name="connsiteY48" fmla="*/ 536637 h 1598053"/>
                        <a:gd name="connsiteX49" fmla="*/ 0 w 10221978"/>
                        <a:gd name="connsiteY49" fmla="*/ 131935 h 1598053"/>
                        <a:gd name="connsiteX0" fmla="*/ 0 w 10221978"/>
                        <a:gd name="connsiteY0" fmla="*/ 131935 h 1598053"/>
                        <a:gd name="connsiteX1" fmla="*/ 119303 w 10221978"/>
                        <a:gd name="connsiteY1" fmla="*/ 0 h 1598053"/>
                        <a:gd name="connsiteX2" fmla="*/ 844411 w 10221978"/>
                        <a:gd name="connsiteY2" fmla="*/ 0 h 1598053"/>
                        <a:gd name="connsiteX3" fmla="*/ 1070351 w 10221978"/>
                        <a:gd name="connsiteY3" fmla="*/ 0 h 1598053"/>
                        <a:gd name="connsiteX4" fmla="*/ 1396124 w 10221978"/>
                        <a:gd name="connsiteY4" fmla="*/ 0 h 1598053"/>
                        <a:gd name="connsiteX5" fmla="*/ 1821731 w 10221978"/>
                        <a:gd name="connsiteY5" fmla="*/ 0 h 1598053"/>
                        <a:gd name="connsiteX6" fmla="*/ 2347171 w 10221978"/>
                        <a:gd name="connsiteY6" fmla="*/ 0 h 1598053"/>
                        <a:gd name="connsiteX7" fmla="*/ 2872611 w 10221978"/>
                        <a:gd name="connsiteY7" fmla="*/ 0 h 1598053"/>
                        <a:gd name="connsiteX8" fmla="*/ 3398052 w 10221978"/>
                        <a:gd name="connsiteY8" fmla="*/ 0 h 1598053"/>
                        <a:gd name="connsiteX9" fmla="*/ 4023326 w 10221978"/>
                        <a:gd name="connsiteY9" fmla="*/ 0 h 1598053"/>
                        <a:gd name="connsiteX10" fmla="*/ 4448933 w 10221978"/>
                        <a:gd name="connsiteY10" fmla="*/ 0 h 1598053"/>
                        <a:gd name="connsiteX11" fmla="*/ 5074207 w 10221978"/>
                        <a:gd name="connsiteY11" fmla="*/ 0 h 1598053"/>
                        <a:gd name="connsiteX12" fmla="*/ 5300147 w 10221978"/>
                        <a:gd name="connsiteY12" fmla="*/ 0 h 1598053"/>
                        <a:gd name="connsiteX13" fmla="*/ 6025255 w 10221978"/>
                        <a:gd name="connsiteY13" fmla="*/ 0 h 1598053"/>
                        <a:gd name="connsiteX14" fmla="*/ 6650529 w 10221978"/>
                        <a:gd name="connsiteY14" fmla="*/ 0 h 1598053"/>
                        <a:gd name="connsiteX15" fmla="*/ 6876469 w 10221978"/>
                        <a:gd name="connsiteY15" fmla="*/ 0 h 1598053"/>
                        <a:gd name="connsiteX16" fmla="*/ 7102409 w 10221978"/>
                        <a:gd name="connsiteY16" fmla="*/ 0 h 1598053"/>
                        <a:gd name="connsiteX17" fmla="*/ 7627849 w 10221978"/>
                        <a:gd name="connsiteY17" fmla="*/ 0 h 1598053"/>
                        <a:gd name="connsiteX18" fmla="*/ 8153289 w 10221978"/>
                        <a:gd name="connsiteY18" fmla="*/ 0 h 1598053"/>
                        <a:gd name="connsiteX19" fmla="*/ 8678730 w 10221978"/>
                        <a:gd name="connsiteY19" fmla="*/ 0 h 1598053"/>
                        <a:gd name="connsiteX20" fmla="*/ 9104337 w 10221978"/>
                        <a:gd name="connsiteY20" fmla="*/ 0 h 1598053"/>
                        <a:gd name="connsiteX21" fmla="*/ 9529944 w 10221978"/>
                        <a:gd name="connsiteY21" fmla="*/ 0 h 1598053"/>
                        <a:gd name="connsiteX22" fmla="*/ 10102674 w 10221978"/>
                        <a:gd name="connsiteY22" fmla="*/ 0 h 1598053"/>
                        <a:gd name="connsiteX23" fmla="*/ 10221978 w 10221978"/>
                        <a:gd name="connsiteY23" fmla="*/ 131935 h 1598053"/>
                        <a:gd name="connsiteX24" fmla="*/ 10221978 w 10221978"/>
                        <a:gd name="connsiteY24" fmla="*/ 549979 h 1598053"/>
                        <a:gd name="connsiteX25" fmla="*/ 10221978 w 10221978"/>
                        <a:gd name="connsiteY25" fmla="*/ 954681 h 1598053"/>
                        <a:gd name="connsiteX26" fmla="*/ 10221978 w 10221978"/>
                        <a:gd name="connsiteY26" fmla="*/ 1466117 h 1598053"/>
                        <a:gd name="connsiteX27" fmla="*/ 10102674 w 10221978"/>
                        <a:gd name="connsiteY27" fmla="*/ 1598053 h 1598053"/>
                        <a:gd name="connsiteX28" fmla="*/ 9577233 w 10221978"/>
                        <a:gd name="connsiteY28" fmla="*/ 1598053 h 1598053"/>
                        <a:gd name="connsiteX29" fmla="*/ 9251460 w 10221978"/>
                        <a:gd name="connsiteY29" fmla="*/ 1598053 h 1598053"/>
                        <a:gd name="connsiteX30" fmla="*/ 9025520 w 10221978"/>
                        <a:gd name="connsiteY30" fmla="*/ 1598053 h 1598053"/>
                        <a:gd name="connsiteX31" fmla="*/ 8699748 w 10221978"/>
                        <a:gd name="connsiteY31" fmla="*/ 1598053 h 1598053"/>
                        <a:gd name="connsiteX32" fmla="*/ 8174307 w 10221978"/>
                        <a:gd name="connsiteY32" fmla="*/ 1598053 h 1598053"/>
                        <a:gd name="connsiteX33" fmla="*/ 7948368 w 10221978"/>
                        <a:gd name="connsiteY33" fmla="*/ 1598053 h 1598053"/>
                        <a:gd name="connsiteX34" fmla="*/ 7323093 w 10221978"/>
                        <a:gd name="connsiteY34" fmla="*/ 1598053 h 1598053"/>
                        <a:gd name="connsiteX35" fmla="*/ 6997320 w 10221978"/>
                        <a:gd name="connsiteY35" fmla="*/ 1598053 h 1598053"/>
                        <a:gd name="connsiteX36" fmla="*/ 6771380 w 10221978"/>
                        <a:gd name="connsiteY36" fmla="*/ 1598053 h 1598053"/>
                        <a:gd name="connsiteX37" fmla="*/ 6046272 w 10221978"/>
                        <a:gd name="connsiteY37" fmla="*/ 1598053 h 1598053"/>
                        <a:gd name="connsiteX38" fmla="*/ 5820334 w 10221978"/>
                        <a:gd name="connsiteY38" fmla="*/ 1598053 h 1598053"/>
                        <a:gd name="connsiteX39" fmla="*/ 5095226 w 10221978"/>
                        <a:gd name="connsiteY39" fmla="*/ 1598053 h 1598053"/>
                        <a:gd name="connsiteX40" fmla="*/ 4769452 w 10221978"/>
                        <a:gd name="connsiteY40" fmla="*/ 1598053 h 1598053"/>
                        <a:gd name="connsiteX41" fmla="*/ 4543513 w 10221978"/>
                        <a:gd name="connsiteY41" fmla="*/ 1598053 h 1598053"/>
                        <a:gd name="connsiteX42" fmla="*/ 4317573 w 10221978"/>
                        <a:gd name="connsiteY42" fmla="*/ 1598053 h 1598053"/>
                        <a:gd name="connsiteX43" fmla="*/ 3692299 w 10221978"/>
                        <a:gd name="connsiteY43" fmla="*/ 1598053 h 1598053"/>
                        <a:gd name="connsiteX44" fmla="*/ 2967191 w 10221978"/>
                        <a:gd name="connsiteY44" fmla="*/ 1598053 h 1598053"/>
                        <a:gd name="connsiteX45" fmla="*/ 2441750 w 10221978"/>
                        <a:gd name="connsiteY45" fmla="*/ 1598053 h 1598053"/>
                        <a:gd name="connsiteX46" fmla="*/ 2215811 w 10221978"/>
                        <a:gd name="connsiteY46" fmla="*/ 1598053 h 1598053"/>
                        <a:gd name="connsiteX47" fmla="*/ 1790204 w 10221978"/>
                        <a:gd name="connsiteY47" fmla="*/ 1598053 h 1598053"/>
                        <a:gd name="connsiteX48" fmla="*/ 1065097 w 10221978"/>
                        <a:gd name="connsiteY48" fmla="*/ 1598053 h 1598053"/>
                        <a:gd name="connsiteX49" fmla="*/ 119303 w 10221978"/>
                        <a:gd name="connsiteY49" fmla="*/ 1598053 h 1598053"/>
                        <a:gd name="connsiteX50" fmla="*/ 0 w 10221978"/>
                        <a:gd name="connsiteY50" fmla="*/ 1466117 h 1598053"/>
                        <a:gd name="connsiteX51" fmla="*/ 0 w 10221978"/>
                        <a:gd name="connsiteY51" fmla="*/ 1048073 h 1598053"/>
                        <a:gd name="connsiteX52" fmla="*/ 0 w 10221978"/>
                        <a:gd name="connsiteY52" fmla="*/ 630029 h 1598053"/>
                        <a:gd name="connsiteX53" fmla="*/ 0 w 10221978"/>
                        <a:gd name="connsiteY53" fmla="*/ 131935 h 159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221978" h="1598053" fill="none" extrusionOk="0">
                          <a:moveTo>
                            <a:pt x="0" y="131935"/>
                          </a:moveTo>
                          <a:cubicBezTo>
                            <a:pt x="24895" y="73350"/>
                            <a:pt x="29985" y="-7961"/>
                            <a:pt x="119303" y="0"/>
                          </a:cubicBezTo>
                          <a:cubicBezTo>
                            <a:pt x="273951" y="2471"/>
                            <a:pt x="568973" y="31589"/>
                            <a:pt x="844411" y="0"/>
                          </a:cubicBezTo>
                          <a:cubicBezTo>
                            <a:pt x="1137944" y="-30122"/>
                            <a:pt x="1017093" y="21543"/>
                            <a:pt x="1070351" y="0"/>
                          </a:cubicBezTo>
                          <a:cubicBezTo>
                            <a:pt x="1115724" y="-12013"/>
                            <a:pt x="1523006" y="42818"/>
                            <a:pt x="1695625" y="0"/>
                          </a:cubicBezTo>
                          <a:cubicBezTo>
                            <a:pt x="1879524" y="28686"/>
                            <a:pt x="1998778" y="15567"/>
                            <a:pt x="2320899" y="0"/>
                          </a:cubicBezTo>
                          <a:cubicBezTo>
                            <a:pt x="2606682" y="-15555"/>
                            <a:pt x="2726972" y="24681"/>
                            <a:pt x="2846340" y="0"/>
                          </a:cubicBezTo>
                          <a:cubicBezTo>
                            <a:pt x="2976888" y="-22727"/>
                            <a:pt x="3123367" y="18396"/>
                            <a:pt x="3271947" y="0"/>
                          </a:cubicBezTo>
                          <a:cubicBezTo>
                            <a:pt x="3402600" y="-6681"/>
                            <a:pt x="3553078" y="23186"/>
                            <a:pt x="3797387" y="0"/>
                          </a:cubicBezTo>
                          <a:cubicBezTo>
                            <a:pt x="4045242" y="-51230"/>
                            <a:pt x="4119667" y="19115"/>
                            <a:pt x="4222994" y="0"/>
                          </a:cubicBezTo>
                          <a:cubicBezTo>
                            <a:pt x="4342075" y="-30972"/>
                            <a:pt x="4346550" y="11643"/>
                            <a:pt x="4448933" y="0"/>
                          </a:cubicBezTo>
                          <a:cubicBezTo>
                            <a:pt x="4541249" y="-6691"/>
                            <a:pt x="4628016" y="49000"/>
                            <a:pt x="4774706" y="0"/>
                          </a:cubicBezTo>
                          <a:cubicBezTo>
                            <a:pt x="4927979" y="-29822"/>
                            <a:pt x="5100736" y="2234"/>
                            <a:pt x="5200313" y="0"/>
                          </a:cubicBezTo>
                          <a:cubicBezTo>
                            <a:pt x="5282981" y="-11546"/>
                            <a:pt x="5501595" y="21360"/>
                            <a:pt x="5625920" y="0"/>
                          </a:cubicBezTo>
                          <a:cubicBezTo>
                            <a:pt x="5718607" y="-28452"/>
                            <a:pt x="5924744" y="70751"/>
                            <a:pt x="6151361" y="0"/>
                          </a:cubicBezTo>
                          <a:cubicBezTo>
                            <a:pt x="6372322" y="-70942"/>
                            <a:pt x="6597594" y="22910"/>
                            <a:pt x="6776635" y="0"/>
                          </a:cubicBezTo>
                          <a:cubicBezTo>
                            <a:pt x="6938461" y="-71464"/>
                            <a:pt x="7167781" y="15906"/>
                            <a:pt x="7401910" y="0"/>
                          </a:cubicBezTo>
                          <a:cubicBezTo>
                            <a:pt x="7601494" y="2572"/>
                            <a:pt x="7698906" y="27605"/>
                            <a:pt x="8027184" y="0"/>
                          </a:cubicBezTo>
                          <a:cubicBezTo>
                            <a:pt x="8341281" y="7803"/>
                            <a:pt x="8190625" y="26601"/>
                            <a:pt x="8253123" y="0"/>
                          </a:cubicBezTo>
                          <a:cubicBezTo>
                            <a:pt x="8293405" y="34055"/>
                            <a:pt x="8596555" y="93750"/>
                            <a:pt x="8778563" y="0"/>
                          </a:cubicBezTo>
                          <a:cubicBezTo>
                            <a:pt x="9008557" y="-77143"/>
                            <a:pt x="9269551" y="26640"/>
                            <a:pt x="9503672" y="0"/>
                          </a:cubicBezTo>
                          <a:cubicBezTo>
                            <a:pt x="9723045" y="-45555"/>
                            <a:pt x="9922995" y="-12232"/>
                            <a:pt x="10102674" y="0"/>
                          </a:cubicBezTo>
                          <a:cubicBezTo>
                            <a:pt x="10167844" y="12437"/>
                            <a:pt x="10199582" y="66045"/>
                            <a:pt x="10221978" y="131935"/>
                          </a:cubicBezTo>
                          <a:cubicBezTo>
                            <a:pt x="10221767" y="240689"/>
                            <a:pt x="10187473" y="447018"/>
                            <a:pt x="10221978" y="536637"/>
                          </a:cubicBezTo>
                          <a:cubicBezTo>
                            <a:pt x="10223607" y="667189"/>
                            <a:pt x="10183435" y="788900"/>
                            <a:pt x="10221978" y="954681"/>
                          </a:cubicBezTo>
                          <a:cubicBezTo>
                            <a:pt x="10222618" y="1138041"/>
                            <a:pt x="10232587" y="1297052"/>
                            <a:pt x="10221978" y="1466117"/>
                          </a:cubicBezTo>
                          <a:cubicBezTo>
                            <a:pt x="10209481" y="1547140"/>
                            <a:pt x="10162488" y="1597379"/>
                            <a:pt x="10102674" y="1598053"/>
                          </a:cubicBezTo>
                          <a:cubicBezTo>
                            <a:pt x="9975698" y="1628522"/>
                            <a:pt x="9808700" y="1559470"/>
                            <a:pt x="9677067" y="1598053"/>
                          </a:cubicBezTo>
                          <a:cubicBezTo>
                            <a:pt x="9543113" y="1641873"/>
                            <a:pt x="9320035" y="1543803"/>
                            <a:pt x="9151626" y="1598053"/>
                          </a:cubicBezTo>
                          <a:cubicBezTo>
                            <a:pt x="8951396" y="1683194"/>
                            <a:pt x="8733589" y="1563811"/>
                            <a:pt x="8426518" y="1598053"/>
                          </a:cubicBezTo>
                          <a:cubicBezTo>
                            <a:pt x="8126538" y="1664846"/>
                            <a:pt x="8016497" y="1541441"/>
                            <a:pt x="7901078" y="1598053"/>
                          </a:cubicBezTo>
                          <a:cubicBezTo>
                            <a:pt x="7698389" y="1662268"/>
                            <a:pt x="7431835" y="1566181"/>
                            <a:pt x="7175970" y="1598053"/>
                          </a:cubicBezTo>
                          <a:cubicBezTo>
                            <a:pt x="6893341" y="1635103"/>
                            <a:pt x="6953400" y="1579089"/>
                            <a:pt x="6850197" y="1598053"/>
                          </a:cubicBezTo>
                          <a:cubicBezTo>
                            <a:pt x="6734172" y="1639418"/>
                            <a:pt x="6448301" y="1574309"/>
                            <a:pt x="6224922" y="1598053"/>
                          </a:cubicBezTo>
                          <a:cubicBezTo>
                            <a:pt x="6000681" y="1616148"/>
                            <a:pt x="6054319" y="1556851"/>
                            <a:pt x="5899149" y="1598053"/>
                          </a:cubicBezTo>
                          <a:cubicBezTo>
                            <a:pt x="5759495" y="1626456"/>
                            <a:pt x="5704655" y="1561815"/>
                            <a:pt x="5573377" y="1598053"/>
                          </a:cubicBezTo>
                          <a:cubicBezTo>
                            <a:pt x="5454322" y="1593668"/>
                            <a:pt x="5216574" y="1487663"/>
                            <a:pt x="4948102" y="1598053"/>
                          </a:cubicBezTo>
                          <a:cubicBezTo>
                            <a:pt x="4670134" y="1636812"/>
                            <a:pt x="4652803" y="1593444"/>
                            <a:pt x="4522495" y="1598053"/>
                          </a:cubicBezTo>
                          <a:cubicBezTo>
                            <a:pt x="4398793" y="1602490"/>
                            <a:pt x="4348995" y="1589571"/>
                            <a:pt x="4196722" y="1598053"/>
                          </a:cubicBezTo>
                          <a:cubicBezTo>
                            <a:pt x="4085007" y="1601371"/>
                            <a:pt x="3903738" y="1555826"/>
                            <a:pt x="3671281" y="1598053"/>
                          </a:cubicBezTo>
                          <a:cubicBezTo>
                            <a:pt x="3430693" y="1638306"/>
                            <a:pt x="3328851" y="1584340"/>
                            <a:pt x="3145841" y="1598053"/>
                          </a:cubicBezTo>
                          <a:cubicBezTo>
                            <a:pt x="2978654" y="1602755"/>
                            <a:pt x="2941464" y="1563964"/>
                            <a:pt x="2820067" y="1598053"/>
                          </a:cubicBezTo>
                          <a:cubicBezTo>
                            <a:pt x="2718158" y="1613755"/>
                            <a:pt x="2461124" y="1531666"/>
                            <a:pt x="2294627" y="1598053"/>
                          </a:cubicBezTo>
                          <a:cubicBezTo>
                            <a:pt x="2189595" y="1665072"/>
                            <a:pt x="1822418" y="1575548"/>
                            <a:pt x="1669352" y="1598053"/>
                          </a:cubicBezTo>
                          <a:cubicBezTo>
                            <a:pt x="1510037" y="1619928"/>
                            <a:pt x="1202588" y="1587100"/>
                            <a:pt x="1044078" y="1598053"/>
                          </a:cubicBezTo>
                          <a:cubicBezTo>
                            <a:pt x="922628" y="1666426"/>
                            <a:pt x="375835" y="1471738"/>
                            <a:pt x="119303" y="1598053"/>
                          </a:cubicBezTo>
                          <a:cubicBezTo>
                            <a:pt x="63861" y="1630325"/>
                            <a:pt x="10860" y="1551709"/>
                            <a:pt x="0" y="1466117"/>
                          </a:cubicBezTo>
                          <a:cubicBezTo>
                            <a:pt x="-14303" y="1371798"/>
                            <a:pt x="-10928" y="1158280"/>
                            <a:pt x="0" y="1008048"/>
                          </a:cubicBezTo>
                          <a:cubicBezTo>
                            <a:pt x="-39408" y="858821"/>
                            <a:pt x="33212" y="691187"/>
                            <a:pt x="0" y="536637"/>
                          </a:cubicBezTo>
                          <a:cubicBezTo>
                            <a:pt x="-14551" y="369131"/>
                            <a:pt x="9713" y="313978"/>
                            <a:pt x="0" y="131935"/>
                          </a:cubicBezTo>
                          <a:close/>
                        </a:path>
                        <a:path w="10221978" h="1598053" stroke="0" extrusionOk="0">
                          <a:moveTo>
                            <a:pt x="0" y="131935"/>
                          </a:moveTo>
                          <a:cubicBezTo>
                            <a:pt x="3393" y="48021"/>
                            <a:pt x="61933" y="12297"/>
                            <a:pt x="119303" y="0"/>
                          </a:cubicBezTo>
                          <a:cubicBezTo>
                            <a:pt x="360026" y="-67634"/>
                            <a:pt x="660809" y="9847"/>
                            <a:pt x="844411" y="0"/>
                          </a:cubicBezTo>
                          <a:cubicBezTo>
                            <a:pt x="1037098" y="-12118"/>
                            <a:pt x="1018355" y="4521"/>
                            <a:pt x="1070351" y="0"/>
                          </a:cubicBezTo>
                          <a:cubicBezTo>
                            <a:pt x="1124697" y="-177"/>
                            <a:pt x="1263812" y="32178"/>
                            <a:pt x="1396124" y="0"/>
                          </a:cubicBezTo>
                          <a:cubicBezTo>
                            <a:pt x="1516968" y="-25970"/>
                            <a:pt x="1617122" y="6688"/>
                            <a:pt x="1821731" y="0"/>
                          </a:cubicBezTo>
                          <a:cubicBezTo>
                            <a:pt x="2024280" y="1390"/>
                            <a:pt x="2206037" y="48964"/>
                            <a:pt x="2347171" y="0"/>
                          </a:cubicBezTo>
                          <a:cubicBezTo>
                            <a:pt x="2463076" y="-58722"/>
                            <a:pt x="2638706" y="27060"/>
                            <a:pt x="2872611" y="0"/>
                          </a:cubicBezTo>
                          <a:cubicBezTo>
                            <a:pt x="3123080" y="-77849"/>
                            <a:pt x="3157374" y="57172"/>
                            <a:pt x="3398052" y="0"/>
                          </a:cubicBezTo>
                          <a:cubicBezTo>
                            <a:pt x="3644315" y="-56740"/>
                            <a:pt x="3775575" y="24840"/>
                            <a:pt x="4023326" y="0"/>
                          </a:cubicBezTo>
                          <a:cubicBezTo>
                            <a:pt x="4282674" y="-1492"/>
                            <a:pt x="4357682" y="-1837"/>
                            <a:pt x="4448933" y="0"/>
                          </a:cubicBezTo>
                          <a:cubicBezTo>
                            <a:pt x="4590581" y="-12809"/>
                            <a:pt x="4834964" y="22139"/>
                            <a:pt x="5074207" y="0"/>
                          </a:cubicBezTo>
                          <a:cubicBezTo>
                            <a:pt x="5270860" y="-48915"/>
                            <a:pt x="5246204" y="24072"/>
                            <a:pt x="5300147" y="0"/>
                          </a:cubicBezTo>
                          <a:cubicBezTo>
                            <a:pt x="5394068" y="367"/>
                            <a:pt x="5816928" y="15981"/>
                            <a:pt x="6025255" y="0"/>
                          </a:cubicBezTo>
                          <a:cubicBezTo>
                            <a:pt x="6177516" y="-3588"/>
                            <a:pt x="6396980" y="19869"/>
                            <a:pt x="6650529" y="0"/>
                          </a:cubicBezTo>
                          <a:cubicBezTo>
                            <a:pt x="6872337" y="-25444"/>
                            <a:pt x="6790075" y="6932"/>
                            <a:pt x="6876469" y="0"/>
                          </a:cubicBezTo>
                          <a:cubicBezTo>
                            <a:pt x="6957680" y="-17865"/>
                            <a:pt x="7042179" y="9975"/>
                            <a:pt x="7102409" y="0"/>
                          </a:cubicBezTo>
                          <a:cubicBezTo>
                            <a:pt x="7167608" y="9643"/>
                            <a:pt x="7452608" y="36181"/>
                            <a:pt x="7627849" y="0"/>
                          </a:cubicBezTo>
                          <a:cubicBezTo>
                            <a:pt x="7844547" y="-29327"/>
                            <a:pt x="7972690" y="67971"/>
                            <a:pt x="8153289" y="0"/>
                          </a:cubicBezTo>
                          <a:cubicBezTo>
                            <a:pt x="8327298" y="-48320"/>
                            <a:pt x="8507134" y="-14295"/>
                            <a:pt x="8678730" y="0"/>
                          </a:cubicBezTo>
                          <a:cubicBezTo>
                            <a:pt x="8842643" y="-14461"/>
                            <a:pt x="9011909" y="66708"/>
                            <a:pt x="9104337" y="0"/>
                          </a:cubicBezTo>
                          <a:cubicBezTo>
                            <a:pt x="9165527" y="-23887"/>
                            <a:pt x="9326342" y="8966"/>
                            <a:pt x="9529944" y="0"/>
                          </a:cubicBezTo>
                          <a:cubicBezTo>
                            <a:pt x="9709041" y="-71498"/>
                            <a:pt x="9869913" y="-25177"/>
                            <a:pt x="10102674" y="0"/>
                          </a:cubicBezTo>
                          <a:cubicBezTo>
                            <a:pt x="10160355" y="-18896"/>
                            <a:pt x="10205832" y="41417"/>
                            <a:pt x="10221978" y="131935"/>
                          </a:cubicBezTo>
                          <a:cubicBezTo>
                            <a:pt x="10228580" y="268169"/>
                            <a:pt x="10189189" y="448050"/>
                            <a:pt x="10221978" y="549979"/>
                          </a:cubicBezTo>
                          <a:cubicBezTo>
                            <a:pt x="10242965" y="666464"/>
                            <a:pt x="10209745" y="870803"/>
                            <a:pt x="10221978" y="954681"/>
                          </a:cubicBezTo>
                          <a:cubicBezTo>
                            <a:pt x="10198682" y="1095357"/>
                            <a:pt x="10199599" y="1296787"/>
                            <a:pt x="10221978" y="1466117"/>
                          </a:cubicBezTo>
                          <a:cubicBezTo>
                            <a:pt x="10227676" y="1534723"/>
                            <a:pt x="10162223" y="1588575"/>
                            <a:pt x="10102674" y="1598053"/>
                          </a:cubicBezTo>
                          <a:cubicBezTo>
                            <a:pt x="9919959" y="1597869"/>
                            <a:pt x="9790828" y="1579408"/>
                            <a:pt x="9577233" y="1598053"/>
                          </a:cubicBezTo>
                          <a:cubicBezTo>
                            <a:pt x="9348045" y="1654349"/>
                            <a:pt x="9373583" y="1554191"/>
                            <a:pt x="9251460" y="1598053"/>
                          </a:cubicBezTo>
                          <a:cubicBezTo>
                            <a:pt x="9139907" y="1638057"/>
                            <a:pt x="9128962" y="1594171"/>
                            <a:pt x="9025520" y="1598053"/>
                          </a:cubicBezTo>
                          <a:cubicBezTo>
                            <a:pt x="8943533" y="1604284"/>
                            <a:pt x="8776304" y="1553936"/>
                            <a:pt x="8699748" y="1598053"/>
                          </a:cubicBezTo>
                          <a:cubicBezTo>
                            <a:pt x="8622982" y="1623524"/>
                            <a:pt x="8376422" y="1514698"/>
                            <a:pt x="8174307" y="1598053"/>
                          </a:cubicBezTo>
                          <a:cubicBezTo>
                            <a:pt x="8000824" y="1625078"/>
                            <a:pt x="7998822" y="1586254"/>
                            <a:pt x="7948368" y="1598053"/>
                          </a:cubicBezTo>
                          <a:cubicBezTo>
                            <a:pt x="7925596" y="1633102"/>
                            <a:pt x="7597107" y="1569803"/>
                            <a:pt x="7323093" y="1598053"/>
                          </a:cubicBezTo>
                          <a:cubicBezTo>
                            <a:pt x="7020009" y="1580801"/>
                            <a:pt x="7129317" y="1601350"/>
                            <a:pt x="6997320" y="1598053"/>
                          </a:cubicBezTo>
                          <a:cubicBezTo>
                            <a:pt x="6878338" y="1613175"/>
                            <a:pt x="6830158" y="1596335"/>
                            <a:pt x="6771380" y="1598053"/>
                          </a:cubicBezTo>
                          <a:cubicBezTo>
                            <a:pt x="6699680" y="1608922"/>
                            <a:pt x="6216882" y="1487319"/>
                            <a:pt x="6046272" y="1598053"/>
                          </a:cubicBezTo>
                          <a:cubicBezTo>
                            <a:pt x="5828671" y="1669429"/>
                            <a:pt x="5919996" y="1580783"/>
                            <a:pt x="5820334" y="1598053"/>
                          </a:cubicBezTo>
                          <a:cubicBezTo>
                            <a:pt x="5697894" y="1617433"/>
                            <a:pt x="5244028" y="1538780"/>
                            <a:pt x="5095226" y="1598053"/>
                          </a:cubicBezTo>
                          <a:cubicBezTo>
                            <a:pt x="4924146" y="1653524"/>
                            <a:pt x="4915152" y="1574484"/>
                            <a:pt x="4769452" y="1598053"/>
                          </a:cubicBezTo>
                          <a:cubicBezTo>
                            <a:pt x="4615227" y="1612498"/>
                            <a:pt x="4618835" y="1594946"/>
                            <a:pt x="4543513" y="1598053"/>
                          </a:cubicBezTo>
                          <a:cubicBezTo>
                            <a:pt x="4462590" y="1590864"/>
                            <a:pt x="4402884" y="1579991"/>
                            <a:pt x="4317573" y="1598053"/>
                          </a:cubicBezTo>
                          <a:cubicBezTo>
                            <a:pt x="4263903" y="1589418"/>
                            <a:pt x="3846659" y="1547873"/>
                            <a:pt x="3692299" y="1598053"/>
                          </a:cubicBezTo>
                          <a:cubicBezTo>
                            <a:pt x="3535758" y="1645640"/>
                            <a:pt x="3147669" y="1555002"/>
                            <a:pt x="2967191" y="1598053"/>
                          </a:cubicBezTo>
                          <a:cubicBezTo>
                            <a:pt x="2804338" y="1661561"/>
                            <a:pt x="2534059" y="1567886"/>
                            <a:pt x="2441750" y="1598053"/>
                          </a:cubicBezTo>
                          <a:cubicBezTo>
                            <a:pt x="2329239" y="1624349"/>
                            <a:pt x="2296961" y="1591142"/>
                            <a:pt x="2215811" y="1598053"/>
                          </a:cubicBezTo>
                          <a:cubicBezTo>
                            <a:pt x="2151422" y="1571194"/>
                            <a:pt x="1996096" y="1598557"/>
                            <a:pt x="1790204" y="1598053"/>
                          </a:cubicBezTo>
                          <a:cubicBezTo>
                            <a:pt x="1594382" y="1552946"/>
                            <a:pt x="1328287" y="1530151"/>
                            <a:pt x="1065097" y="1598053"/>
                          </a:cubicBezTo>
                          <a:cubicBezTo>
                            <a:pt x="816398" y="1637736"/>
                            <a:pt x="516475" y="1451665"/>
                            <a:pt x="119303" y="1598053"/>
                          </a:cubicBezTo>
                          <a:cubicBezTo>
                            <a:pt x="52975" y="1589555"/>
                            <a:pt x="-1770" y="1546410"/>
                            <a:pt x="0" y="1466117"/>
                          </a:cubicBezTo>
                          <a:cubicBezTo>
                            <a:pt x="-20261" y="1322280"/>
                            <a:pt x="10835" y="1198603"/>
                            <a:pt x="0" y="1048073"/>
                          </a:cubicBezTo>
                          <a:cubicBezTo>
                            <a:pt x="-45956" y="903765"/>
                            <a:pt x="47440" y="759743"/>
                            <a:pt x="0" y="630029"/>
                          </a:cubicBezTo>
                          <a:cubicBezTo>
                            <a:pt x="-33457" y="490663"/>
                            <a:pt x="18090" y="335588"/>
                            <a:pt x="0" y="131935"/>
                          </a:cubicBezTo>
                          <a:close/>
                        </a:path>
                        <a:path w="10221978" h="1598053" fill="none" stroke="0" extrusionOk="0">
                          <a:moveTo>
                            <a:pt x="0" y="131935"/>
                          </a:moveTo>
                          <a:cubicBezTo>
                            <a:pt x="21820" y="58756"/>
                            <a:pt x="43110" y="4505"/>
                            <a:pt x="119303" y="0"/>
                          </a:cubicBezTo>
                          <a:cubicBezTo>
                            <a:pt x="297088" y="-16415"/>
                            <a:pt x="498364" y="5711"/>
                            <a:pt x="844411" y="0"/>
                          </a:cubicBezTo>
                          <a:cubicBezTo>
                            <a:pt x="1135418" y="-44203"/>
                            <a:pt x="1021756" y="10158"/>
                            <a:pt x="1070351" y="0"/>
                          </a:cubicBezTo>
                          <a:cubicBezTo>
                            <a:pt x="1125634" y="-46483"/>
                            <a:pt x="1517306" y="9581"/>
                            <a:pt x="1695625" y="0"/>
                          </a:cubicBezTo>
                          <a:cubicBezTo>
                            <a:pt x="1855312" y="-36242"/>
                            <a:pt x="2038192" y="35314"/>
                            <a:pt x="2320899" y="0"/>
                          </a:cubicBezTo>
                          <a:cubicBezTo>
                            <a:pt x="2612399" y="-2082"/>
                            <a:pt x="2680689" y="-2058"/>
                            <a:pt x="2846340" y="0"/>
                          </a:cubicBezTo>
                          <a:cubicBezTo>
                            <a:pt x="2994873" y="-30261"/>
                            <a:pt x="3105326" y="21062"/>
                            <a:pt x="3271947" y="0"/>
                          </a:cubicBezTo>
                          <a:cubicBezTo>
                            <a:pt x="3417543" y="-7970"/>
                            <a:pt x="3549335" y="55447"/>
                            <a:pt x="3797387" y="0"/>
                          </a:cubicBezTo>
                          <a:cubicBezTo>
                            <a:pt x="4042751" y="-50830"/>
                            <a:pt x="4111959" y="20240"/>
                            <a:pt x="4222994" y="0"/>
                          </a:cubicBezTo>
                          <a:cubicBezTo>
                            <a:pt x="4347276" y="-27384"/>
                            <a:pt x="4344905" y="4456"/>
                            <a:pt x="4448933" y="0"/>
                          </a:cubicBezTo>
                          <a:cubicBezTo>
                            <a:pt x="4533521" y="-12645"/>
                            <a:pt x="4632486" y="27622"/>
                            <a:pt x="4774706" y="0"/>
                          </a:cubicBezTo>
                          <a:cubicBezTo>
                            <a:pt x="4915775" y="-34040"/>
                            <a:pt x="5117561" y="7606"/>
                            <a:pt x="5200313" y="0"/>
                          </a:cubicBezTo>
                          <a:cubicBezTo>
                            <a:pt x="5289384" y="-19986"/>
                            <a:pt x="5475598" y="-9502"/>
                            <a:pt x="5625920" y="0"/>
                          </a:cubicBezTo>
                          <a:cubicBezTo>
                            <a:pt x="5757470" y="-4067"/>
                            <a:pt x="5933408" y="42480"/>
                            <a:pt x="6151361" y="0"/>
                          </a:cubicBezTo>
                          <a:cubicBezTo>
                            <a:pt x="6453326" y="-77253"/>
                            <a:pt x="6613773" y="-11599"/>
                            <a:pt x="6776635" y="0"/>
                          </a:cubicBezTo>
                          <a:cubicBezTo>
                            <a:pt x="6934303" y="-72865"/>
                            <a:pt x="7236644" y="-2392"/>
                            <a:pt x="7401910" y="0"/>
                          </a:cubicBezTo>
                          <a:cubicBezTo>
                            <a:pt x="7562975" y="-10251"/>
                            <a:pt x="7688515" y="7551"/>
                            <a:pt x="8027184" y="0"/>
                          </a:cubicBezTo>
                          <a:cubicBezTo>
                            <a:pt x="8327046" y="-18027"/>
                            <a:pt x="8183716" y="23091"/>
                            <a:pt x="8253123" y="0"/>
                          </a:cubicBezTo>
                          <a:cubicBezTo>
                            <a:pt x="8313644" y="-30184"/>
                            <a:pt x="8551552" y="60552"/>
                            <a:pt x="8778563" y="0"/>
                          </a:cubicBezTo>
                          <a:cubicBezTo>
                            <a:pt x="8975283" y="-87758"/>
                            <a:pt x="9266210" y="8249"/>
                            <a:pt x="9503672" y="0"/>
                          </a:cubicBezTo>
                          <a:cubicBezTo>
                            <a:pt x="9776210" y="-28515"/>
                            <a:pt x="9908877" y="21603"/>
                            <a:pt x="10102674" y="0"/>
                          </a:cubicBezTo>
                          <a:cubicBezTo>
                            <a:pt x="10168765" y="8388"/>
                            <a:pt x="10206128" y="78599"/>
                            <a:pt x="10221978" y="131935"/>
                          </a:cubicBezTo>
                          <a:cubicBezTo>
                            <a:pt x="10220976" y="212663"/>
                            <a:pt x="10205112" y="448131"/>
                            <a:pt x="10221978" y="536637"/>
                          </a:cubicBezTo>
                          <a:cubicBezTo>
                            <a:pt x="10251491" y="654510"/>
                            <a:pt x="10205874" y="797300"/>
                            <a:pt x="10221978" y="954681"/>
                          </a:cubicBezTo>
                          <a:cubicBezTo>
                            <a:pt x="10211072" y="1102596"/>
                            <a:pt x="10195432" y="1324169"/>
                            <a:pt x="10221978" y="1466117"/>
                          </a:cubicBezTo>
                          <a:cubicBezTo>
                            <a:pt x="10210564" y="1547276"/>
                            <a:pt x="10172023" y="1589257"/>
                            <a:pt x="10102674" y="1598053"/>
                          </a:cubicBezTo>
                          <a:cubicBezTo>
                            <a:pt x="9981704" y="1644440"/>
                            <a:pt x="9789269" y="1585552"/>
                            <a:pt x="9677067" y="1598053"/>
                          </a:cubicBezTo>
                          <a:cubicBezTo>
                            <a:pt x="9546255" y="1571545"/>
                            <a:pt x="9356124" y="1566646"/>
                            <a:pt x="9151626" y="1598053"/>
                          </a:cubicBezTo>
                          <a:cubicBezTo>
                            <a:pt x="8923270" y="1619574"/>
                            <a:pt x="8752717" y="1553304"/>
                            <a:pt x="8426518" y="1598053"/>
                          </a:cubicBezTo>
                          <a:cubicBezTo>
                            <a:pt x="8104297" y="1642358"/>
                            <a:pt x="8072791" y="1536636"/>
                            <a:pt x="7901078" y="1598053"/>
                          </a:cubicBezTo>
                          <a:cubicBezTo>
                            <a:pt x="7686353" y="1613305"/>
                            <a:pt x="7407835" y="1592263"/>
                            <a:pt x="7175970" y="1598053"/>
                          </a:cubicBezTo>
                          <a:cubicBezTo>
                            <a:pt x="6878260" y="1624607"/>
                            <a:pt x="6962397" y="1587017"/>
                            <a:pt x="6850197" y="1598053"/>
                          </a:cubicBezTo>
                          <a:cubicBezTo>
                            <a:pt x="6717841" y="1664225"/>
                            <a:pt x="6467043" y="1619738"/>
                            <a:pt x="6224922" y="1598053"/>
                          </a:cubicBezTo>
                          <a:cubicBezTo>
                            <a:pt x="6000363" y="1596143"/>
                            <a:pt x="6055457" y="1554116"/>
                            <a:pt x="5899149" y="1598053"/>
                          </a:cubicBezTo>
                          <a:cubicBezTo>
                            <a:pt x="5737868" y="1652635"/>
                            <a:pt x="5660741" y="1545335"/>
                            <a:pt x="5573377" y="1598053"/>
                          </a:cubicBezTo>
                          <a:cubicBezTo>
                            <a:pt x="5504160" y="1610466"/>
                            <a:pt x="5233904" y="1611055"/>
                            <a:pt x="4948102" y="1598053"/>
                          </a:cubicBezTo>
                          <a:cubicBezTo>
                            <a:pt x="4679590" y="1638598"/>
                            <a:pt x="4654571" y="1594331"/>
                            <a:pt x="4522495" y="1598053"/>
                          </a:cubicBezTo>
                          <a:cubicBezTo>
                            <a:pt x="4395313" y="1618755"/>
                            <a:pt x="4335957" y="1576867"/>
                            <a:pt x="4196722" y="1598053"/>
                          </a:cubicBezTo>
                          <a:cubicBezTo>
                            <a:pt x="4074547" y="1611383"/>
                            <a:pt x="3952971" y="1520497"/>
                            <a:pt x="3671281" y="1598053"/>
                          </a:cubicBezTo>
                          <a:cubicBezTo>
                            <a:pt x="3409779" y="1633613"/>
                            <a:pt x="3323488" y="1580160"/>
                            <a:pt x="3145841" y="1598053"/>
                          </a:cubicBezTo>
                          <a:cubicBezTo>
                            <a:pt x="2969025" y="1593295"/>
                            <a:pt x="2928237" y="1555716"/>
                            <a:pt x="2820067" y="1598053"/>
                          </a:cubicBezTo>
                          <a:cubicBezTo>
                            <a:pt x="2729104" y="1653936"/>
                            <a:pt x="2448966" y="1558262"/>
                            <a:pt x="2294627" y="1598053"/>
                          </a:cubicBezTo>
                          <a:cubicBezTo>
                            <a:pt x="2145624" y="1653453"/>
                            <a:pt x="1868223" y="1567198"/>
                            <a:pt x="1669352" y="1598053"/>
                          </a:cubicBezTo>
                          <a:cubicBezTo>
                            <a:pt x="1508266" y="1636047"/>
                            <a:pt x="1211152" y="1593752"/>
                            <a:pt x="1044078" y="1598053"/>
                          </a:cubicBezTo>
                          <a:cubicBezTo>
                            <a:pt x="850195" y="1574055"/>
                            <a:pt x="300704" y="1468216"/>
                            <a:pt x="119303" y="1598053"/>
                          </a:cubicBezTo>
                          <a:cubicBezTo>
                            <a:pt x="46681" y="1618191"/>
                            <a:pt x="17592" y="1561076"/>
                            <a:pt x="0" y="1466117"/>
                          </a:cubicBezTo>
                          <a:cubicBezTo>
                            <a:pt x="-49028" y="1319571"/>
                            <a:pt x="5718" y="1152237"/>
                            <a:pt x="0" y="1008048"/>
                          </a:cubicBezTo>
                          <a:cubicBezTo>
                            <a:pt x="-44066" y="851578"/>
                            <a:pt x="30892" y="700551"/>
                            <a:pt x="0" y="536637"/>
                          </a:cubicBezTo>
                          <a:cubicBezTo>
                            <a:pt x="6074" y="376070"/>
                            <a:pt x="23108" y="288141"/>
                            <a:pt x="0" y="131935"/>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文本框 9">
              <a:extLst>
                <a:ext uri="{FF2B5EF4-FFF2-40B4-BE49-F238E27FC236}">
                  <a16:creationId xmlns:a16="http://schemas.microsoft.com/office/drawing/2014/main" id="{E1897939-C3CE-5C2C-6A06-D0D7837D769B}"/>
                </a:ext>
              </a:extLst>
            </p:cNvPr>
            <p:cNvSpPr txBox="1"/>
            <p:nvPr/>
          </p:nvSpPr>
          <p:spPr>
            <a:xfrm>
              <a:off x="845880" y="5362879"/>
              <a:ext cx="10458313" cy="998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字魂105号-简雅黑" panose="00000500000000000000" pitchFamily="2" charset="-122"/>
                </a:rPr>
                <a:t>Những</a:t>
              </a:r>
              <a:r>
                <a:rPr kumimoji="0" lang="vi-VN"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字魂105号-简雅黑" panose="00000500000000000000" pitchFamily="2" charset="-122"/>
                </a:rPr>
                <a:t> con người nhỏ bé bước ra từ trong quả bầu.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Tree>
    <p:extLst>
      <p:ext uri="{BB962C8B-B14F-4D97-AF65-F5344CB8AC3E}">
        <p14:creationId xmlns:p14="http://schemas.microsoft.com/office/powerpoint/2010/main" val="3966490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C8D7C72-670B-47E1-67B2-FAE343C79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602C3B1-B527-DA6B-9B13-ACC41C3D7BF4}"/>
              </a:ext>
            </a:extLst>
          </p:cNvPr>
          <p:cNvGrpSpPr/>
          <p:nvPr/>
        </p:nvGrpSpPr>
        <p:grpSpPr>
          <a:xfrm>
            <a:off x="486135" y="5261042"/>
            <a:ext cx="11219730" cy="1149628"/>
            <a:chOff x="255839" y="5141019"/>
            <a:chExt cx="11620761" cy="2111032"/>
          </a:xfrm>
        </p:grpSpPr>
        <p:sp>
          <p:nvSpPr>
            <p:cNvPr id="7" name="Rectangle: Rounded Corners 6">
              <a:extLst>
                <a:ext uri="{FF2B5EF4-FFF2-40B4-BE49-F238E27FC236}">
                  <a16:creationId xmlns:a16="http://schemas.microsoft.com/office/drawing/2014/main" id="{E214FA85-671A-49EB-D1E1-AC31DAD2B349}"/>
                </a:ext>
              </a:extLst>
            </p:cNvPr>
            <p:cNvSpPr/>
            <p:nvPr/>
          </p:nvSpPr>
          <p:spPr>
            <a:xfrm>
              <a:off x="255839" y="5141019"/>
              <a:ext cx="11453727" cy="2111032"/>
            </a:xfrm>
            <a:custGeom>
              <a:avLst/>
              <a:gdLst>
                <a:gd name="connsiteX0" fmla="*/ 0 w 12192001"/>
                <a:gd name="connsiteY0" fmla="*/ 174287 h 2111032"/>
                <a:gd name="connsiteX1" fmla="*/ 174287 w 12192001"/>
                <a:gd name="connsiteY1" fmla="*/ 0 h 2111032"/>
                <a:gd name="connsiteX2" fmla="*/ 1003327 w 12192001"/>
                <a:gd name="connsiteY2" fmla="*/ 0 h 2111032"/>
                <a:gd name="connsiteX3" fmla="*/ 1713933 w 12192001"/>
                <a:gd name="connsiteY3" fmla="*/ 0 h 2111032"/>
                <a:gd name="connsiteX4" fmla="*/ 2306104 w 12192001"/>
                <a:gd name="connsiteY4" fmla="*/ 0 h 2111032"/>
                <a:gd name="connsiteX5" fmla="*/ 2779841 w 12192001"/>
                <a:gd name="connsiteY5" fmla="*/ 0 h 2111032"/>
                <a:gd name="connsiteX6" fmla="*/ 3372012 w 12192001"/>
                <a:gd name="connsiteY6" fmla="*/ 0 h 2111032"/>
                <a:gd name="connsiteX7" fmla="*/ 3845749 w 12192001"/>
                <a:gd name="connsiteY7" fmla="*/ 0 h 2111032"/>
                <a:gd name="connsiteX8" fmla="*/ 4082618 w 12192001"/>
                <a:gd name="connsiteY8" fmla="*/ 0 h 2111032"/>
                <a:gd name="connsiteX9" fmla="*/ 4437921 w 12192001"/>
                <a:gd name="connsiteY9" fmla="*/ 0 h 2111032"/>
                <a:gd name="connsiteX10" fmla="*/ 4911658 w 12192001"/>
                <a:gd name="connsiteY10" fmla="*/ 0 h 2111032"/>
                <a:gd name="connsiteX11" fmla="*/ 5385395 w 12192001"/>
                <a:gd name="connsiteY11" fmla="*/ 0 h 2111032"/>
                <a:gd name="connsiteX12" fmla="*/ 5977566 w 12192001"/>
                <a:gd name="connsiteY12" fmla="*/ 0 h 2111032"/>
                <a:gd name="connsiteX13" fmla="*/ 6688172 w 12192001"/>
                <a:gd name="connsiteY13" fmla="*/ 0 h 2111032"/>
                <a:gd name="connsiteX14" fmla="*/ 7398777 w 12192001"/>
                <a:gd name="connsiteY14" fmla="*/ 0 h 2111032"/>
                <a:gd name="connsiteX15" fmla="*/ 8109383 w 12192001"/>
                <a:gd name="connsiteY15" fmla="*/ 0 h 2111032"/>
                <a:gd name="connsiteX16" fmla="*/ 8346252 w 12192001"/>
                <a:gd name="connsiteY16" fmla="*/ 0 h 2111032"/>
                <a:gd name="connsiteX17" fmla="*/ 8938423 w 12192001"/>
                <a:gd name="connsiteY17" fmla="*/ 0 h 2111032"/>
                <a:gd name="connsiteX18" fmla="*/ 9767463 w 12192001"/>
                <a:gd name="connsiteY18" fmla="*/ 0 h 2111032"/>
                <a:gd name="connsiteX19" fmla="*/ 10359634 w 12192001"/>
                <a:gd name="connsiteY19" fmla="*/ 0 h 2111032"/>
                <a:gd name="connsiteX20" fmla="*/ 10714937 w 12192001"/>
                <a:gd name="connsiteY20" fmla="*/ 0 h 2111032"/>
                <a:gd name="connsiteX21" fmla="*/ 12017714 w 12192001"/>
                <a:gd name="connsiteY21" fmla="*/ 0 h 2111032"/>
                <a:gd name="connsiteX22" fmla="*/ 12192001 w 12192001"/>
                <a:gd name="connsiteY22" fmla="*/ 174287 h 2111032"/>
                <a:gd name="connsiteX23" fmla="*/ 12192001 w 12192001"/>
                <a:gd name="connsiteY23" fmla="*/ 761773 h 2111032"/>
                <a:gd name="connsiteX24" fmla="*/ 12192001 w 12192001"/>
                <a:gd name="connsiteY24" fmla="*/ 1296385 h 2111032"/>
                <a:gd name="connsiteX25" fmla="*/ 12192001 w 12192001"/>
                <a:gd name="connsiteY25" fmla="*/ 1936745 h 2111032"/>
                <a:gd name="connsiteX26" fmla="*/ 12017714 w 12192001"/>
                <a:gd name="connsiteY26" fmla="*/ 2111032 h 2111032"/>
                <a:gd name="connsiteX27" fmla="*/ 11188674 w 12192001"/>
                <a:gd name="connsiteY27" fmla="*/ 2111032 h 2111032"/>
                <a:gd name="connsiteX28" fmla="*/ 10596503 w 12192001"/>
                <a:gd name="connsiteY28" fmla="*/ 2111032 h 2111032"/>
                <a:gd name="connsiteX29" fmla="*/ 9767463 w 12192001"/>
                <a:gd name="connsiteY29" fmla="*/ 2111032 h 2111032"/>
                <a:gd name="connsiteX30" fmla="*/ 9412160 w 12192001"/>
                <a:gd name="connsiteY30" fmla="*/ 2111032 h 2111032"/>
                <a:gd name="connsiteX31" fmla="*/ 8701554 w 12192001"/>
                <a:gd name="connsiteY31" fmla="*/ 2111032 h 2111032"/>
                <a:gd name="connsiteX32" fmla="*/ 8346252 w 12192001"/>
                <a:gd name="connsiteY32" fmla="*/ 2111032 h 2111032"/>
                <a:gd name="connsiteX33" fmla="*/ 7990949 w 12192001"/>
                <a:gd name="connsiteY33" fmla="*/ 2111032 h 2111032"/>
                <a:gd name="connsiteX34" fmla="*/ 7280343 w 12192001"/>
                <a:gd name="connsiteY34" fmla="*/ 2111032 h 2111032"/>
                <a:gd name="connsiteX35" fmla="*/ 6806606 w 12192001"/>
                <a:gd name="connsiteY35" fmla="*/ 2111032 h 2111032"/>
                <a:gd name="connsiteX36" fmla="*/ 6451303 w 12192001"/>
                <a:gd name="connsiteY36" fmla="*/ 2111032 h 2111032"/>
                <a:gd name="connsiteX37" fmla="*/ 5859132 w 12192001"/>
                <a:gd name="connsiteY37" fmla="*/ 2111032 h 2111032"/>
                <a:gd name="connsiteX38" fmla="*/ 5266961 w 12192001"/>
                <a:gd name="connsiteY38" fmla="*/ 2111032 h 2111032"/>
                <a:gd name="connsiteX39" fmla="*/ 4911658 w 12192001"/>
                <a:gd name="connsiteY39" fmla="*/ 2111032 h 2111032"/>
                <a:gd name="connsiteX40" fmla="*/ 4319486 w 12192001"/>
                <a:gd name="connsiteY40" fmla="*/ 2111032 h 2111032"/>
                <a:gd name="connsiteX41" fmla="*/ 3608881 w 12192001"/>
                <a:gd name="connsiteY41" fmla="*/ 2111032 h 2111032"/>
                <a:gd name="connsiteX42" fmla="*/ 2898275 w 12192001"/>
                <a:gd name="connsiteY42" fmla="*/ 2111032 h 2111032"/>
                <a:gd name="connsiteX43" fmla="*/ 2069235 w 12192001"/>
                <a:gd name="connsiteY43" fmla="*/ 2111032 h 2111032"/>
                <a:gd name="connsiteX44" fmla="*/ 1595498 w 12192001"/>
                <a:gd name="connsiteY44" fmla="*/ 2111032 h 2111032"/>
                <a:gd name="connsiteX45" fmla="*/ 766458 w 12192001"/>
                <a:gd name="connsiteY45" fmla="*/ 2111032 h 2111032"/>
                <a:gd name="connsiteX46" fmla="*/ 174287 w 12192001"/>
                <a:gd name="connsiteY46" fmla="*/ 2111032 h 2111032"/>
                <a:gd name="connsiteX47" fmla="*/ 0 w 12192001"/>
                <a:gd name="connsiteY47" fmla="*/ 1936745 h 2111032"/>
                <a:gd name="connsiteX48" fmla="*/ 0 w 12192001"/>
                <a:gd name="connsiteY48" fmla="*/ 1314010 h 2111032"/>
                <a:gd name="connsiteX49" fmla="*/ 0 w 12192001"/>
                <a:gd name="connsiteY49" fmla="*/ 761773 h 2111032"/>
                <a:gd name="connsiteX50" fmla="*/ 0 w 12192001"/>
                <a:gd name="connsiteY50" fmla="*/ 174287 h 21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1" h="2111032" fill="none" extrusionOk="0">
                  <a:moveTo>
                    <a:pt x="0" y="174287"/>
                  </a:moveTo>
                  <a:cubicBezTo>
                    <a:pt x="-3498" y="78540"/>
                    <a:pt x="92611" y="-14360"/>
                    <a:pt x="174287" y="0"/>
                  </a:cubicBezTo>
                  <a:cubicBezTo>
                    <a:pt x="450455" y="-43080"/>
                    <a:pt x="725172" y="84127"/>
                    <a:pt x="1003327" y="0"/>
                  </a:cubicBezTo>
                  <a:cubicBezTo>
                    <a:pt x="1281482" y="-84127"/>
                    <a:pt x="1486350" y="5357"/>
                    <a:pt x="1713933" y="0"/>
                  </a:cubicBezTo>
                  <a:cubicBezTo>
                    <a:pt x="1941516" y="-5357"/>
                    <a:pt x="2079632" y="68901"/>
                    <a:pt x="2306104" y="0"/>
                  </a:cubicBezTo>
                  <a:cubicBezTo>
                    <a:pt x="2532576" y="-68901"/>
                    <a:pt x="2661531" y="51998"/>
                    <a:pt x="2779841" y="0"/>
                  </a:cubicBezTo>
                  <a:cubicBezTo>
                    <a:pt x="2898151" y="-51998"/>
                    <a:pt x="3131258" y="48362"/>
                    <a:pt x="3372012" y="0"/>
                  </a:cubicBezTo>
                  <a:cubicBezTo>
                    <a:pt x="3612766" y="-48362"/>
                    <a:pt x="3699671" y="34376"/>
                    <a:pt x="3845749" y="0"/>
                  </a:cubicBezTo>
                  <a:cubicBezTo>
                    <a:pt x="3991827" y="-34376"/>
                    <a:pt x="4022751" y="6769"/>
                    <a:pt x="4082618" y="0"/>
                  </a:cubicBezTo>
                  <a:cubicBezTo>
                    <a:pt x="4142485" y="-6769"/>
                    <a:pt x="4345354" y="37557"/>
                    <a:pt x="4437921" y="0"/>
                  </a:cubicBezTo>
                  <a:cubicBezTo>
                    <a:pt x="4530488" y="-37557"/>
                    <a:pt x="4695477" y="507"/>
                    <a:pt x="4911658" y="0"/>
                  </a:cubicBezTo>
                  <a:cubicBezTo>
                    <a:pt x="5127839" y="-507"/>
                    <a:pt x="5252027" y="43140"/>
                    <a:pt x="5385395" y="0"/>
                  </a:cubicBezTo>
                  <a:cubicBezTo>
                    <a:pt x="5518763" y="-43140"/>
                    <a:pt x="5833828" y="16513"/>
                    <a:pt x="5977566" y="0"/>
                  </a:cubicBezTo>
                  <a:cubicBezTo>
                    <a:pt x="6121304" y="-16513"/>
                    <a:pt x="6363514" y="8845"/>
                    <a:pt x="6688172" y="0"/>
                  </a:cubicBezTo>
                  <a:cubicBezTo>
                    <a:pt x="7012830" y="-8845"/>
                    <a:pt x="7070794" y="48014"/>
                    <a:pt x="7398777" y="0"/>
                  </a:cubicBezTo>
                  <a:cubicBezTo>
                    <a:pt x="7726760" y="-48014"/>
                    <a:pt x="7789898" y="23835"/>
                    <a:pt x="8109383" y="0"/>
                  </a:cubicBezTo>
                  <a:cubicBezTo>
                    <a:pt x="8428868" y="-23835"/>
                    <a:pt x="8264939" y="20261"/>
                    <a:pt x="8346252" y="0"/>
                  </a:cubicBezTo>
                  <a:cubicBezTo>
                    <a:pt x="8427565" y="-20261"/>
                    <a:pt x="8683215" y="31120"/>
                    <a:pt x="8938423" y="0"/>
                  </a:cubicBezTo>
                  <a:cubicBezTo>
                    <a:pt x="9193631" y="-31120"/>
                    <a:pt x="9582320" y="5435"/>
                    <a:pt x="9767463" y="0"/>
                  </a:cubicBezTo>
                  <a:cubicBezTo>
                    <a:pt x="9952606" y="-5435"/>
                    <a:pt x="10146634" y="46882"/>
                    <a:pt x="10359634" y="0"/>
                  </a:cubicBezTo>
                  <a:cubicBezTo>
                    <a:pt x="10572634" y="-46882"/>
                    <a:pt x="10593653" y="38752"/>
                    <a:pt x="10714937" y="0"/>
                  </a:cubicBezTo>
                  <a:cubicBezTo>
                    <a:pt x="10836221" y="-38752"/>
                    <a:pt x="11441957" y="120352"/>
                    <a:pt x="12017714" y="0"/>
                  </a:cubicBezTo>
                  <a:cubicBezTo>
                    <a:pt x="12124587" y="-16896"/>
                    <a:pt x="12217843" y="81180"/>
                    <a:pt x="12192001" y="174287"/>
                  </a:cubicBezTo>
                  <a:cubicBezTo>
                    <a:pt x="12257551" y="298917"/>
                    <a:pt x="12160861" y="474025"/>
                    <a:pt x="12192001" y="761773"/>
                  </a:cubicBezTo>
                  <a:cubicBezTo>
                    <a:pt x="12223141" y="1049521"/>
                    <a:pt x="12135267" y="1048347"/>
                    <a:pt x="12192001" y="1296385"/>
                  </a:cubicBezTo>
                  <a:cubicBezTo>
                    <a:pt x="12248735" y="1544423"/>
                    <a:pt x="12173141" y="1798525"/>
                    <a:pt x="12192001" y="1936745"/>
                  </a:cubicBezTo>
                  <a:cubicBezTo>
                    <a:pt x="12187398" y="2033908"/>
                    <a:pt x="12133852" y="2126641"/>
                    <a:pt x="12017714" y="2111032"/>
                  </a:cubicBezTo>
                  <a:cubicBezTo>
                    <a:pt x="11748228" y="2143963"/>
                    <a:pt x="11551336" y="2030255"/>
                    <a:pt x="11188674" y="2111032"/>
                  </a:cubicBezTo>
                  <a:cubicBezTo>
                    <a:pt x="10826012" y="2191809"/>
                    <a:pt x="10855331" y="2096995"/>
                    <a:pt x="10596503" y="2111032"/>
                  </a:cubicBezTo>
                  <a:cubicBezTo>
                    <a:pt x="10337675" y="2125069"/>
                    <a:pt x="10079911" y="2067857"/>
                    <a:pt x="9767463" y="2111032"/>
                  </a:cubicBezTo>
                  <a:cubicBezTo>
                    <a:pt x="9455015" y="2154207"/>
                    <a:pt x="9549042" y="2082548"/>
                    <a:pt x="9412160" y="2111032"/>
                  </a:cubicBezTo>
                  <a:cubicBezTo>
                    <a:pt x="9275278" y="2139516"/>
                    <a:pt x="8985417" y="2087960"/>
                    <a:pt x="8701554" y="2111032"/>
                  </a:cubicBezTo>
                  <a:cubicBezTo>
                    <a:pt x="8417691" y="2134104"/>
                    <a:pt x="8511695" y="2084791"/>
                    <a:pt x="8346252" y="2111032"/>
                  </a:cubicBezTo>
                  <a:cubicBezTo>
                    <a:pt x="8180809" y="2137273"/>
                    <a:pt x="8136690" y="2092392"/>
                    <a:pt x="7990949" y="2111032"/>
                  </a:cubicBezTo>
                  <a:cubicBezTo>
                    <a:pt x="7845208" y="2129672"/>
                    <a:pt x="7453920" y="2045085"/>
                    <a:pt x="7280343" y="2111032"/>
                  </a:cubicBezTo>
                  <a:cubicBezTo>
                    <a:pt x="7106766" y="2176979"/>
                    <a:pt x="7034081" y="2084808"/>
                    <a:pt x="6806606" y="2111032"/>
                  </a:cubicBezTo>
                  <a:cubicBezTo>
                    <a:pt x="6579131" y="2137256"/>
                    <a:pt x="6569271" y="2076060"/>
                    <a:pt x="6451303" y="2111032"/>
                  </a:cubicBezTo>
                  <a:cubicBezTo>
                    <a:pt x="6333335" y="2146004"/>
                    <a:pt x="6115639" y="2046930"/>
                    <a:pt x="5859132" y="2111032"/>
                  </a:cubicBezTo>
                  <a:cubicBezTo>
                    <a:pt x="5602625" y="2175134"/>
                    <a:pt x="5448050" y="2040483"/>
                    <a:pt x="5266961" y="2111032"/>
                  </a:cubicBezTo>
                  <a:cubicBezTo>
                    <a:pt x="5085872" y="2181581"/>
                    <a:pt x="5029407" y="2072703"/>
                    <a:pt x="4911658" y="2111032"/>
                  </a:cubicBezTo>
                  <a:cubicBezTo>
                    <a:pt x="4793909" y="2149361"/>
                    <a:pt x="4560150" y="2089613"/>
                    <a:pt x="4319486" y="2111032"/>
                  </a:cubicBezTo>
                  <a:cubicBezTo>
                    <a:pt x="4078822" y="2132451"/>
                    <a:pt x="3861672" y="2066090"/>
                    <a:pt x="3608881" y="2111032"/>
                  </a:cubicBezTo>
                  <a:cubicBezTo>
                    <a:pt x="3356090" y="2155974"/>
                    <a:pt x="3217214" y="2075184"/>
                    <a:pt x="2898275" y="2111032"/>
                  </a:cubicBezTo>
                  <a:cubicBezTo>
                    <a:pt x="2579336" y="2146880"/>
                    <a:pt x="2245290" y="2016647"/>
                    <a:pt x="2069235" y="2111032"/>
                  </a:cubicBezTo>
                  <a:cubicBezTo>
                    <a:pt x="1893180" y="2205417"/>
                    <a:pt x="1695930" y="2106106"/>
                    <a:pt x="1595498" y="2111032"/>
                  </a:cubicBezTo>
                  <a:cubicBezTo>
                    <a:pt x="1495066" y="2115958"/>
                    <a:pt x="1061284" y="2076949"/>
                    <a:pt x="766458" y="2111032"/>
                  </a:cubicBezTo>
                  <a:cubicBezTo>
                    <a:pt x="471632" y="2145115"/>
                    <a:pt x="390188" y="2047955"/>
                    <a:pt x="174287" y="2111032"/>
                  </a:cubicBezTo>
                  <a:cubicBezTo>
                    <a:pt x="77575" y="2113522"/>
                    <a:pt x="4921" y="2017334"/>
                    <a:pt x="0" y="1936745"/>
                  </a:cubicBezTo>
                  <a:cubicBezTo>
                    <a:pt x="-43037" y="1785003"/>
                    <a:pt x="33369" y="1453972"/>
                    <a:pt x="0" y="1314010"/>
                  </a:cubicBezTo>
                  <a:cubicBezTo>
                    <a:pt x="-33369" y="1174048"/>
                    <a:pt x="4362" y="1010848"/>
                    <a:pt x="0" y="761773"/>
                  </a:cubicBezTo>
                  <a:cubicBezTo>
                    <a:pt x="-4362" y="512698"/>
                    <a:pt x="48141" y="402466"/>
                    <a:pt x="0" y="174287"/>
                  </a:cubicBezTo>
                  <a:close/>
                </a:path>
                <a:path w="12192001" h="2111032" stroke="0" extrusionOk="0">
                  <a:moveTo>
                    <a:pt x="0" y="174287"/>
                  </a:moveTo>
                  <a:cubicBezTo>
                    <a:pt x="8203" y="61145"/>
                    <a:pt x="79880" y="2322"/>
                    <a:pt x="174287" y="0"/>
                  </a:cubicBezTo>
                  <a:cubicBezTo>
                    <a:pt x="588442" y="-83295"/>
                    <a:pt x="752598" y="7708"/>
                    <a:pt x="1003327" y="0"/>
                  </a:cubicBezTo>
                  <a:cubicBezTo>
                    <a:pt x="1254056" y="-7708"/>
                    <a:pt x="1134720" y="26465"/>
                    <a:pt x="1240195" y="0"/>
                  </a:cubicBezTo>
                  <a:cubicBezTo>
                    <a:pt x="1345670" y="-26465"/>
                    <a:pt x="1476932" y="9604"/>
                    <a:pt x="1595498" y="0"/>
                  </a:cubicBezTo>
                  <a:cubicBezTo>
                    <a:pt x="1714064" y="-9604"/>
                    <a:pt x="1937791" y="11976"/>
                    <a:pt x="2069235" y="0"/>
                  </a:cubicBezTo>
                  <a:cubicBezTo>
                    <a:pt x="2200679" y="-11976"/>
                    <a:pt x="2487324" y="33007"/>
                    <a:pt x="2661407" y="0"/>
                  </a:cubicBezTo>
                  <a:cubicBezTo>
                    <a:pt x="2835490" y="-33007"/>
                    <a:pt x="2983668" y="46354"/>
                    <a:pt x="3253578" y="0"/>
                  </a:cubicBezTo>
                  <a:cubicBezTo>
                    <a:pt x="3523488" y="-46354"/>
                    <a:pt x="3613838" y="12152"/>
                    <a:pt x="3845749" y="0"/>
                  </a:cubicBezTo>
                  <a:cubicBezTo>
                    <a:pt x="4077660" y="-12152"/>
                    <a:pt x="4315160" y="1302"/>
                    <a:pt x="4556355" y="0"/>
                  </a:cubicBezTo>
                  <a:cubicBezTo>
                    <a:pt x="4797550" y="-1302"/>
                    <a:pt x="4918184" y="41925"/>
                    <a:pt x="5030092" y="0"/>
                  </a:cubicBezTo>
                  <a:cubicBezTo>
                    <a:pt x="5142000" y="-41925"/>
                    <a:pt x="5551745" y="23981"/>
                    <a:pt x="5740698" y="0"/>
                  </a:cubicBezTo>
                  <a:cubicBezTo>
                    <a:pt x="5929651" y="-23981"/>
                    <a:pt x="5883731" y="24184"/>
                    <a:pt x="5977566" y="0"/>
                  </a:cubicBezTo>
                  <a:cubicBezTo>
                    <a:pt x="6071401" y="-24184"/>
                    <a:pt x="6539166" y="67532"/>
                    <a:pt x="6806606" y="0"/>
                  </a:cubicBezTo>
                  <a:cubicBezTo>
                    <a:pt x="7074046" y="-67532"/>
                    <a:pt x="7183969" y="39798"/>
                    <a:pt x="7517212" y="0"/>
                  </a:cubicBezTo>
                  <a:cubicBezTo>
                    <a:pt x="7850455" y="-39798"/>
                    <a:pt x="7685107" y="22982"/>
                    <a:pt x="7754080" y="0"/>
                  </a:cubicBezTo>
                  <a:cubicBezTo>
                    <a:pt x="7823053" y="-22982"/>
                    <a:pt x="7923777" y="2417"/>
                    <a:pt x="7990949" y="0"/>
                  </a:cubicBezTo>
                  <a:cubicBezTo>
                    <a:pt x="8058121" y="-2417"/>
                    <a:pt x="8417849" y="25912"/>
                    <a:pt x="8583120" y="0"/>
                  </a:cubicBezTo>
                  <a:cubicBezTo>
                    <a:pt x="8748391" y="-25912"/>
                    <a:pt x="8978025" y="52677"/>
                    <a:pt x="9175292" y="0"/>
                  </a:cubicBezTo>
                  <a:cubicBezTo>
                    <a:pt x="9372559" y="-52677"/>
                    <a:pt x="9602619" y="57818"/>
                    <a:pt x="9767463" y="0"/>
                  </a:cubicBezTo>
                  <a:cubicBezTo>
                    <a:pt x="9932307" y="-57818"/>
                    <a:pt x="10078243" y="48562"/>
                    <a:pt x="10241200" y="0"/>
                  </a:cubicBezTo>
                  <a:cubicBezTo>
                    <a:pt x="10404157" y="-48562"/>
                    <a:pt x="10479331" y="4589"/>
                    <a:pt x="10714937" y="0"/>
                  </a:cubicBezTo>
                  <a:cubicBezTo>
                    <a:pt x="10950543" y="-4589"/>
                    <a:pt x="10961966" y="30322"/>
                    <a:pt x="11070240" y="0"/>
                  </a:cubicBezTo>
                  <a:cubicBezTo>
                    <a:pt x="11178514" y="-30322"/>
                    <a:pt x="11336070" y="29403"/>
                    <a:pt x="11425543" y="0"/>
                  </a:cubicBezTo>
                  <a:cubicBezTo>
                    <a:pt x="11515016" y="-29403"/>
                    <a:pt x="11750303" y="4617"/>
                    <a:pt x="12017714" y="0"/>
                  </a:cubicBezTo>
                  <a:cubicBezTo>
                    <a:pt x="12111593" y="9326"/>
                    <a:pt x="12197727" y="70919"/>
                    <a:pt x="12192001" y="174287"/>
                  </a:cubicBezTo>
                  <a:cubicBezTo>
                    <a:pt x="12257333" y="372316"/>
                    <a:pt x="12138792" y="581259"/>
                    <a:pt x="12192001" y="779398"/>
                  </a:cubicBezTo>
                  <a:cubicBezTo>
                    <a:pt x="12245210" y="977537"/>
                    <a:pt x="12160598" y="1211629"/>
                    <a:pt x="12192001" y="1384508"/>
                  </a:cubicBezTo>
                  <a:cubicBezTo>
                    <a:pt x="12223404" y="1557387"/>
                    <a:pt x="12154294" y="1759735"/>
                    <a:pt x="12192001" y="1936745"/>
                  </a:cubicBezTo>
                  <a:cubicBezTo>
                    <a:pt x="12202692" y="2055369"/>
                    <a:pt x="12115102" y="2114271"/>
                    <a:pt x="12017714" y="2111032"/>
                  </a:cubicBezTo>
                  <a:cubicBezTo>
                    <a:pt x="11889361" y="2122907"/>
                    <a:pt x="11562279" y="2057367"/>
                    <a:pt x="11425543" y="2111032"/>
                  </a:cubicBezTo>
                  <a:cubicBezTo>
                    <a:pt x="11288807" y="2164697"/>
                    <a:pt x="11145126" y="2107477"/>
                    <a:pt x="11070240" y="2111032"/>
                  </a:cubicBezTo>
                  <a:cubicBezTo>
                    <a:pt x="10995354" y="2114587"/>
                    <a:pt x="10757582" y="2081184"/>
                    <a:pt x="10478068" y="2111032"/>
                  </a:cubicBezTo>
                  <a:cubicBezTo>
                    <a:pt x="10198554" y="2140880"/>
                    <a:pt x="10322046" y="2092104"/>
                    <a:pt x="10241200" y="2111032"/>
                  </a:cubicBezTo>
                  <a:cubicBezTo>
                    <a:pt x="10160354" y="2129960"/>
                    <a:pt x="9679307" y="2096266"/>
                    <a:pt x="9530594" y="2111032"/>
                  </a:cubicBezTo>
                  <a:cubicBezTo>
                    <a:pt x="9381881" y="2125798"/>
                    <a:pt x="9309849" y="2089651"/>
                    <a:pt x="9175292" y="2111032"/>
                  </a:cubicBezTo>
                  <a:cubicBezTo>
                    <a:pt x="9040735" y="2132413"/>
                    <a:pt x="9021950" y="2096000"/>
                    <a:pt x="8938423" y="2111032"/>
                  </a:cubicBezTo>
                  <a:cubicBezTo>
                    <a:pt x="8854896" y="2126064"/>
                    <a:pt x="8408843" y="2078877"/>
                    <a:pt x="8109383" y="2111032"/>
                  </a:cubicBezTo>
                  <a:cubicBezTo>
                    <a:pt x="7809923" y="2143187"/>
                    <a:pt x="7932578" y="2086207"/>
                    <a:pt x="7872515" y="2111032"/>
                  </a:cubicBezTo>
                  <a:cubicBezTo>
                    <a:pt x="7812452" y="2135857"/>
                    <a:pt x="7348020" y="2039066"/>
                    <a:pt x="7043475" y="2111032"/>
                  </a:cubicBezTo>
                  <a:cubicBezTo>
                    <a:pt x="6738930" y="2182998"/>
                    <a:pt x="6788707" y="2075232"/>
                    <a:pt x="6688172" y="2111032"/>
                  </a:cubicBezTo>
                  <a:cubicBezTo>
                    <a:pt x="6587637" y="2146832"/>
                    <a:pt x="6534326" y="2103992"/>
                    <a:pt x="6451303" y="2111032"/>
                  </a:cubicBezTo>
                  <a:cubicBezTo>
                    <a:pt x="6368280" y="2118072"/>
                    <a:pt x="6268947" y="2107393"/>
                    <a:pt x="6214435" y="2111032"/>
                  </a:cubicBezTo>
                  <a:cubicBezTo>
                    <a:pt x="6159923" y="2114671"/>
                    <a:pt x="5657110" y="2104636"/>
                    <a:pt x="5503829" y="2111032"/>
                  </a:cubicBezTo>
                  <a:cubicBezTo>
                    <a:pt x="5350548" y="2117428"/>
                    <a:pt x="5016625" y="2090520"/>
                    <a:pt x="4674789" y="2111032"/>
                  </a:cubicBezTo>
                  <a:cubicBezTo>
                    <a:pt x="4332953" y="2131544"/>
                    <a:pt x="4350010" y="2059845"/>
                    <a:pt x="4082618" y="2111032"/>
                  </a:cubicBezTo>
                  <a:cubicBezTo>
                    <a:pt x="3815226" y="2162219"/>
                    <a:pt x="3900273" y="2106532"/>
                    <a:pt x="3845749" y="2111032"/>
                  </a:cubicBezTo>
                  <a:cubicBezTo>
                    <a:pt x="3791225" y="2115532"/>
                    <a:pt x="3512302" y="2066093"/>
                    <a:pt x="3372012" y="2111032"/>
                  </a:cubicBezTo>
                  <a:cubicBezTo>
                    <a:pt x="3231722" y="2155971"/>
                    <a:pt x="2751107" y="2089485"/>
                    <a:pt x="2542972" y="2111032"/>
                  </a:cubicBezTo>
                  <a:cubicBezTo>
                    <a:pt x="2334837" y="2132579"/>
                    <a:pt x="2011933" y="2095439"/>
                    <a:pt x="1832367" y="2111032"/>
                  </a:cubicBezTo>
                  <a:cubicBezTo>
                    <a:pt x="1652801" y="2126625"/>
                    <a:pt x="1451352" y="2043104"/>
                    <a:pt x="1240195" y="2111032"/>
                  </a:cubicBezTo>
                  <a:cubicBezTo>
                    <a:pt x="1029038" y="2178960"/>
                    <a:pt x="522288" y="2012273"/>
                    <a:pt x="174287" y="2111032"/>
                  </a:cubicBezTo>
                  <a:cubicBezTo>
                    <a:pt x="71904" y="2086673"/>
                    <a:pt x="4478" y="2038334"/>
                    <a:pt x="0" y="1936745"/>
                  </a:cubicBezTo>
                  <a:cubicBezTo>
                    <a:pt x="-38112" y="1687682"/>
                    <a:pt x="56081" y="1515022"/>
                    <a:pt x="0" y="1384508"/>
                  </a:cubicBezTo>
                  <a:cubicBezTo>
                    <a:pt x="-56081" y="1253994"/>
                    <a:pt x="40511" y="1026352"/>
                    <a:pt x="0" y="761773"/>
                  </a:cubicBezTo>
                  <a:cubicBezTo>
                    <a:pt x="-40511" y="497195"/>
                    <a:pt x="14995" y="309147"/>
                    <a:pt x="0" y="174287"/>
                  </a:cubicBezTo>
                  <a:close/>
                </a:path>
              </a:pathLst>
            </a:custGeom>
            <a:ln>
              <a:extLst>
                <a:ext uri="{C807C97D-BFC1-408E-A445-0C87EB9F89A2}">
                  <ask:lineSketchStyleProps xmlns:ask="http://schemas.microsoft.com/office/drawing/2018/sketchyshapes" sd="14095693">
                    <a:custGeom>
                      <a:avLst/>
                      <a:gdLst>
                        <a:gd name="connsiteX0" fmla="*/ 0 w 11058460"/>
                        <a:gd name="connsiteY0" fmla="*/ 94913 h 1149628"/>
                        <a:gd name="connsiteX1" fmla="*/ 94913 w 11058460"/>
                        <a:gd name="connsiteY1" fmla="*/ 0 h 1149628"/>
                        <a:gd name="connsiteX2" fmla="*/ 775633 w 11058460"/>
                        <a:gd name="connsiteY2" fmla="*/ 0 h 1149628"/>
                        <a:gd name="connsiteX3" fmla="*/ 1347666 w 11058460"/>
                        <a:gd name="connsiteY3" fmla="*/ 0 h 1149628"/>
                        <a:gd name="connsiteX4" fmla="*/ 1593640 w 11058460"/>
                        <a:gd name="connsiteY4" fmla="*/ 0 h 1149628"/>
                        <a:gd name="connsiteX5" fmla="*/ 2274360 w 11058460"/>
                        <a:gd name="connsiteY5" fmla="*/ 0 h 1149628"/>
                        <a:gd name="connsiteX6" fmla="*/ 2955080 w 11058460"/>
                        <a:gd name="connsiteY6" fmla="*/ 0 h 1149628"/>
                        <a:gd name="connsiteX7" fmla="*/ 3527113 w 11058460"/>
                        <a:gd name="connsiteY7" fmla="*/ 0 h 1149628"/>
                        <a:gd name="connsiteX8" fmla="*/ 3990460 w 11058460"/>
                        <a:gd name="connsiteY8" fmla="*/ 0 h 1149628"/>
                        <a:gd name="connsiteX9" fmla="*/ 4562494 w 11058460"/>
                        <a:gd name="connsiteY9" fmla="*/ 0 h 1149628"/>
                        <a:gd name="connsiteX10" fmla="*/ 5025841 w 11058460"/>
                        <a:gd name="connsiteY10" fmla="*/ 0 h 1149628"/>
                        <a:gd name="connsiteX11" fmla="*/ 5271815 w 11058460"/>
                        <a:gd name="connsiteY11" fmla="*/ 0 h 1149628"/>
                        <a:gd name="connsiteX12" fmla="*/ 5626476 w 11058460"/>
                        <a:gd name="connsiteY12" fmla="*/ 0 h 1149628"/>
                        <a:gd name="connsiteX13" fmla="*/ 6089823 w 11058460"/>
                        <a:gd name="connsiteY13" fmla="*/ 0 h 1149628"/>
                        <a:gd name="connsiteX14" fmla="*/ 6553170 w 11058460"/>
                        <a:gd name="connsiteY14" fmla="*/ 0 h 1149628"/>
                        <a:gd name="connsiteX15" fmla="*/ 7125203 w 11058460"/>
                        <a:gd name="connsiteY15" fmla="*/ 0 h 1149628"/>
                        <a:gd name="connsiteX16" fmla="*/ 7805923 w 11058460"/>
                        <a:gd name="connsiteY16" fmla="*/ 0 h 1149628"/>
                        <a:gd name="connsiteX17" fmla="*/ 8486643 w 11058460"/>
                        <a:gd name="connsiteY17" fmla="*/ 0 h 1149628"/>
                        <a:gd name="connsiteX18" fmla="*/ 9167362 w 11058460"/>
                        <a:gd name="connsiteY18" fmla="*/ 0 h 1149628"/>
                        <a:gd name="connsiteX19" fmla="*/ 9413337 w 11058460"/>
                        <a:gd name="connsiteY19" fmla="*/ 0 h 1149628"/>
                        <a:gd name="connsiteX20" fmla="*/ 9985370 w 11058460"/>
                        <a:gd name="connsiteY20" fmla="*/ 0 h 1149628"/>
                        <a:gd name="connsiteX21" fmla="*/ 10963547 w 11058460"/>
                        <a:gd name="connsiteY21" fmla="*/ 0 h 1149628"/>
                        <a:gd name="connsiteX22" fmla="*/ 11058460 w 11058460"/>
                        <a:gd name="connsiteY22" fmla="*/ 94913 h 1149628"/>
                        <a:gd name="connsiteX23" fmla="*/ 11058460 w 11058460"/>
                        <a:gd name="connsiteY23" fmla="*/ 565216 h 1149628"/>
                        <a:gd name="connsiteX24" fmla="*/ 11058460 w 11058460"/>
                        <a:gd name="connsiteY24" fmla="*/ 1054715 h 1149628"/>
                        <a:gd name="connsiteX25" fmla="*/ 10963547 w 11058460"/>
                        <a:gd name="connsiteY25" fmla="*/ 1149628 h 1149628"/>
                        <a:gd name="connsiteX26" fmla="*/ 10391514 w 11058460"/>
                        <a:gd name="connsiteY26" fmla="*/ 1149628 h 1149628"/>
                        <a:gd name="connsiteX27" fmla="*/ 9819480 w 11058460"/>
                        <a:gd name="connsiteY27" fmla="*/ 1149628 h 1149628"/>
                        <a:gd name="connsiteX28" fmla="*/ 9247447 w 11058460"/>
                        <a:gd name="connsiteY28" fmla="*/ 1149628 h 1149628"/>
                        <a:gd name="connsiteX29" fmla="*/ 8675414 w 11058460"/>
                        <a:gd name="connsiteY29" fmla="*/ 1149628 h 1149628"/>
                        <a:gd name="connsiteX30" fmla="*/ 7886007 w 11058460"/>
                        <a:gd name="connsiteY30" fmla="*/ 1149628 h 1149628"/>
                        <a:gd name="connsiteX31" fmla="*/ 7313974 w 11058460"/>
                        <a:gd name="connsiteY31" fmla="*/ 1149628 h 1149628"/>
                        <a:gd name="connsiteX32" fmla="*/ 6524568 w 11058460"/>
                        <a:gd name="connsiteY32" fmla="*/ 1149628 h 1149628"/>
                        <a:gd name="connsiteX33" fmla="*/ 6169907 w 11058460"/>
                        <a:gd name="connsiteY33" fmla="*/ 1149628 h 1149628"/>
                        <a:gd name="connsiteX34" fmla="*/ 5489188 w 11058460"/>
                        <a:gd name="connsiteY34" fmla="*/ 1149628 h 1149628"/>
                        <a:gd name="connsiteX35" fmla="*/ 5134527 w 11058460"/>
                        <a:gd name="connsiteY35" fmla="*/ 1149628 h 1149628"/>
                        <a:gd name="connsiteX36" fmla="*/ 4779866 w 11058460"/>
                        <a:gd name="connsiteY36" fmla="*/ 1149628 h 1149628"/>
                        <a:gd name="connsiteX37" fmla="*/ 4099147 w 11058460"/>
                        <a:gd name="connsiteY37" fmla="*/ 1149628 h 1149628"/>
                        <a:gd name="connsiteX38" fmla="*/ 3635800 w 11058460"/>
                        <a:gd name="connsiteY38" fmla="*/ 1149628 h 1149628"/>
                        <a:gd name="connsiteX39" fmla="*/ 3281139 w 11058460"/>
                        <a:gd name="connsiteY39" fmla="*/ 1149628 h 1149628"/>
                        <a:gd name="connsiteX40" fmla="*/ 2709105 w 11058460"/>
                        <a:gd name="connsiteY40" fmla="*/ 1149628 h 1149628"/>
                        <a:gd name="connsiteX41" fmla="*/ 2137072 w 11058460"/>
                        <a:gd name="connsiteY41" fmla="*/ 1149628 h 1149628"/>
                        <a:gd name="connsiteX42" fmla="*/ 1782411 w 11058460"/>
                        <a:gd name="connsiteY42" fmla="*/ 1149628 h 1149628"/>
                        <a:gd name="connsiteX43" fmla="*/ 1210378 w 11058460"/>
                        <a:gd name="connsiteY43" fmla="*/ 1149628 h 1149628"/>
                        <a:gd name="connsiteX44" fmla="*/ 94913 w 11058460"/>
                        <a:gd name="connsiteY44" fmla="*/ 1149628 h 1149628"/>
                        <a:gd name="connsiteX45" fmla="*/ 0 w 11058460"/>
                        <a:gd name="connsiteY45" fmla="*/ 1054715 h 1149628"/>
                        <a:gd name="connsiteX46" fmla="*/ 0 w 11058460"/>
                        <a:gd name="connsiteY46" fmla="*/ 584412 h 1149628"/>
                        <a:gd name="connsiteX47" fmla="*/ 0 w 11058460"/>
                        <a:gd name="connsiteY47" fmla="*/ 94913 h 114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58460" h="1149628" fill="none" extrusionOk="0">
                          <a:moveTo>
                            <a:pt x="0" y="94913"/>
                          </a:moveTo>
                          <a:cubicBezTo>
                            <a:pt x="-1617" y="50174"/>
                            <a:pt x="44147" y="53"/>
                            <a:pt x="94913" y="0"/>
                          </a:cubicBezTo>
                          <a:cubicBezTo>
                            <a:pt x="404152" y="-29428"/>
                            <a:pt x="614340" y="50994"/>
                            <a:pt x="775633" y="0"/>
                          </a:cubicBezTo>
                          <a:cubicBezTo>
                            <a:pt x="936926" y="-50994"/>
                            <a:pt x="1143029" y="65836"/>
                            <a:pt x="1347666" y="0"/>
                          </a:cubicBezTo>
                          <a:cubicBezTo>
                            <a:pt x="1552303" y="-65836"/>
                            <a:pt x="1472475" y="22047"/>
                            <a:pt x="1593640" y="0"/>
                          </a:cubicBezTo>
                          <a:cubicBezTo>
                            <a:pt x="1714805" y="-22047"/>
                            <a:pt x="1959592" y="26662"/>
                            <a:pt x="2274360" y="0"/>
                          </a:cubicBezTo>
                          <a:cubicBezTo>
                            <a:pt x="2589128" y="-26662"/>
                            <a:pt x="2628449" y="58758"/>
                            <a:pt x="2955080" y="0"/>
                          </a:cubicBezTo>
                          <a:cubicBezTo>
                            <a:pt x="3281711" y="-58758"/>
                            <a:pt x="3375149" y="1744"/>
                            <a:pt x="3527113" y="0"/>
                          </a:cubicBezTo>
                          <a:cubicBezTo>
                            <a:pt x="3679077" y="-1744"/>
                            <a:pt x="3853673" y="53385"/>
                            <a:pt x="3990460" y="0"/>
                          </a:cubicBezTo>
                          <a:cubicBezTo>
                            <a:pt x="4127247" y="-53385"/>
                            <a:pt x="4421419" y="9041"/>
                            <a:pt x="4562494" y="0"/>
                          </a:cubicBezTo>
                          <a:cubicBezTo>
                            <a:pt x="4703569" y="-9041"/>
                            <a:pt x="4926527" y="14720"/>
                            <a:pt x="5025841" y="0"/>
                          </a:cubicBezTo>
                          <a:cubicBezTo>
                            <a:pt x="5125155" y="-14720"/>
                            <a:pt x="5205500" y="6709"/>
                            <a:pt x="5271815" y="0"/>
                          </a:cubicBezTo>
                          <a:cubicBezTo>
                            <a:pt x="5338130" y="-6709"/>
                            <a:pt x="5521467" y="22610"/>
                            <a:pt x="5626476" y="0"/>
                          </a:cubicBezTo>
                          <a:cubicBezTo>
                            <a:pt x="5731485" y="-22610"/>
                            <a:pt x="5901666" y="12477"/>
                            <a:pt x="6089823" y="0"/>
                          </a:cubicBezTo>
                          <a:cubicBezTo>
                            <a:pt x="6277980" y="-12477"/>
                            <a:pt x="6371103" y="40168"/>
                            <a:pt x="6553170" y="0"/>
                          </a:cubicBezTo>
                          <a:cubicBezTo>
                            <a:pt x="6735237" y="-40168"/>
                            <a:pt x="6923767" y="13816"/>
                            <a:pt x="7125203" y="0"/>
                          </a:cubicBezTo>
                          <a:cubicBezTo>
                            <a:pt x="7326639" y="-13816"/>
                            <a:pt x="7606918" y="10286"/>
                            <a:pt x="7805923" y="0"/>
                          </a:cubicBezTo>
                          <a:cubicBezTo>
                            <a:pt x="8004928" y="-10286"/>
                            <a:pt x="8201379" y="63797"/>
                            <a:pt x="8486643" y="0"/>
                          </a:cubicBezTo>
                          <a:cubicBezTo>
                            <a:pt x="8771907" y="-63797"/>
                            <a:pt x="8852904" y="39195"/>
                            <a:pt x="9167362" y="0"/>
                          </a:cubicBezTo>
                          <a:cubicBezTo>
                            <a:pt x="9481820" y="-39195"/>
                            <a:pt x="9308921" y="1626"/>
                            <a:pt x="9413337" y="0"/>
                          </a:cubicBezTo>
                          <a:cubicBezTo>
                            <a:pt x="9517753" y="-1626"/>
                            <a:pt x="9829262" y="66417"/>
                            <a:pt x="9985370" y="0"/>
                          </a:cubicBezTo>
                          <a:cubicBezTo>
                            <a:pt x="10141478" y="-66417"/>
                            <a:pt x="10599085" y="70422"/>
                            <a:pt x="10963547" y="0"/>
                          </a:cubicBezTo>
                          <a:cubicBezTo>
                            <a:pt x="11021293" y="13164"/>
                            <a:pt x="11055241" y="42303"/>
                            <a:pt x="11058460" y="94913"/>
                          </a:cubicBezTo>
                          <a:cubicBezTo>
                            <a:pt x="11110378" y="305307"/>
                            <a:pt x="11038993" y="418586"/>
                            <a:pt x="11058460" y="565216"/>
                          </a:cubicBezTo>
                          <a:cubicBezTo>
                            <a:pt x="11077927" y="711846"/>
                            <a:pt x="11050985" y="821350"/>
                            <a:pt x="11058460" y="1054715"/>
                          </a:cubicBezTo>
                          <a:cubicBezTo>
                            <a:pt x="11065263" y="1116708"/>
                            <a:pt x="11006426" y="1145695"/>
                            <a:pt x="10963547" y="1149628"/>
                          </a:cubicBezTo>
                          <a:cubicBezTo>
                            <a:pt x="10797658" y="1197931"/>
                            <a:pt x="10586061" y="1113064"/>
                            <a:pt x="10391514" y="1149628"/>
                          </a:cubicBezTo>
                          <a:cubicBezTo>
                            <a:pt x="10196967" y="1186192"/>
                            <a:pt x="10002064" y="1142882"/>
                            <a:pt x="9819480" y="1149628"/>
                          </a:cubicBezTo>
                          <a:cubicBezTo>
                            <a:pt x="9636896" y="1156374"/>
                            <a:pt x="9427535" y="1120702"/>
                            <a:pt x="9247447" y="1149628"/>
                          </a:cubicBezTo>
                          <a:cubicBezTo>
                            <a:pt x="9067359" y="1178554"/>
                            <a:pt x="8846746" y="1123410"/>
                            <a:pt x="8675414" y="1149628"/>
                          </a:cubicBezTo>
                          <a:cubicBezTo>
                            <a:pt x="8504082" y="1175846"/>
                            <a:pt x="8202090" y="1102126"/>
                            <a:pt x="7886007" y="1149628"/>
                          </a:cubicBezTo>
                          <a:cubicBezTo>
                            <a:pt x="7569924" y="1197130"/>
                            <a:pt x="7431101" y="1136840"/>
                            <a:pt x="7313974" y="1149628"/>
                          </a:cubicBezTo>
                          <a:cubicBezTo>
                            <a:pt x="7196847" y="1162416"/>
                            <a:pt x="6860628" y="1139831"/>
                            <a:pt x="6524568" y="1149628"/>
                          </a:cubicBezTo>
                          <a:cubicBezTo>
                            <a:pt x="6188508" y="1159425"/>
                            <a:pt x="6302052" y="1134550"/>
                            <a:pt x="6169907" y="1149628"/>
                          </a:cubicBezTo>
                          <a:cubicBezTo>
                            <a:pt x="6037762" y="1164706"/>
                            <a:pt x="5729204" y="1131645"/>
                            <a:pt x="5489188" y="1149628"/>
                          </a:cubicBezTo>
                          <a:cubicBezTo>
                            <a:pt x="5249172" y="1167611"/>
                            <a:pt x="5230330" y="1110575"/>
                            <a:pt x="5134527" y="1149628"/>
                          </a:cubicBezTo>
                          <a:cubicBezTo>
                            <a:pt x="5038724" y="1188681"/>
                            <a:pt x="4926168" y="1110513"/>
                            <a:pt x="4779866" y="1149628"/>
                          </a:cubicBezTo>
                          <a:cubicBezTo>
                            <a:pt x="4633564" y="1188743"/>
                            <a:pt x="4243603" y="1106362"/>
                            <a:pt x="4099147" y="1149628"/>
                          </a:cubicBezTo>
                          <a:cubicBezTo>
                            <a:pt x="3954691" y="1192894"/>
                            <a:pt x="3756825" y="1117316"/>
                            <a:pt x="3635800" y="1149628"/>
                          </a:cubicBezTo>
                          <a:cubicBezTo>
                            <a:pt x="3514775" y="1181940"/>
                            <a:pt x="3440125" y="1134641"/>
                            <a:pt x="3281139" y="1149628"/>
                          </a:cubicBezTo>
                          <a:cubicBezTo>
                            <a:pt x="3122153" y="1164615"/>
                            <a:pt x="2870428" y="1137807"/>
                            <a:pt x="2709105" y="1149628"/>
                          </a:cubicBezTo>
                          <a:cubicBezTo>
                            <a:pt x="2547782" y="1161449"/>
                            <a:pt x="2321837" y="1086130"/>
                            <a:pt x="2137072" y="1149628"/>
                          </a:cubicBezTo>
                          <a:cubicBezTo>
                            <a:pt x="1952307" y="1213126"/>
                            <a:pt x="1900648" y="1142377"/>
                            <a:pt x="1782411" y="1149628"/>
                          </a:cubicBezTo>
                          <a:cubicBezTo>
                            <a:pt x="1664174" y="1156879"/>
                            <a:pt x="1414477" y="1145153"/>
                            <a:pt x="1210378" y="1149628"/>
                          </a:cubicBezTo>
                          <a:cubicBezTo>
                            <a:pt x="1006279" y="1154103"/>
                            <a:pt x="320547" y="1047719"/>
                            <a:pt x="94913" y="1149628"/>
                          </a:cubicBezTo>
                          <a:cubicBezTo>
                            <a:pt x="37446" y="1144120"/>
                            <a:pt x="7012" y="1109722"/>
                            <a:pt x="0" y="1054715"/>
                          </a:cubicBezTo>
                          <a:cubicBezTo>
                            <a:pt x="-49616" y="909295"/>
                            <a:pt x="47163" y="781291"/>
                            <a:pt x="0" y="584412"/>
                          </a:cubicBezTo>
                          <a:cubicBezTo>
                            <a:pt x="-47163" y="387533"/>
                            <a:pt x="7921" y="193700"/>
                            <a:pt x="0" y="94913"/>
                          </a:cubicBezTo>
                          <a:close/>
                        </a:path>
                        <a:path w="11058460" h="1149628" stroke="0" extrusionOk="0">
                          <a:moveTo>
                            <a:pt x="0" y="94913"/>
                          </a:moveTo>
                          <a:cubicBezTo>
                            <a:pt x="3499" y="35292"/>
                            <a:pt x="50162" y="9631"/>
                            <a:pt x="94913" y="0"/>
                          </a:cubicBezTo>
                          <a:cubicBezTo>
                            <a:pt x="463551" y="-69595"/>
                            <a:pt x="516764" y="36430"/>
                            <a:pt x="884319" y="0"/>
                          </a:cubicBezTo>
                          <a:cubicBezTo>
                            <a:pt x="1251874" y="-36430"/>
                            <a:pt x="1012804" y="26163"/>
                            <a:pt x="1130293" y="0"/>
                          </a:cubicBezTo>
                          <a:cubicBezTo>
                            <a:pt x="1247782" y="-26163"/>
                            <a:pt x="1311207" y="240"/>
                            <a:pt x="1484954" y="0"/>
                          </a:cubicBezTo>
                          <a:cubicBezTo>
                            <a:pt x="1658701" y="-240"/>
                            <a:pt x="1813483" y="18782"/>
                            <a:pt x="1948301" y="0"/>
                          </a:cubicBezTo>
                          <a:cubicBezTo>
                            <a:pt x="2083119" y="-18782"/>
                            <a:pt x="2388231" y="7180"/>
                            <a:pt x="2520334" y="0"/>
                          </a:cubicBezTo>
                          <a:cubicBezTo>
                            <a:pt x="2652437" y="-7180"/>
                            <a:pt x="2895803" y="19141"/>
                            <a:pt x="3092368" y="0"/>
                          </a:cubicBezTo>
                          <a:cubicBezTo>
                            <a:pt x="3288933" y="-19141"/>
                            <a:pt x="3420035" y="67101"/>
                            <a:pt x="3664401" y="0"/>
                          </a:cubicBezTo>
                          <a:cubicBezTo>
                            <a:pt x="3908767" y="-67101"/>
                            <a:pt x="4053484" y="39537"/>
                            <a:pt x="4345121" y="0"/>
                          </a:cubicBezTo>
                          <a:cubicBezTo>
                            <a:pt x="4636758" y="-39537"/>
                            <a:pt x="4650138" y="632"/>
                            <a:pt x="4808468" y="0"/>
                          </a:cubicBezTo>
                          <a:cubicBezTo>
                            <a:pt x="4966798" y="-632"/>
                            <a:pt x="5285135" y="32524"/>
                            <a:pt x="5489188" y="0"/>
                          </a:cubicBezTo>
                          <a:cubicBezTo>
                            <a:pt x="5693241" y="-32524"/>
                            <a:pt x="5648227" y="23038"/>
                            <a:pt x="5735162" y="0"/>
                          </a:cubicBezTo>
                          <a:cubicBezTo>
                            <a:pt x="5822097" y="-23038"/>
                            <a:pt x="6293546" y="45374"/>
                            <a:pt x="6524568" y="0"/>
                          </a:cubicBezTo>
                          <a:cubicBezTo>
                            <a:pt x="6755590" y="-45374"/>
                            <a:pt x="6913933" y="12763"/>
                            <a:pt x="7205288" y="0"/>
                          </a:cubicBezTo>
                          <a:cubicBezTo>
                            <a:pt x="7496643" y="-12763"/>
                            <a:pt x="7360824" y="20134"/>
                            <a:pt x="7451262" y="0"/>
                          </a:cubicBezTo>
                          <a:cubicBezTo>
                            <a:pt x="7541700" y="-20134"/>
                            <a:pt x="7643555" y="12792"/>
                            <a:pt x="7697236" y="0"/>
                          </a:cubicBezTo>
                          <a:cubicBezTo>
                            <a:pt x="7750917" y="-12792"/>
                            <a:pt x="8069611" y="49281"/>
                            <a:pt x="8269270" y="0"/>
                          </a:cubicBezTo>
                          <a:cubicBezTo>
                            <a:pt x="8468929" y="-49281"/>
                            <a:pt x="8576119" y="54494"/>
                            <a:pt x="8841303" y="0"/>
                          </a:cubicBezTo>
                          <a:cubicBezTo>
                            <a:pt x="9106487" y="-54494"/>
                            <a:pt x="9190812" y="18744"/>
                            <a:pt x="9413337" y="0"/>
                          </a:cubicBezTo>
                          <a:cubicBezTo>
                            <a:pt x="9635862" y="-18744"/>
                            <a:pt x="9708584" y="49339"/>
                            <a:pt x="9876684" y="0"/>
                          </a:cubicBezTo>
                          <a:cubicBezTo>
                            <a:pt x="10044784" y="-49339"/>
                            <a:pt x="10167225" y="23451"/>
                            <a:pt x="10340031" y="0"/>
                          </a:cubicBezTo>
                          <a:cubicBezTo>
                            <a:pt x="10512837" y="-23451"/>
                            <a:pt x="10758084" y="27322"/>
                            <a:pt x="10963547" y="0"/>
                          </a:cubicBezTo>
                          <a:cubicBezTo>
                            <a:pt x="11016452" y="-5830"/>
                            <a:pt x="11056856" y="41057"/>
                            <a:pt x="11058460" y="94913"/>
                          </a:cubicBezTo>
                          <a:cubicBezTo>
                            <a:pt x="11080174" y="193779"/>
                            <a:pt x="11007730" y="369470"/>
                            <a:pt x="11058460" y="555618"/>
                          </a:cubicBezTo>
                          <a:cubicBezTo>
                            <a:pt x="11109190" y="741767"/>
                            <a:pt x="11055927" y="815455"/>
                            <a:pt x="11058460" y="1054715"/>
                          </a:cubicBezTo>
                          <a:cubicBezTo>
                            <a:pt x="11067168" y="1099610"/>
                            <a:pt x="11002851" y="1149352"/>
                            <a:pt x="10963547" y="1149628"/>
                          </a:cubicBezTo>
                          <a:cubicBezTo>
                            <a:pt x="10783020" y="1222411"/>
                            <a:pt x="10492884" y="1128011"/>
                            <a:pt x="10282827" y="1149628"/>
                          </a:cubicBezTo>
                          <a:cubicBezTo>
                            <a:pt x="10072770" y="1171245"/>
                            <a:pt x="9999697" y="1147850"/>
                            <a:pt x="9928167" y="1149628"/>
                          </a:cubicBezTo>
                          <a:cubicBezTo>
                            <a:pt x="9856637" y="1151406"/>
                            <a:pt x="9724518" y="1125065"/>
                            <a:pt x="9573506" y="1149628"/>
                          </a:cubicBezTo>
                          <a:cubicBezTo>
                            <a:pt x="9422494" y="1174191"/>
                            <a:pt x="9391340" y="1144495"/>
                            <a:pt x="9327532" y="1149628"/>
                          </a:cubicBezTo>
                          <a:cubicBezTo>
                            <a:pt x="9263724" y="1154761"/>
                            <a:pt x="9142833" y="1116697"/>
                            <a:pt x="8972871" y="1149628"/>
                          </a:cubicBezTo>
                          <a:cubicBezTo>
                            <a:pt x="8802909" y="1182559"/>
                            <a:pt x="8681230" y="1091822"/>
                            <a:pt x="8400838" y="1149628"/>
                          </a:cubicBezTo>
                          <a:cubicBezTo>
                            <a:pt x="8120446" y="1207434"/>
                            <a:pt x="8254610" y="1143788"/>
                            <a:pt x="8154863" y="1149628"/>
                          </a:cubicBezTo>
                          <a:cubicBezTo>
                            <a:pt x="8055117" y="1155468"/>
                            <a:pt x="7639720" y="1099597"/>
                            <a:pt x="7474143" y="1149628"/>
                          </a:cubicBezTo>
                          <a:cubicBezTo>
                            <a:pt x="7308566" y="1199659"/>
                            <a:pt x="7295078" y="1141004"/>
                            <a:pt x="7119483" y="1149628"/>
                          </a:cubicBezTo>
                          <a:cubicBezTo>
                            <a:pt x="6943888" y="1158252"/>
                            <a:pt x="6933165" y="1144021"/>
                            <a:pt x="6873508" y="1149628"/>
                          </a:cubicBezTo>
                          <a:cubicBezTo>
                            <a:pt x="6813851" y="1155235"/>
                            <a:pt x="6272110" y="1083066"/>
                            <a:pt x="6084102" y="1149628"/>
                          </a:cubicBezTo>
                          <a:cubicBezTo>
                            <a:pt x="5896094" y="1216190"/>
                            <a:pt x="5920312" y="1126196"/>
                            <a:pt x="5838128" y="1149628"/>
                          </a:cubicBezTo>
                          <a:cubicBezTo>
                            <a:pt x="5755944" y="1173060"/>
                            <a:pt x="5222629" y="1076362"/>
                            <a:pt x="5048722" y="1149628"/>
                          </a:cubicBezTo>
                          <a:cubicBezTo>
                            <a:pt x="4874815" y="1222894"/>
                            <a:pt x="4837537" y="1121077"/>
                            <a:pt x="4694061" y="1149628"/>
                          </a:cubicBezTo>
                          <a:cubicBezTo>
                            <a:pt x="4550585" y="1178179"/>
                            <a:pt x="4549787" y="1139135"/>
                            <a:pt x="4448087" y="1149628"/>
                          </a:cubicBezTo>
                          <a:cubicBezTo>
                            <a:pt x="4346387" y="1160121"/>
                            <a:pt x="4304083" y="1149270"/>
                            <a:pt x="4202113" y="1149628"/>
                          </a:cubicBezTo>
                          <a:cubicBezTo>
                            <a:pt x="4100143" y="1149986"/>
                            <a:pt x="3800016" y="1135308"/>
                            <a:pt x="3521393" y="1149628"/>
                          </a:cubicBezTo>
                          <a:cubicBezTo>
                            <a:pt x="3242770" y="1163948"/>
                            <a:pt x="2951852" y="1122670"/>
                            <a:pt x="2731987" y="1149628"/>
                          </a:cubicBezTo>
                          <a:cubicBezTo>
                            <a:pt x="2512122" y="1176586"/>
                            <a:pt x="2437611" y="1140045"/>
                            <a:pt x="2159953" y="1149628"/>
                          </a:cubicBezTo>
                          <a:cubicBezTo>
                            <a:pt x="1882295" y="1159211"/>
                            <a:pt x="2029664" y="1142680"/>
                            <a:pt x="1913979" y="1149628"/>
                          </a:cubicBezTo>
                          <a:cubicBezTo>
                            <a:pt x="1798294" y="1156576"/>
                            <a:pt x="1672348" y="1142284"/>
                            <a:pt x="1450632" y="1149628"/>
                          </a:cubicBezTo>
                          <a:cubicBezTo>
                            <a:pt x="1228916" y="1156972"/>
                            <a:pt x="953058" y="1062447"/>
                            <a:pt x="661226" y="1149628"/>
                          </a:cubicBezTo>
                          <a:cubicBezTo>
                            <a:pt x="369394" y="1236809"/>
                            <a:pt x="332521" y="1087552"/>
                            <a:pt x="94913" y="1149628"/>
                          </a:cubicBezTo>
                          <a:cubicBezTo>
                            <a:pt x="35386" y="1141716"/>
                            <a:pt x="423" y="1096328"/>
                            <a:pt x="0" y="1054715"/>
                          </a:cubicBezTo>
                          <a:cubicBezTo>
                            <a:pt x="-29824" y="937748"/>
                            <a:pt x="6182" y="820784"/>
                            <a:pt x="0" y="594010"/>
                          </a:cubicBezTo>
                          <a:cubicBezTo>
                            <a:pt x="-6182" y="367236"/>
                            <a:pt x="10387" y="318657"/>
                            <a:pt x="0" y="94913"/>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文本框 9">
              <a:extLst>
                <a:ext uri="{FF2B5EF4-FFF2-40B4-BE49-F238E27FC236}">
                  <a16:creationId xmlns:a16="http://schemas.microsoft.com/office/drawing/2014/main" id="{E56864D3-B69C-4248-DB94-1B60B64ED3EB}"/>
                </a:ext>
              </a:extLst>
            </p:cNvPr>
            <p:cNvSpPr txBox="1"/>
            <p:nvPr/>
          </p:nvSpPr>
          <p:spPr>
            <a:xfrm>
              <a:off x="422872" y="5648587"/>
              <a:ext cx="11453728" cy="707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字魂105号-简雅黑" panose="00000500000000000000" pitchFamily="2" charset="-122"/>
                </a:rPr>
                <a:t>Hai vợ</a:t>
              </a:r>
              <a:r>
                <a:rPr kumimoji="0" lang="vi-VN"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字魂105号-简雅黑" panose="00000500000000000000" pitchFamily="2" charset="-122"/>
                </a:rPr>
                <a:t> chồng lấy quả bầu xuống, áp tai nghe.</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9" name="Picture 2" descr="https://img.loigiaihay.com/picture/question_lgh/2021_51/1624002335-xree.jpg"/>
          <p:cNvPicPr>
            <a:picLocks noChangeAspect="1" noChangeArrowheads="1"/>
          </p:cNvPicPr>
          <p:nvPr/>
        </p:nvPicPr>
        <p:blipFill rotWithShape="1">
          <a:blip r:embed="rId3">
            <a:extLst>
              <a:ext uri="{28A0092B-C50C-407E-A947-70E740481C1C}">
                <a14:useLocalDpi xmlns:a14="http://schemas.microsoft.com/office/drawing/2010/main" val="0"/>
              </a:ext>
            </a:extLst>
          </a:blip>
          <a:srcRect l="56536" t="50296" b="6556"/>
          <a:stretch/>
        </p:blipFill>
        <p:spPr bwMode="auto">
          <a:xfrm>
            <a:off x="2679700" y="202152"/>
            <a:ext cx="6515100" cy="48567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39959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E2754D-F3AD-BCB3-C43A-CA944A59E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0" name="Picture 2" descr="https://img.loigiaihay.com/picture/question_lgh/2021_51/1624002335-x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78" y="252687"/>
            <a:ext cx="9039324" cy="660531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14">
            <a:extLst>
              <a:ext uri="{FF2B5EF4-FFF2-40B4-BE49-F238E27FC236}">
                <a16:creationId xmlns:a16="http://schemas.microsoft.com/office/drawing/2014/main" id="{F7B7643C-B7FA-4F38-BEA4-BAE7893105B8}"/>
              </a:ext>
            </a:extLst>
          </p:cNvPr>
          <p:cNvSpPr txBox="1"/>
          <p:nvPr/>
        </p:nvSpPr>
        <p:spPr>
          <a:xfrm rot="16200000">
            <a:off x="8275988" y="1464466"/>
            <a:ext cx="4616648" cy="3255047"/>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02- sắp</a:t>
            </a:r>
            <a:r>
              <a:rPr kumimoji="0" lang="vi-VN" altLang="zh-CN" sz="4800" b="1" i="0" u="none" strike="noStrike" kern="1200" cap="none" spc="0" normalizeH="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rPr>
              <a:t> xếp các tranh theo thứ tự câu chuyện</a:t>
            </a:r>
            <a:endParaRPr kumimoji="0" lang="zh-CN" altLang="en-US" sz="4800" b="1" i="0" u="none" strike="noStrike" kern="1200" cap="none" spc="0" normalizeH="0" baseline="0" noProof="0" dirty="0">
              <a:ln>
                <a:solidFill>
                  <a:prstClr val="black"/>
                </a:solidFill>
              </a:ln>
              <a:solidFill>
                <a:srgbClr val="D93F5B"/>
              </a:solidFill>
              <a:effectLst/>
              <a:uLnTx/>
              <a:uFillTx/>
              <a:latin typeface="#9Slide07 SVNZiclets" panose="02000603000000000000"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689712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624</Words>
  <Application>Microsoft Office PowerPoint</Application>
  <PresentationFormat>Widescreen</PresentationFormat>
  <Paragraphs>50</Paragraphs>
  <Slides>20</Slides>
  <Notes>4</Notes>
  <HiddenSlides>0</HiddenSlides>
  <MMClips>1</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20</vt:i4>
      </vt:variant>
    </vt:vector>
  </HeadingPairs>
  <TitlesOfParts>
    <vt:vector size="42" baseType="lpstr">
      <vt:lpstr>Wingdings</vt:lpstr>
      <vt:lpstr>UTM Beautiful Caps</vt:lpstr>
      <vt:lpstr>#9Slide07 SVNBrandon Printed Sh</vt:lpstr>
      <vt:lpstr>Calibri Light</vt:lpstr>
      <vt:lpstr>UVF Dartangnon Std</vt:lpstr>
      <vt:lpstr>Arial</vt:lpstr>
      <vt:lpstr>Calibri</vt:lpstr>
      <vt:lpstr>UTM Avo</vt:lpstr>
      <vt:lpstr>M PLUS Rounded 1c</vt:lpstr>
      <vt:lpstr>SVN-Newton</vt:lpstr>
      <vt:lpstr>#9Slide05 SVNShowcase Script</vt:lpstr>
      <vt:lpstr>#9Slide05 Aphrodite Pro</vt:lpstr>
      <vt:lpstr>Broadway</vt:lpstr>
      <vt:lpstr>Times New Roman</vt:lpstr>
      <vt:lpstr>SVN-Dancing Script</vt:lpstr>
      <vt:lpstr>#9Slide07 HoneyCream</vt:lpstr>
      <vt:lpstr>Vogue-ExtraBold</vt:lpstr>
      <vt:lpstr>#9Slide07 SVNZiclets</vt:lpstr>
      <vt:lpstr>Fredoka One</vt:lpstr>
      <vt:lpstr>Cambria</vt:lpstr>
      <vt:lpstr>1_Office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Windows User</cp:lastModifiedBy>
  <cp:revision>6</cp:revision>
  <dcterms:created xsi:type="dcterms:W3CDTF">2023-04-22T08:55:27Z</dcterms:created>
  <dcterms:modified xsi:type="dcterms:W3CDTF">2023-04-23T02:32:54Z</dcterms:modified>
</cp:coreProperties>
</file>