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256" r:id="rId3"/>
    <p:sldId id="258" r:id="rId4"/>
    <p:sldId id="257" r:id="rId5"/>
    <p:sldId id="271" r:id="rId6"/>
    <p:sldId id="270" r:id="rId7"/>
    <p:sldId id="262" r:id="rId8"/>
    <p:sldId id="263"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Lst>
  <p:sldSz cx="12192000" cy="6858000"/>
  <p:notesSz cx="6858000" cy="9144000"/>
  <p:embeddedFontLst>
    <p:embeddedFont>
      <p:font typeface="#9Slide07 HoneyCream" pitchFamily="2" charset="0"/>
      <p:regular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Fredoka One" panose="02000000000000000000" pitchFamily="2" charset="0"/>
      <p:regular r:id="rId33"/>
    </p:embeddedFont>
    <p:embeddedFont>
      <p:font typeface="SVN-Dancing Script" panose="02040603050506020204" pitchFamily="18" charset="0"/>
      <p:regular r:id="rId34"/>
    </p:embeddedFont>
    <p:embeddedFont>
      <p:font typeface="SVN-Newton" panose="02040603050506020204" pitchFamily="18" charset="0"/>
      <p:regular r:id="rId35"/>
    </p:embeddedFont>
    <p:embeddedFont>
      <p:font typeface="SVN-Ready" panose="02040603050506020204" pitchFamily="18" charset="0"/>
      <p:regular r:id="rId36"/>
    </p:embeddedFont>
    <p:embeddedFont>
      <p:font typeface="UTM Avo" panose="02040603050506020204" pitchFamily="18" charset="0"/>
      <p:regular r:id="rId37"/>
      <p:bold r:id="rId38"/>
      <p:italic r:id="rId39"/>
      <p:boldItalic r:id="rId40"/>
    </p:embeddedFont>
    <p:embeddedFont>
      <p:font typeface="Vogue-ExtraBold" panose="020B0500000000000000" pitchFamily="34" charset="0"/>
      <p:regular r:id="rId4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DBDC"/>
    <a:srgbClr val="D2EFEF"/>
    <a:srgbClr val="E67136"/>
    <a:srgbClr val="C6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6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6B86C-4664-4C41-8DC2-B2647FE91A56}" type="datetimeFigureOut">
              <a:rPr lang="vi-VN" smtClean="0"/>
              <a:t>23/04/2023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D1438-47D0-46CF-A079-C47389387A34}" type="slidenum">
              <a:rPr lang="vi-VN" smtClean="0"/>
              <a:t>‹#›</a:t>
            </a:fld>
            <a:endParaRPr lang="vi-VN"/>
          </a:p>
        </p:txBody>
      </p:sp>
    </p:spTree>
    <p:extLst>
      <p:ext uri="{BB962C8B-B14F-4D97-AF65-F5344CB8AC3E}">
        <p14:creationId xmlns:p14="http://schemas.microsoft.com/office/powerpoint/2010/main" val="36584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hình</a:t>
            </a:r>
            <a:r>
              <a:rPr lang="en-US" dirty="0"/>
              <a:t> </a:t>
            </a:r>
            <a:r>
              <a:rPr lang="en-US" dirty="0" err="1"/>
              <a:t>để</a:t>
            </a:r>
            <a:r>
              <a:rPr lang="en-US" dirty="0"/>
              <a:t> zoom </a:t>
            </a:r>
            <a:r>
              <a:rPr lang="en-US" dirty="0" err="1"/>
              <a:t>hình</a:t>
            </a:r>
            <a:r>
              <a:rPr lang="en-US" dirty="0"/>
              <a:t>.</a:t>
            </a:r>
            <a:endParaRPr lang="vi-VN" dirty="0"/>
          </a:p>
        </p:txBody>
      </p:sp>
      <p:sp>
        <p:nvSpPr>
          <p:cNvPr id="4" name="Chỗ dành sẵn cho Số hiệu Bản chiếu 3"/>
          <p:cNvSpPr>
            <a:spLocks noGrp="1"/>
          </p:cNvSpPr>
          <p:nvPr>
            <p:ph type="sldNum" sz="quarter" idx="5"/>
          </p:nvPr>
        </p:nvSpPr>
        <p:spPr/>
        <p:txBody>
          <a:bodyPr/>
          <a:lstStyle/>
          <a:p>
            <a:fld id="{5120FBFE-D5FE-4D82-BA4D-C4DE83FE704E}" type="slidenum">
              <a:rPr lang="vi-VN" smtClean="0"/>
              <a:t>6</a:t>
            </a:fld>
            <a:endParaRPr lang="vi-VN"/>
          </a:p>
        </p:txBody>
      </p:sp>
    </p:spTree>
    <p:extLst>
      <p:ext uri="{BB962C8B-B14F-4D97-AF65-F5344CB8AC3E}">
        <p14:creationId xmlns:p14="http://schemas.microsoft.com/office/powerpoint/2010/main" val="11587380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87593170-3FAD-04B2-6891-1321D70EA4E2}"/>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5" name="Chỗ dành sẵn cho Chân trang 4">
            <a:extLst>
              <a:ext uri="{FF2B5EF4-FFF2-40B4-BE49-F238E27FC236}">
                <a16:creationId xmlns:a16="http://schemas.microsoft.com/office/drawing/2014/main" id="{C74A7F1F-642C-5514-1E1E-7AC08F56D8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23C3D70-D919-ADCB-1A7A-F91534C0656C}"/>
              </a:ext>
            </a:extLst>
          </p:cNvPr>
          <p:cNvSpPr>
            <a:spLocks noGrp="1"/>
          </p:cNvSpPr>
          <p:nvPr>
            <p:ph type="sldNum" sz="quarter" idx="12"/>
          </p:nvPr>
        </p:nvSpPr>
        <p:spPr/>
        <p:txBody>
          <a:bodyPr/>
          <a:lstStyle/>
          <a:p>
            <a:fld id="{2B178F70-1DBF-48F6-B5BB-8CF00FB3959C}" type="slidenum">
              <a:rPr lang="vi-VN" smtClean="0"/>
              <a:t>‹#›</a:t>
            </a:fld>
            <a:endParaRPr lang="vi-VN"/>
          </a:p>
        </p:txBody>
      </p:sp>
      <p:grpSp>
        <p:nvGrpSpPr>
          <p:cNvPr id="7" name="组合 26">
            <a:extLst>
              <a:ext uri="{FF2B5EF4-FFF2-40B4-BE49-F238E27FC236}">
                <a16:creationId xmlns:a16="http://schemas.microsoft.com/office/drawing/2014/main" id="{C774B1FF-14B8-E9AC-D8E2-A506BF422B8C}"/>
              </a:ext>
            </a:extLst>
          </p:cNvPr>
          <p:cNvGrpSpPr/>
          <p:nvPr userDrawn="1"/>
        </p:nvGrpSpPr>
        <p:grpSpPr>
          <a:xfrm>
            <a:off x="-920115" y="-508000"/>
            <a:ext cx="13705205" cy="8098790"/>
            <a:chOff x="-1449" y="-800"/>
            <a:chExt cx="21583" cy="12754"/>
          </a:xfrm>
        </p:grpSpPr>
        <p:pic>
          <p:nvPicPr>
            <p:cNvPr id="8" name="图片 25" descr="千库网_卡通白云白云_元素编号12400997">
              <a:extLst>
                <a:ext uri="{FF2B5EF4-FFF2-40B4-BE49-F238E27FC236}">
                  <a16:creationId xmlns:a16="http://schemas.microsoft.com/office/drawing/2014/main" id="{D50EFFBB-C8AA-4A3F-D399-8BFB3EE36029}"/>
                </a:ext>
              </a:extLst>
            </p:cNvPr>
            <p:cNvPicPr>
              <a:picLocks noChangeAspect="1"/>
            </p:cNvPicPr>
            <p:nvPr/>
          </p:nvPicPr>
          <p:blipFill>
            <a:blip r:embed="rId2"/>
            <a:stretch>
              <a:fillRect/>
            </a:stretch>
          </p:blipFill>
          <p:spPr>
            <a:xfrm>
              <a:off x="16458" y="6198"/>
              <a:ext cx="2742" cy="2742"/>
            </a:xfrm>
            <a:prstGeom prst="rect">
              <a:avLst/>
            </a:prstGeom>
          </p:spPr>
        </p:pic>
        <p:pic>
          <p:nvPicPr>
            <p:cNvPr id="9" name="图片 24" descr="千库网_白云卡通png素材_元素编号11885882">
              <a:extLst>
                <a:ext uri="{FF2B5EF4-FFF2-40B4-BE49-F238E27FC236}">
                  <a16:creationId xmlns:a16="http://schemas.microsoft.com/office/drawing/2014/main" id="{875A5056-E1C0-D9E1-169B-CB690D799387}"/>
                </a:ext>
              </a:extLst>
            </p:cNvPr>
            <p:cNvPicPr>
              <a:picLocks noChangeAspect="1"/>
            </p:cNvPicPr>
            <p:nvPr/>
          </p:nvPicPr>
          <p:blipFill>
            <a:blip r:embed="rId3"/>
            <a:stretch>
              <a:fillRect/>
            </a:stretch>
          </p:blipFill>
          <p:spPr>
            <a:xfrm flipH="1">
              <a:off x="-1449" y="5297"/>
              <a:ext cx="6657" cy="6657"/>
            </a:xfrm>
            <a:prstGeom prst="rect">
              <a:avLst/>
            </a:prstGeom>
          </p:spPr>
        </p:pic>
        <p:pic>
          <p:nvPicPr>
            <p:cNvPr id="10" name="图片 23" descr="千库网_卡通白云白云_元素编号12400997">
              <a:extLst>
                <a:ext uri="{FF2B5EF4-FFF2-40B4-BE49-F238E27FC236}">
                  <a16:creationId xmlns:a16="http://schemas.microsoft.com/office/drawing/2014/main" id="{908BF7B0-825D-B30F-C84E-9C1A1F460F32}"/>
                </a:ext>
              </a:extLst>
            </p:cNvPr>
            <p:cNvPicPr>
              <a:picLocks noChangeAspect="1"/>
            </p:cNvPicPr>
            <p:nvPr/>
          </p:nvPicPr>
          <p:blipFill>
            <a:blip r:embed="rId2"/>
            <a:stretch>
              <a:fillRect/>
            </a:stretch>
          </p:blipFill>
          <p:spPr>
            <a:xfrm>
              <a:off x="0" y="4029"/>
              <a:ext cx="2742" cy="2742"/>
            </a:xfrm>
            <a:prstGeom prst="rect">
              <a:avLst/>
            </a:prstGeom>
          </p:spPr>
        </p:pic>
        <p:pic>
          <p:nvPicPr>
            <p:cNvPr id="11" name="图片 1" descr="千库网_白云卡通png素材_元素编号11885882">
              <a:extLst>
                <a:ext uri="{FF2B5EF4-FFF2-40B4-BE49-F238E27FC236}">
                  <a16:creationId xmlns:a16="http://schemas.microsoft.com/office/drawing/2014/main" id="{9A55294F-2F07-06F0-7C1F-3EA9D7C2490C}"/>
                </a:ext>
              </a:extLst>
            </p:cNvPr>
            <p:cNvPicPr>
              <a:picLocks noChangeAspect="1"/>
            </p:cNvPicPr>
            <p:nvPr/>
          </p:nvPicPr>
          <p:blipFill>
            <a:blip r:embed="rId3"/>
            <a:stretch>
              <a:fillRect/>
            </a:stretch>
          </p:blipFill>
          <p:spPr>
            <a:xfrm>
              <a:off x="-411" y="437"/>
              <a:ext cx="6097" cy="6097"/>
            </a:xfrm>
            <a:prstGeom prst="rect">
              <a:avLst/>
            </a:prstGeom>
          </p:spPr>
        </p:pic>
        <p:pic>
          <p:nvPicPr>
            <p:cNvPr id="12" name="图片 2" descr="千库网_白云卡通png素材_元素编号11885882">
              <a:extLst>
                <a:ext uri="{FF2B5EF4-FFF2-40B4-BE49-F238E27FC236}">
                  <a16:creationId xmlns:a16="http://schemas.microsoft.com/office/drawing/2014/main" id="{90C40A79-F075-5114-8430-8B1A7F3ECCCA}"/>
                </a:ext>
              </a:extLst>
            </p:cNvPr>
            <p:cNvPicPr>
              <a:picLocks noChangeAspect="1"/>
            </p:cNvPicPr>
            <p:nvPr/>
          </p:nvPicPr>
          <p:blipFill>
            <a:blip r:embed="rId3"/>
            <a:stretch>
              <a:fillRect/>
            </a:stretch>
          </p:blipFill>
          <p:spPr>
            <a:xfrm>
              <a:off x="14037" y="-800"/>
              <a:ext cx="6097" cy="6097"/>
            </a:xfrm>
            <a:prstGeom prst="rect">
              <a:avLst/>
            </a:prstGeom>
          </p:spPr>
        </p:pic>
      </p:grpSp>
      <p:grpSp>
        <p:nvGrpSpPr>
          <p:cNvPr id="13" name="组合 5">
            <a:extLst>
              <a:ext uri="{FF2B5EF4-FFF2-40B4-BE49-F238E27FC236}">
                <a16:creationId xmlns:a16="http://schemas.microsoft.com/office/drawing/2014/main" id="{4F96D72C-0E05-BA2A-2006-74C645AAAA17}"/>
              </a:ext>
            </a:extLst>
          </p:cNvPr>
          <p:cNvGrpSpPr/>
          <p:nvPr userDrawn="1"/>
        </p:nvGrpSpPr>
        <p:grpSpPr>
          <a:xfrm rot="5400000">
            <a:off x="3016885" y="-1746250"/>
            <a:ext cx="6144260" cy="10564495"/>
            <a:chOff x="4982" y="-1603"/>
            <a:chExt cx="10523" cy="15161"/>
          </a:xfrm>
        </p:grpSpPr>
        <p:pic>
          <p:nvPicPr>
            <p:cNvPr id="14" name="图片 4" descr="12_0011_形状-1">
              <a:extLst>
                <a:ext uri="{FF2B5EF4-FFF2-40B4-BE49-F238E27FC236}">
                  <a16:creationId xmlns:a16="http://schemas.microsoft.com/office/drawing/2014/main" id="{143FB273-6592-CE1F-8A49-5A60F6157F29}"/>
                </a:ext>
              </a:extLst>
            </p:cNvPr>
            <p:cNvPicPr>
              <a:picLocks noChangeAspect="1"/>
            </p:cNvPicPr>
            <p:nvPr/>
          </p:nvPicPr>
          <p:blipFill>
            <a:blip r:embed="rId4"/>
            <a:stretch>
              <a:fillRect/>
            </a:stretch>
          </p:blipFill>
          <p:spPr>
            <a:xfrm>
              <a:off x="4982" y="-1603"/>
              <a:ext cx="10523" cy="15161"/>
            </a:xfrm>
            <a:prstGeom prst="rect">
              <a:avLst/>
            </a:prstGeom>
          </p:spPr>
        </p:pic>
        <p:pic>
          <p:nvPicPr>
            <p:cNvPr id="15" name="图片 3" descr="12_0010_形状-1-拷贝">
              <a:extLst>
                <a:ext uri="{FF2B5EF4-FFF2-40B4-BE49-F238E27FC236}">
                  <a16:creationId xmlns:a16="http://schemas.microsoft.com/office/drawing/2014/main" id="{72B08860-7C5F-16E3-D9DC-2CA99D0BF5E5}"/>
                </a:ext>
              </a:extLst>
            </p:cNvPr>
            <p:cNvPicPr>
              <a:picLocks noChangeAspect="1"/>
            </p:cNvPicPr>
            <p:nvPr/>
          </p:nvPicPr>
          <p:blipFill>
            <a:blip r:embed="rId5"/>
            <a:stretch>
              <a:fillRect/>
            </a:stretch>
          </p:blipFill>
          <p:spPr>
            <a:xfrm>
              <a:off x="5346" y="-1170"/>
              <a:ext cx="9795" cy="14296"/>
            </a:xfrm>
            <a:prstGeom prst="rect">
              <a:avLst/>
            </a:prstGeom>
          </p:spPr>
        </p:pic>
      </p:grpSp>
      <p:pic>
        <p:nvPicPr>
          <p:cNvPr id="16" name="图片 8" descr="12_0008_图层-49">
            <a:extLst>
              <a:ext uri="{FF2B5EF4-FFF2-40B4-BE49-F238E27FC236}">
                <a16:creationId xmlns:a16="http://schemas.microsoft.com/office/drawing/2014/main" id="{BD4C8CB7-F47F-1B2E-47FA-26CC458AA79E}"/>
              </a:ext>
            </a:extLst>
          </p:cNvPr>
          <p:cNvPicPr>
            <a:picLocks noChangeAspect="1"/>
          </p:cNvPicPr>
          <p:nvPr userDrawn="1"/>
        </p:nvPicPr>
        <p:blipFill>
          <a:blip r:embed="rId6"/>
          <a:srcRect r="64020" b="50210"/>
          <a:stretch>
            <a:fillRect/>
          </a:stretch>
        </p:blipFill>
        <p:spPr>
          <a:xfrm>
            <a:off x="147955" y="0"/>
            <a:ext cx="3370580" cy="6760845"/>
          </a:xfrm>
          <a:prstGeom prst="rect">
            <a:avLst/>
          </a:prstGeom>
        </p:spPr>
      </p:pic>
      <p:pic>
        <p:nvPicPr>
          <p:cNvPr id="18" name="图片 11" descr="13">
            <a:extLst>
              <a:ext uri="{FF2B5EF4-FFF2-40B4-BE49-F238E27FC236}">
                <a16:creationId xmlns:a16="http://schemas.microsoft.com/office/drawing/2014/main" id="{D2C12A7E-53CA-860E-1D5D-ED4FE2D82019}"/>
              </a:ext>
            </a:extLst>
          </p:cNvPr>
          <p:cNvPicPr>
            <a:picLocks noChangeAspect="1"/>
          </p:cNvPicPr>
          <p:nvPr userDrawn="1"/>
        </p:nvPicPr>
        <p:blipFill>
          <a:blip r:embed="rId7"/>
          <a:srcRect/>
          <a:stretch>
            <a:fillRect/>
          </a:stretch>
        </p:blipFill>
        <p:spPr>
          <a:xfrm rot="5400000">
            <a:off x="5051425" y="-3941445"/>
            <a:ext cx="2557780" cy="10442575"/>
          </a:xfrm>
          <a:prstGeom prst="rect">
            <a:avLst/>
          </a:prstGeom>
        </p:spPr>
      </p:pic>
      <p:pic>
        <p:nvPicPr>
          <p:cNvPr id="19" name="图片 12">
            <a:extLst>
              <a:ext uri="{FF2B5EF4-FFF2-40B4-BE49-F238E27FC236}">
                <a16:creationId xmlns:a16="http://schemas.microsoft.com/office/drawing/2014/main" id="{C2C9FF56-E944-CB82-93B0-B2779BF9A27A}"/>
              </a:ext>
            </a:extLst>
          </p:cNvPr>
          <p:cNvPicPr>
            <a:picLocks noChangeAspect="1"/>
          </p:cNvPicPr>
          <p:nvPr userDrawn="1"/>
        </p:nvPicPr>
        <p:blipFill>
          <a:blip r:embed="rId8"/>
          <a:srcRect l="69292" t="-590" r="-2016" b="86307"/>
          <a:stretch>
            <a:fillRect/>
          </a:stretch>
        </p:blipFill>
        <p:spPr>
          <a:xfrm rot="16200000">
            <a:off x="6753225" y="5685155"/>
            <a:ext cx="1226820" cy="1306195"/>
          </a:xfrm>
          <a:prstGeom prst="rect">
            <a:avLst/>
          </a:prstGeom>
        </p:spPr>
      </p:pic>
      <p:pic>
        <p:nvPicPr>
          <p:cNvPr id="20" name="图片 13" descr="13">
            <a:extLst>
              <a:ext uri="{FF2B5EF4-FFF2-40B4-BE49-F238E27FC236}">
                <a16:creationId xmlns:a16="http://schemas.microsoft.com/office/drawing/2014/main" id="{A2A7CB7F-1E48-3AEA-218F-BE71537AD2C5}"/>
              </a:ext>
            </a:extLst>
          </p:cNvPr>
          <p:cNvPicPr>
            <a:picLocks noChangeAspect="1"/>
          </p:cNvPicPr>
          <p:nvPr userDrawn="1"/>
        </p:nvPicPr>
        <p:blipFill>
          <a:blip r:embed="rId9"/>
          <a:srcRect t="17803" r="63985"/>
          <a:stretch>
            <a:fillRect/>
          </a:stretch>
        </p:blipFill>
        <p:spPr>
          <a:xfrm rot="5400000" flipH="1" flipV="1">
            <a:off x="6136958" y="240348"/>
            <a:ext cx="3051810" cy="10442575"/>
          </a:xfrm>
          <a:prstGeom prst="rect">
            <a:avLst/>
          </a:prstGeom>
        </p:spPr>
      </p:pic>
      <p:pic>
        <p:nvPicPr>
          <p:cNvPr id="22" name="图片 15" descr="C:\Users\Am'be'r\Desktop\千库网_卡通白云飞行飞机_元素编号11547758.png千库网_卡通白云飞行飞机_元素编号11547758">
            <a:extLst>
              <a:ext uri="{FF2B5EF4-FFF2-40B4-BE49-F238E27FC236}">
                <a16:creationId xmlns:a16="http://schemas.microsoft.com/office/drawing/2014/main" id="{F5DFE28C-9D0E-C5F0-A06F-9F0D06EE2558}"/>
              </a:ext>
            </a:extLst>
          </p:cNvPr>
          <p:cNvPicPr>
            <a:picLocks noChangeAspect="1"/>
          </p:cNvPicPr>
          <p:nvPr userDrawn="1"/>
        </p:nvPicPr>
        <p:blipFill>
          <a:blip r:embed="rId10"/>
          <a:srcRect/>
          <a:stretch>
            <a:fillRect/>
          </a:stretch>
        </p:blipFill>
        <p:spPr>
          <a:xfrm>
            <a:off x="8767445" y="-112712"/>
            <a:ext cx="2121535" cy="1849120"/>
          </a:xfrm>
          <a:prstGeom prst="rect">
            <a:avLst/>
          </a:prstGeom>
        </p:spPr>
      </p:pic>
      <p:pic>
        <p:nvPicPr>
          <p:cNvPr id="26" name="图片 7" descr="11">
            <a:extLst>
              <a:ext uri="{FF2B5EF4-FFF2-40B4-BE49-F238E27FC236}">
                <a16:creationId xmlns:a16="http://schemas.microsoft.com/office/drawing/2014/main" id="{723F9E28-747C-ADF1-D688-CBBDA113BA64}"/>
              </a:ext>
            </a:extLst>
          </p:cNvPr>
          <p:cNvPicPr>
            <a:picLocks noChangeAspect="1"/>
          </p:cNvPicPr>
          <p:nvPr userDrawn="1"/>
        </p:nvPicPr>
        <p:blipFill>
          <a:blip r:embed="rId11"/>
          <a:stretch>
            <a:fillRect/>
          </a:stretch>
        </p:blipFill>
        <p:spPr>
          <a:xfrm>
            <a:off x="8767445" y="1928495"/>
            <a:ext cx="3424555" cy="4929505"/>
          </a:xfrm>
          <a:prstGeom prst="rect">
            <a:avLst/>
          </a:prstGeom>
        </p:spPr>
      </p:pic>
    </p:spTree>
    <p:extLst>
      <p:ext uri="{BB962C8B-B14F-4D97-AF65-F5344CB8AC3E}">
        <p14:creationId xmlns:p14="http://schemas.microsoft.com/office/powerpoint/2010/main" val="2482375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2D0C64-6B36-AC7E-4291-747618ACC2E5}"/>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AC868A3D-D8CB-C20A-9FF5-9418BCD97F1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5F5A418-36BC-38FD-F579-B7CCEF7D751C}"/>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5" name="Chỗ dành sẵn cho Chân trang 4">
            <a:extLst>
              <a:ext uri="{FF2B5EF4-FFF2-40B4-BE49-F238E27FC236}">
                <a16:creationId xmlns:a16="http://schemas.microsoft.com/office/drawing/2014/main" id="{4FF0B042-A8F7-B10B-26A9-5515B727C9A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49B307B-9272-7D47-E249-08F0E77FC27B}"/>
              </a:ext>
            </a:extLst>
          </p:cNvPr>
          <p:cNvSpPr>
            <a:spLocks noGrp="1"/>
          </p:cNvSpPr>
          <p:nvPr>
            <p:ph type="sldNum" sz="quarter" idx="12"/>
          </p:nvPr>
        </p:nvSpPr>
        <p:spPr/>
        <p:txBody>
          <a:bodyPr/>
          <a:lstStyle/>
          <a:p>
            <a:fld id="{2B178F70-1DBF-48F6-B5BB-8CF00FB3959C}" type="slidenum">
              <a:rPr lang="vi-VN" smtClean="0"/>
              <a:t>‹#›</a:t>
            </a:fld>
            <a:endParaRPr lang="vi-VN"/>
          </a:p>
        </p:txBody>
      </p:sp>
    </p:spTree>
    <p:extLst>
      <p:ext uri="{BB962C8B-B14F-4D97-AF65-F5344CB8AC3E}">
        <p14:creationId xmlns:p14="http://schemas.microsoft.com/office/powerpoint/2010/main" val="3660291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6EAB8D5-6AF3-2163-2834-40B5C5B6C49B}"/>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9C1DF7C-D7C6-42A9-2CAA-F3B4652CECE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221A554-8434-7256-23A2-3A08588BCB69}"/>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5" name="Chỗ dành sẵn cho Chân trang 4">
            <a:extLst>
              <a:ext uri="{FF2B5EF4-FFF2-40B4-BE49-F238E27FC236}">
                <a16:creationId xmlns:a16="http://schemas.microsoft.com/office/drawing/2014/main" id="{BDB6F6C2-0C9E-4F92-F385-D3E1CEF02FF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E17E94A-2758-8C92-77E9-769B952A2150}"/>
              </a:ext>
            </a:extLst>
          </p:cNvPr>
          <p:cNvSpPr>
            <a:spLocks noGrp="1"/>
          </p:cNvSpPr>
          <p:nvPr>
            <p:ph type="sldNum" sz="quarter" idx="12"/>
          </p:nvPr>
        </p:nvSpPr>
        <p:spPr/>
        <p:txBody>
          <a:bodyPr/>
          <a:lstStyle/>
          <a:p>
            <a:fld id="{2B178F70-1DBF-48F6-B5BB-8CF00FB3959C}" type="slidenum">
              <a:rPr lang="vi-VN" smtClean="0"/>
              <a:t>‹#›</a:t>
            </a:fld>
            <a:endParaRPr lang="vi-VN"/>
          </a:p>
        </p:txBody>
      </p:sp>
    </p:spTree>
    <p:extLst>
      <p:ext uri="{BB962C8B-B14F-4D97-AF65-F5344CB8AC3E}">
        <p14:creationId xmlns:p14="http://schemas.microsoft.com/office/powerpoint/2010/main" val="2826175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79672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14561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69BBF49E-30F7-8143-1E61-EF6F142DF2DD}"/>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5" name="Chỗ dành sẵn cho Chân trang 4">
            <a:extLst>
              <a:ext uri="{FF2B5EF4-FFF2-40B4-BE49-F238E27FC236}">
                <a16:creationId xmlns:a16="http://schemas.microsoft.com/office/drawing/2014/main" id="{7FE89391-7BB5-2279-356B-67C1EC7F919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B9FC3E8-39FC-B30A-BEBD-24D2ECF0A20A}"/>
              </a:ext>
            </a:extLst>
          </p:cNvPr>
          <p:cNvSpPr>
            <a:spLocks noGrp="1"/>
          </p:cNvSpPr>
          <p:nvPr>
            <p:ph type="sldNum" sz="quarter" idx="12"/>
          </p:nvPr>
        </p:nvSpPr>
        <p:spPr/>
        <p:txBody>
          <a:bodyPr/>
          <a:lstStyle/>
          <a:p>
            <a:fld id="{2B178F70-1DBF-48F6-B5BB-8CF00FB3959C}" type="slidenum">
              <a:rPr lang="vi-VN" smtClean="0"/>
              <a:t>‹#›</a:t>
            </a:fld>
            <a:endParaRPr lang="vi-VN"/>
          </a:p>
        </p:txBody>
      </p:sp>
      <p:grpSp>
        <p:nvGrpSpPr>
          <p:cNvPr id="7" name="组合 28">
            <a:extLst>
              <a:ext uri="{FF2B5EF4-FFF2-40B4-BE49-F238E27FC236}">
                <a16:creationId xmlns:a16="http://schemas.microsoft.com/office/drawing/2014/main" id="{52BD6FC2-8323-EC8D-5AF4-6175D901830F}"/>
              </a:ext>
            </a:extLst>
          </p:cNvPr>
          <p:cNvGrpSpPr/>
          <p:nvPr userDrawn="1"/>
        </p:nvGrpSpPr>
        <p:grpSpPr>
          <a:xfrm>
            <a:off x="-863600" y="-561975"/>
            <a:ext cx="13704570" cy="8405495"/>
            <a:chOff x="-1449" y="-956"/>
            <a:chExt cx="21582" cy="13237"/>
          </a:xfrm>
        </p:grpSpPr>
        <p:grpSp>
          <p:nvGrpSpPr>
            <p:cNvPr id="8" name="组合 26">
              <a:extLst>
                <a:ext uri="{FF2B5EF4-FFF2-40B4-BE49-F238E27FC236}">
                  <a16:creationId xmlns:a16="http://schemas.microsoft.com/office/drawing/2014/main" id="{41330ED9-FB6F-8D67-B559-C2A848811533}"/>
                </a:ext>
              </a:extLst>
            </p:cNvPr>
            <p:cNvGrpSpPr/>
            <p:nvPr/>
          </p:nvGrpSpPr>
          <p:grpSpPr>
            <a:xfrm>
              <a:off x="-1449" y="-956"/>
              <a:ext cx="21582" cy="12262"/>
              <a:chOff x="-1449" y="-956"/>
              <a:chExt cx="21582" cy="12262"/>
            </a:xfrm>
          </p:grpSpPr>
          <p:pic>
            <p:nvPicPr>
              <p:cNvPr id="12" name="图片 25" descr="千库网_卡通白云白云_元素编号12400997">
                <a:extLst>
                  <a:ext uri="{FF2B5EF4-FFF2-40B4-BE49-F238E27FC236}">
                    <a16:creationId xmlns:a16="http://schemas.microsoft.com/office/drawing/2014/main" id="{85D7A24F-2A62-B9B6-162C-CDAABBC13F3D}"/>
                  </a:ext>
                </a:extLst>
              </p:cNvPr>
              <p:cNvPicPr>
                <a:picLocks noChangeAspect="1"/>
              </p:cNvPicPr>
              <p:nvPr/>
            </p:nvPicPr>
            <p:blipFill>
              <a:blip r:embed="rId2"/>
              <a:stretch>
                <a:fillRect/>
              </a:stretch>
            </p:blipFill>
            <p:spPr>
              <a:xfrm>
                <a:off x="16458" y="6198"/>
                <a:ext cx="2742" cy="2742"/>
              </a:xfrm>
              <a:prstGeom prst="rect">
                <a:avLst/>
              </a:prstGeom>
            </p:spPr>
          </p:pic>
          <p:pic>
            <p:nvPicPr>
              <p:cNvPr id="13" name="图片 24" descr="千库网_白云卡通png素材_元素编号11885882">
                <a:extLst>
                  <a:ext uri="{FF2B5EF4-FFF2-40B4-BE49-F238E27FC236}">
                    <a16:creationId xmlns:a16="http://schemas.microsoft.com/office/drawing/2014/main" id="{BA88DEAC-F0F1-F93B-AE8E-99B06747EDCD}"/>
                  </a:ext>
                </a:extLst>
              </p:cNvPr>
              <p:cNvPicPr>
                <a:picLocks noChangeAspect="1"/>
              </p:cNvPicPr>
              <p:nvPr/>
            </p:nvPicPr>
            <p:blipFill>
              <a:blip r:embed="rId3"/>
              <a:stretch>
                <a:fillRect/>
              </a:stretch>
            </p:blipFill>
            <p:spPr>
              <a:xfrm flipH="1">
                <a:off x="-1449" y="4650"/>
                <a:ext cx="6657" cy="6657"/>
              </a:xfrm>
              <a:prstGeom prst="rect">
                <a:avLst/>
              </a:prstGeom>
            </p:spPr>
          </p:pic>
          <p:pic>
            <p:nvPicPr>
              <p:cNvPr id="14" name="图片 23" descr="千库网_卡通白云白云_元素编号12400997">
                <a:extLst>
                  <a:ext uri="{FF2B5EF4-FFF2-40B4-BE49-F238E27FC236}">
                    <a16:creationId xmlns:a16="http://schemas.microsoft.com/office/drawing/2014/main" id="{337C8474-E1AD-65D7-C170-E9FADA7981AE}"/>
                  </a:ext>
                </a:extLst>
              </p:cNvPr>
              <p:cNvPicPr>
                <a:picLocks noChangeAspect="1"/>
              </p:cNvPicPr>
              <p:nvPr/>
            </p:nvPicPr>
            <p:blipFill>
              <a:blip r:embed="rId2"/>
              <a:stretch>
                <a:fillRect/>
              </a:stretch>
            </p:blipFill>
            <p:spPr>
              <a:xfrm>
                <a:off x="0" y="4029"/>
                <a:ext cx="2742" cy="2742"/>
              </a:xfrm>
              <a:prstGeom prst="rect">
                <a:avLst/>
              </a:prstGeom>
            </p:spPr>
          </p:pic>
          <p:pic>
            <p:nvPicPr>
              <p:cNvPr id="15" name="图片 10" descr="千库网_白云卡通png素材_元素编号11885882">
                <a:extLst>
                  <a:ext uri="{FF2B5EF4-FFF2-40B4-BE49-F238E27FC236}">
                    <a16:creationId xmlns:a16="http://schemas.microsoft.com/office/drawing/2014/main" id="{54DC5C5E-01EC-B3A8-81F3-82BF2AC927DF}"/>
                  </a:ext>
                </a:extLst>
              </p:cNvPr>
              <p:cNvPicPr>
                <a:picLocks noChangeAspect="1"/>
              </p:cNvPicPr>
              <p:nvPr/>
            </p:nvPicPr>
            <p:blipFill>
              <a:blip r:embed="rId3"/>
              <a:stretch>
                <a:fillRect/>
              </a:stretch>
            </p:blipFill>
            <p:spPr>
              <a:xfrm>
                <a:off x="-482" y="-956"/>
                <a:ext cx="6097" cy="6097"/>
              </a:xfrm>
              <a:prstGeom prst="rect">
                <a:avLst/>
              </a:prstGeom>
            </p:spPr>
          </p:pic>
          <p:pic>
            <p:nvPicPr>
              <p:cNvPr id="16" name="图片 12" descr="千库网_白云卡通png素材_元素编号11885882">
                <a:extLst>
                  <a:ext uri="{FF2B5EF4-FFF2-40B4-BE49-F238E27FC236}">
                    <a16:creationId xmlns:a16="http://schemas.microsoft.com/office/drawing/2014/main" id="{7B489F20-DB36-980F-A389-C0FAD98AE6C9}"/>
                  </a:ext>
                </a:extLst>
              </p:cNvPr>
              <p:cNvPicPr>
                <a:picLocks noChangeAspect="1"/>
              </p:cNvPicPr>
              <p:nvPr/>
            </p:nvPicPr>
            <p:blipFill>
              <a:blip r:embed="rId3"/>
              <a:stretch>
                <a:fillRect/>
              </a:stretch>
            </p:blipFill>
            <p:spPr>
              <a:xfrm>
                <a:off x="14037" y="-800"/>
                <a:ext cx="6097" cy="6097"/>
              </a:xfrm>
              <a:prstGeom prst="rect">
                <a:avLst/>
              </a:prstGeom>
            </p:spPr>
          </p:pic>
        </p:grpSp>
        <p:grpSp>
          <p:nvGrpSpPr>
            <p:cNvPr id="9" name="组合 27">
              <a:extLst>
                <a:ext uri="{FF2B5EF4-FFF2-40B4-BE49-F238E27FC236}">
                  <a16:creationId xmlns:a16="http://schemas.microsoft.com/office/drawing/2014/main" id="{ABB794D7-8EF5-7574-DD2B-471D70A34B83}"/>
                </a:ext>
              </a:extLst>
            </p:cNvPr>
            <p:cNvGrpSpPr/>
            <p:nvPr/>
          </p:nvGrpSpPr>
          <p:grpSpPr>
            <a:xfrm>
              <a:off x="1953" y="-459"/>
              <a:ext cx="15349" cy="12740"/>
              <a:chOff x="1953" y="-459"/>
              <a:chExt cx="15349" cy="12740"/>
            </a:xfrm>
          </p:grpSpPr>
          <p:sp>
            <p:nvSpPr>
              <p:cNvPr id="10" name="矩形: 圆角 4">
                <a:extLst>
                  <a:ext uri="{FF2B5EF4-FFF2-40B4-BE49-F238E27FC236}">
                    <a16:creationId xmlns:a16="http://schemas.microsoft.com/office/drawing/2014/main" id="{8F1A3833-B56A-BDF6-2DE4-B13F53768682}"/>
                  </a:ext>
                </a:extLst>
              </p:cNvPr>
              <p:cNvSpPr/>
              <p:nvPr/>
            </p:nvSpPr>
            <p:spPr>
              <a:xfrm>
                <a:off x="1953" y="-459"/>
                <a:ext cx="15349" cy="12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4">
                <a:extLst>
                  <a:ext uri="{FF2B5EF4-FFF2-40B4-BE49-F238E27FC236}">
                    <a16:creationId xmlns:a16="http://schemas.microsoft.com/office/drawing/2014/main" id="{35AFD6E5-EB66-632F-5B0C-F9D4560CDB0F}"/>
                  </a:ext>
                </a:extLst>
              </p:cNvPr>
              <p:cNvSpPr>
                <a:spLocks noChangeAspect="1"/>
              </p:cNvSpPr>
              <p:nvPr/>
            </p:nvSpPr>
            <p:spPr>
              <a:xfrm>
                <a:off x="2233" y="-194"/>
                <a:ext cx="14743" cy="12127"/>
              </a:xfrm>
              <a:prstGeom prst="rect">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10164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BA5D64-2C5D-AE6E-3AD9-622C9E52AC2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E0DBA138-7718-83D8-BE97-92BFFBD1BE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8F4BFF7-20C4-6F3E-1B25-6CC75F56909C}"/>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5" name="Chỗ dành sẵn cho Chân trang 4">
            <a:extLst>
              <a:ext uri="{FF2B5EF4-FFF2-40B4-BE49-F238E27FC236}">
                <a16:creationId xmlns:a16="http://schemas.microsoft.com/office/drawing/2014/main" id="{E80BF5DE-5E83-087D-B3BE-BC50B9DE1C8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E5B14BE-1F1F-DCE2-3631-F2AA11A6155A}"/>
              </a:ext>
            </a:extLst>
          </p:cNvPr>
          <p:cNvSpPr>
            <a:spLocks noGrp="1"/>
          </p:cNvSpPr>
          <p:nvPr>
            <p:ph type="sldNum" sz="quarter" idx="12"/>
          </p:nvPr>
        </p:nvSpPr>
        <p:spPr/>
        <p:txBody>
          <a:bodyPr/>
          <a:lstStyle/>
          <a:p>
            <a:fld id="{2B178F70-1DBF-48F6-B5BB-8CF00FB3959C}" type="slidenum">
              <a:rPr lang="vi-VN" smtClean="0"/>
              <a:t>‹#›</a:t>
            </a:fld>
            <a:endParaRPr lang="vi-VN"/>
          </a:p>
        </p:txBody>
      </p:sp>
    </p:spTree>
    <p:extLst>
      <p:ext uri="{BB962C8B-B14F-4D97-AF65-F5344CB8AC3E}">
        <p14:creationId xmlns:p14="http://schemas.microsoft.com/office/powerpoint/2010/main" val="151652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grpSp>
        <p:nvGrpSpPr>
          <p:cNvPr id="8" name="组合 28">
            <a:extLst>
              <a:ext uri="{FF2B5EF4-FFF2-40B4-BE49-F238E27FC236}">
                <a16:creationId xmlns:a16="http://schemas.microsoft.com/office/drawing/2014/main" id="{A3638DED-9B00-1196-18D6-DA825056DEC5}"/>
              </a:ext>
            </a:extLst>
          </p:cNvPr>
          <p:cNvGrpSpPr/>
          <p:nvPr userDrawn="1"/>
        </p:nvGrpSpPr>
        <p:grpSpPr>
          <a:xfrm>
            <a:off x="-756285" y="-1459139"/>
            <a:ext cx="13704570" cy="8404860"/>
            <a:chOff x="-1449" y="-956"/>
            <a:chExt cx="21582" cy="13236"/>
          </a:xfrm>
        </p:grpSpPr>
        <p:grpSp>
          <p:nvGrpSpPr>
            <p:cNvPr id="9" name="组合 26">
              <a:extLst>
                <a:ext uri="{FF2B5EF4-FFF2-40B4-BE49-F238E27FC236}">
                  <a16:creationId xmlns:a16="http://schemas.microsoft.com/office/drawing/2014/main" id="{9224F246-4FF8-E511-1368-A37CEBAEFB69}"/>
                </a:ext>
              </a:extLst>
            </p:cNvPr>
            <p:cNvGrpSpPr/>
            <p:nvPr/>
          </p:nvGrpSpPr>
          <p:grpSpPr>
            <a:xfrm>
              <a:off x="-1449" y="-956"/>
              <a:ext cx="21582" cy="12262"/>
              <a:chOff x="-1449" y="-956"/>
              <a:chExt cx="21582" cy="12262"/>
            </a:xfrm>
          </p:grpSpPr>
          <p:pic>
            <p:nvPicPr>
              <p:cNvPr id="13" name="图片 25" descr="千库网_卡通白云白云_元素编号12400997">
                <a:extLst>
                  <a:ext uri="{FF2B5EF4-FFF2-40B4-BE49-F238E27FC236}">
                    <a16:creationId xmlns:a16="http://schemas.microsoft.com/office/drawing/2014/main" id="{6AAE14C4-1EAD-46D5-51CF-9D7C35DC85D0}"/>
                  </a:ext>
                </a:extLst>
              </p:cNvPr>
              <p:cNvPicPr>
                <a:picLocks noChangeAspect="1"/>
              </p:cNvPicPr>
              <p:nvPr/>
            </p:nvPicPr>
            <p:blipFill>
              <a:blip r:embed="rId2"/>
              <a:stretch>
                <a:fillRect/>
              </a:stretch>
            </p:blipFill>
            <p:spPr>
              <a:xfrm>
                <a:off x="16458" y="6198"/>
                <a:ext cx="2742" cy="2742"/>
              </a:xfrm>
              <a:prstGeom prst="rect">
                <a:avLst/>
              </a:prstGeom>
            </p:spPr>
          </p:pic>
          <p:pic>
            <p:nvPicPr>
              <p:cNvPr id="14" name="图片 24" descr="千库网_白云卡通png素材_元素编号11885882">
                <a:extLst>
                  <a:ext uri="{FF2B5EF4-FFF2-40B4-BE49-F238E27FC236}">
                    <a16:creationId xmlns:a16="http://schemas.microsoft.com/office/drawing/2014/main" id="{1DF84773-5759-CDDB-4CE1-E40F5E1B8AE7}"/>
                  </a:ext>
                </a:extLst>
              </p:cNvPr>
              <p:cNvPicPr>
                <a:picLocks noChangeAspect="1"/>
              </p:cNvPicPr>
              <p:nvPr/>
            </p:nvPicPr>
            <p:blipFill>
              <a:blip r:embed="rId3"/>
              <a:stretch>
                <a:fillRect/>
              </a:stretch>
            </p:blipFill>
            <p:spPr>
              <a:xfrm flipH="1">
                <a:off x="-1449" y="4650"/>
                <a:ext cx="6657" cy="6657"/>
              </a:xfrm>
              <a:prstGeom prst="rect">
                <a:avLst/>
              </a:prstGeom>
            </p:spPr>
          </p:pic>
          <p:pic>
            <p:nvPicPr>
              <p:cNvPr id="15" name="图片 23" descr="千库网_卡通白云白云_元素编号12400997">
                <a:extLst>
                  <a:ext uri="{FF2B5EF4-FFF2-40B4-BE49-F238E27FC236}">
                    <a16:creationId xmlns:a16="http://schemas.microsoft.com/office/drawing/2014/main" id="{95C0B1E8-178B-43E7-A131-D10ECDFCB094}"/>
                  </a:ext>
                </a:extLst>
              </p:cNvPr>
              <p:cNvPicPr>
                <a:picLocks noChangeAspect="1"/>
              </p:cNvPicPr>
              <p:nvPr/>
            </p:nvPicPr>
            <p:blipFill>
              <a:blip r:embed="rId2"/>
              <a:stretch>
                <a:fillRect/>
              </a:stretch>
            </p:blipFill>
            <p:spPr>
              <a:xfrm>
                <a:off x="0" y="4029"/>
                <a:ext cx="2742" cy="2742"/>
              </a:xfrm>
              <a:prstGeom prst="rect">
                <a:avLst/>
              </a:prstGeom>
            </p:spPr>
          </p:pic>
          <p:pic>
            <p:nvPicPr>
              <p:cNvPr id="16" name="图片 9" descr="千库网_白云卡通png素材_元素编号11885882">
                <a:extLst>
                  <a:ext uri="{FF2B5EF4-FFF2-40B4-BE49-F238E27FC236}">
                    <a16:creationId xmlns:a16="http://schemas.microsoft.com/office/drawing/2014/main" id="{009A7CD7-DB94-138D-3832-E7F072257A1C}"/>
                  </a:ext>
                </a:extLst>
              </p:cNvPr>
              <p:cNvPicPr>
                <a:picLocks noChangeAspect="1"/>
              </p:cNvPicPr>
              <p:nvPr/>
            </p:nvPicPr>
            <p:blipFill>
              <a:blip r:embed="rId3"/>
              <a:stretch>
                <a:fillRect/>
              </a:stretch>
            </p:blipFill>
            <p:spPr>
              <a:xfrm>
                <a:off x="-482" y="-956"/>
                <a:ext cx="6097" cy="6097"/>
              </a:xfrm>
              <a:prstGeom prst="rect">
                <a:avLst/>
              </a:prstGeom>
            </p:spPr>
          </p:pic>
          <p:pic>
            <p:nvPicPr>
              <p:cNvPr id="17" name="图片 8" descr="千库网_白云卡通png素材_元素编号11885882">
                <a:extLst>
                  <a:ext uri="{FF2B5EF4-FFF2-40B4-BE49-F238E27FC236}">
                    <a16:creationId xmlns:a16="http://schemas.microsoft.com/office/drawing/2014/main" id="{96DBD545-8038-4DC2-07B1-7A085BB908D1}"/>
                  </a:ext>
                </a:extLst>
              </p:cNvPr>
              <p:cNvPicPr>
                <a:picLocks noChangeAspect="1"/>
              </p:cNvPicPr>
              <p:nvPr/>
            </p:nvPicPr>
            <p:blipFill>
              <a:blip r:embed="rId3"/>
              <a:stretch>
                <a:fillRect/>
              </a:stretch>
            </p:blipFill>
            <p:spPr>
              <a:xfrm>
                <a:off x="14037" y="-800"/>
                <a:ext cx="6097" cy="6097"/>
              </a:xfrm>
              <a:prstGeom prst="rect">
                <a:avLst/>
              </a:prstGeom>
            </p:spPr>
          </p:pic>
        </p:grpSp>
        <p:grpSp>
          <p:nvGrpSpPr>
            <p:cNvPr id="10" name="组合 27">
              <a:extLst>
                <a:ext uri="{FF2B5EF4-FFF2-40B4-BE49-F238E27FC236}">
                  <a16:creationId xmlns:a16="http://schemas.microsoft.com/office/drawing/2014/main" id="{98354D65-78A4-154A-E9FC-594F31C34DA1}"/>
                </a:ext>
              </a:extLst>
            </p:cNvPr>
            <p:cNvGrpSpPr/>
            <p:nvPr/>
          </p:nvGrpSpPr>
          <p:grpSpPr>
            <a:xfrm>
              <a:off x="1953" y="1200"/>
              <a:ext cx="15348" cy="11080"/>
              <a:chOff x="1953" y="1200"/>
              <a:chExt cx="15348" cy="11080"/>
            </a:xfrm>
          </p:grpSpPr>
          <p:sp>
            <p:nvSpPr>
              <p:cNvPr id="11" name="矩形: 圆角 4">
                <a:extLst>
                  <a:ext uri="{FF2B5EF4-FFF2-40B4-BE49-F238E27FC236}">
                    <a16:creationId xmlns:a16="http://schemas.microsoft.com/office/drawing/2014/main" id="{087444B4-17F5-92F6-0E56-2D827170F8B9}"/>
                  </a:ext>
                </a:extLst>
              </p:cNvPr>
              <p:cNvSpPr/>
              <p:nvPr/>
            </p:nvSpPr>
            <p:spPr>
              <a:xfrm>
                <a:off x="1953" y="1200"/>
                <a:ext cx="15349" cy="11081"/>
              </a:xfrm>
              <a:prstGeom prst="roundRect">
                <a:avLst>
                  <a:gd name="adj" fmla="val 121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4">
                <a:extLst>
                  <a:ext uri="{FF2B5EF4-FFF2-40B4-BE49-F238E27FC236}">
                    <a16:creationId xmlns:a16="http://schemas.microsoft.com/office/drawing/2014/main" id="{AA03ED16-238B-7CF6-41C0-7B26589667EC}"/>
                  </a:ext>
                </a:extLst>
              </p:cNvPr>
              <p:cNvSpPr>
                <a:spLocks noChangeAspect="1"/>
              </p:cNvSpPr>
              <p:nvPr/>
            </p:nvSpPr>
            <p:spPr>
              <a:xfrm>
                <a:off x="2233" y="1447"/>
                <a:ext cx="14743" cy="10486"/>
              </a:xfrm>
              <a:prstGeom prst="roundRect">
                <a:avLst>
                  <a:gd name="adj" fmla="val 12129"/>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0" name="图片 29" descr="12_0008_图层-49">
            <a:extLst>
              <a:ext uri="{FF2B5EF4-FFF2-40B4-BE49-F238E27FC236}">
                <a16:creationId xmlns:a16="http://schemas.microsoft.com/office/drawing/2014/main" id="{02C0BCE5-07D7-2E85-020F-D7111E0D584E}"/>
              </a:ext>
            </a:extLst>
          </p:cNvPr>
          <p:cNvPicPr>
            <a:picLocks noChangeAspect="1"/>
          </p:cNvPicPr>
          <p:nvPr userDrawn="1"/>
        </p:nvPicPr>
        <p:blipFill>
          <a:blip r:embed="rId4"/>
          <a:srcRect r="64020" b="50210"/>
          <a:stretch>
            <a:fillRect/>
          </a:stretch>
        </p:blipFill>
        <p:spPr>
          <a:xfrm>
            <a:off x="194945" y="-18415"/>
            <a:ext cx="3370580" cy="6760845"/>
          </a:xfrm>
          <a:prstGeom prst="rect">
            <a:avLst/>
          </a:prstGeom>
        </p:spPr>
      </p:pic>
      <p:pic>
        <p:nvPicPr>
          <p:cNvPr id="32" name="图片 32" descr="千库网_卡通童年回忆儿童节棒棒糖元素_元素编号12018765">
            <a:extLst>
              <a:ext uri="{FF2B5EF4-FFF2-40B4-BE49-F238E27FC236}">
                <a16:creationId xmlns:a16="http://schemas.microsoft.com/office/drawing/2014/main" id="{58583B12-00FE-15CD-1559-2A3955C08A28}"/>
              </a:ext>
            </a:extLst>
          </p:cNvPr>
          <p:cNvPicPr>
            <a:picLocks noChangeAspect="1"/>
          </p:cNvPicPr>
          <p:nvPr userDrawn="1"/>
        </p:nvPicPr>
        <p:blipFill>
          <a:blip r:embed="rId5"/>
          <a:stretch>
            <a:fillRect/>
          </a:stretch>
        </p:blipFill>
        <p:spPr>
          <a:xfrm rot="300000">
            <a:off x="8643620" y="3388995"/>
            <a:ext cx="3152775" cy="3152775"/>
          </a:xfrm>
          <a:prstGeom prst="rect">
            <a:avLst/>
          </a:prstGeom>
        </p:spPr>
      </p:pic>
      <p:pic>
        <p:nvPicPr>
          <p:cNvPr id="34" name="图片 31" descr="13">
            <a:extLst>
              <a:ext uri="{FF2B5EF4-FFF2-40B4-BE49-F238E27FC236}">
                <a16:creationId xmlns:a16="http://schemas.microsoft.com/office/drawing/2014/main" id="{DD343F7C-F4BD-1F18-359F-ADD14B8B9301}"/>
              </a:ext>
            </a:extLst>
          </p:cNvPr>
          <p:cNvPicPr>
            <a:picLocks noChangeAspect="1"/>
          </p:cNvPicPr>
          <p:nvPr userDrawn="1"/>
        </p:nvPicPr>
        <p:blipFill>
          <a:blip r:embed="rId6"/>
          <a:srcRect/>
          <a:stretch>
            <a:fillRect/>
          </a:stretch>
        </p:blipFill>
        <p:spPr>
          <a:xfrm rot="16200000" flipH="1">
            <a:off x="4877435" y="-3546024"/>
            <a:ext cx="3051810" cy="10442575"/>
          </a:xfrm>
          <a:prstGeom prst="rect">
            <a:avLst/>
          </a:prstGeom>
        </p:spPr>
      </p:pic>
      <p:pic>
        <p:nvPicPr>
          <p:cNvPr id="33" name="图片 33" descr="千库网_变化的流星花火_元素编号11187355">
            <a:extLst>
              <a:ext uri="{FF2B5EF4-FFF2-40B4-BE49-F238E27FC236}">
                <a16:creationId xmlns:a16="http://schemas.microsoft.com/office/drawing/2014/main" id="{DF0BA841-EEBA-497A-35B8-76ECF164AFBA}"/>
              </a:ext>
            </a:extLst>
          </p:cNvPr>
          <p:cNvPicPr>
            <a:picLocks noChangeAspect="1"/>
          </p:cNvPicPr>
          <p:nvPr userDrawn="1"/>
        </p:nvPicPr>
        <p:blipFill>
          <a:blip r:embed="rId7"/>
          <a:stretch>
            <a:fillRect/>
          </a:stretch>
        </p:blipFill>
        <p:spPr>
          <a:xfrm>
            <a:off x="1915795" y="4387215"/>
            <a:ext cx="2378075" cy="2378075"/>
          </a:xfrm>
          <a:prstGeom prst="rect">
            <a:avLst/>
          </a:prstGeom>
        </p:spPr>
      </p:pic>
    </p:spTree>
    <p:extLst>
      <p:ext uri="{BB962C8B-B14F-4D97-AF65-F5344CB8AC3E}">
        <p14:creationId xmlns:p14="http://schemas.microsoft.com/office/powerpoint/2010/main" val="1256173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A912C9-90DF-958C-3F54-477A23FA7550}"/>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4265AEA-E7B4-DEEB-6CF4-DBBF13B91B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6C72064-EE52-BDD1-DBA2-83CFF1294EC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51699028-F775-272C-7363-A2E2C0BC4B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477FE8E-285A-9B64-A63B-1BCBB6644D4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619B594-65F7-2AA5-E3B4-6D8F6E0A35FC}"/>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8" name="Chỗ dành sẵn cho Chân trang 7">
            <a:extLst>
              <a:ext uri="{FF2B5EF4-FFF2-40B4-BE49-F238E27FC236}">
                <a16:creationId xmlns:a16="http://schemas.microsoft.com/office/drawing/2014/main" id="{E2FD62A8-F3D2-C405-6EAF-76538AC6667A}"/>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9E7A39A9-47D6-4457-5188-75B5D8F14491}"/>
              </a:ext>
            </a:extLst>
          </p:cNvPr>
          <p:cNvSpPr>
            <a:spLocks noGrp="1"/>
          </p:cNvSpPr>
          <p:nvPr>
            <p:ph type="sldNum" sz="quarter" idx="12"/>
          </p:nvPr>
        </p:nvSpPr>
        <p:spPr/>
        <p:txBody>
          <a:bodyPr/>
          <a:lstStyle/>
          <a:p>
            <a:fld id="{2B178F70-1DBF-48F6-B5BB-8CF00FB3959C}" type="slidenum">
              <a:rPr lang="vi-VN" smtClean="0"/>
              <a:t>‹#›</a:t>
            </a:fld>
            <a:endParaRPr lang="vi-VN"/>
          </a:p>
        </p:txBody>
      </p:sp>
    </p:spTree>
    <p:extLst>
      <p:ext uri="{BB962C8B-B14F-4D97-AF65-F5344CB8AC3E}">
        <p14:creationId xmlns:p14="http://schemas.microsoft.com/office/powerpoint/2010/main" val="115508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2478A2-9B5C-1A85-0AF8-4F4EADE51576}"/>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098F14D-F8A3-E3B2-37E7-D5EAA705A5D5}"/>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4" name="Chỗ dành sẵn cho Chân trang 3">
            <a:extLst>
              <a:ext uri="{FF2B5EF4-FFF2-40B4-BE49-F238E27FC236}">
                <a16:creationId xmlns:a16="http://schemas.microsoft.com/office/drawing/2014/main" id="{A7FD23A2-C5E5-CD35-8008-B340AC1D6CF9}"/>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DAE830EB-BA58-9473-8F62-6F40AADAAECD}"/>
              </a:ext>
            </a:extLst>
          </p:cNvPr>
          <p:cNvSpPr>
            <a:spLocks noGrp="1"/>
          </p:cNvSpPr>
          <p:nvPr>
            <p:ph type="sldNum" sz="quarter" idx="12"/>
          </p:nvPr>
        </p:nvSpPr>
        <p:spPr/>
        <p:txBody>
          <a:bodyPr/>
          <a:lstStyle/>
          <a:p>
            <a:fld id="{2B178F70-1DBF-48F6-B5BB-8CF00FB3959C}" type="slidenum">
              <a:rPr lang="vi-VN" smtClean="0"/>
              <a:t>‹#›</a:t>
            </a:fld>
            <a:endParaRPr lang="vi-VN"/>
          </a:p>
        </p:txBody>
      </p:sp>
    </p:spTree>
    <p:extLst>
      <p:ext uri="{BB962C8B-B14F-4D97-AF65-F5344CB8AC3E}">
        <p14:creationId xmlns:p14="http://schemas.microsoft.com/office/powerpoint/2010/main" val="270097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7AB64FE-74E2-DB3C-9217-55A2B724B399}"/>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3" name="Chỗ dành sẵn cho Chân trang 2">
            <a:extLst>
              <a:ext uri="{FF2B5EF4-FFF2-40B4-BE49-F238E27FC236}">
                <a16:creationId xmlns:a16="http://schemas.microsoft.com/office/drawing/2014/main" id="{1992F937-FBD6-0E19-8B18-3155A4130542}"/>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A1147E3A-B787-BC12-861F-F5A9A14BD9F7}"/>
              </a:ext>
            </a:extLst>
          </p:cNvPr>
          <p:cNvSpPr>
            <a:spLocks noGrp="1"/>
          </p:cNvSpPr>
          <p:nvPr>
            <p:ph type="sldNum" sz="quarter" idx="12"/>
          </p:nvPr>
        </p:nvSpPr>
        <p:spPr/>
        <p:txBody>
          <a:bodyPr/>
          <a:lstStyle/>
          <a:p>
            <a:fld id="{2B178F70-1DBF-48F6-B5BB-8CF00FB3959C}" type="slidenum">
              <a:rPr lang="vi-VN" smtClean="0"/>
              <a:t>‹#›</a:t>
            </a:fld>
            <a:endParaRPr lang="vi-VN"/>
          </a:p>
        </p:txBody>
      </p:sp>
    </p:spTree>
    <p:extLst>
      <p:ext uri="{BB962C8B-B14F-4D97-AF65-F5344CB8AC3E}">
        <p14:creationId xmlns:p14="http://schemas.microsoft.com/office/powerpoint/2010/main" val="1924597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0A25B1-D77A-9CAB-F360-6F4889CB3FF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31F53EB-258B-B49C-7BEB-42A46A396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B28F227-5CD3-2A40-8537-99F3D8AC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777A40-5308-A53B-A46C-6F4E0A94BB98}"/>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6" name="Chỗ dành sẵn cho Chân trang 5">
            <a:extLst>
              <a:ext uri="{FF2B5EF4-FFF2-40B4-BE49-F238E27FC236}">
                <a16:creationId xmlns:a16="http://schemas.microsoft.com/office/drawing/2014/main" id="{9170E306-DFA3-EAF5-8422-28EA05266C7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4D3CE177-B46C-C84A-96F5-7C589CE2ACFA}"/>
              </a:ext>
            </a:extLst>
          </p:cNvPr>
          <p:cNvSpPr>
            <a:spLocks noGrp="1"/>
          </p:cNvSpPr>
          <p:nvPr>
            <p:ph type="sldNum" sz="quarter" idx="12"/>
          </p:nvPr>
        </p:nvSpPr>
        <p:spPr/>
        <p:txBody>
          <a:bodyPr/>
          <a:lstStyle/>
          <a:p>
            <a:fld id="{2B178F70-1DBF-48F6-B5BB-8CF00FB3959C}" type="slidenum">
              <a:rPr lang="vi-VN" smtClean="0"/>
              <a:t>‹#›</a:t>
            </a:fld>
            <a:endParaRPr lang="vi-VN"/>
          </a:p>
        </p:txBody>
      </p:sp>
    </p:spTree>
    <p:extLst>
      <p:ext uri="{BB962C8B-B14F-4D97-AF65-F5344CB8AC3E}">
        <p14:creationId xmlns:p14="http://schemas.microsoft.com/office/powerpoint/2010/main" val="98287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355EE2-BB10-71F5-4D97-B320D8D5121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9E68CC59-3A27-BB40-063F-AC32B9B44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A516231-6C74-A0CA-8E02-85FEEB009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376F962-23F1-81AD-DD3F-23C503703802}"/>
              </a:ext>
            </a:extLst>
          </p:cNvPr>
          <p:cNvSpPr>
            <a:spLocks noGrp="1"/>
          </p:cNvSpPr>
          <p:nvPr>
            <p:ph type="dt" sz="half" idx="10"/>
          </p:nvPr>
        </p:nvSpPr>
        <p:spPr/>
        <p:txBody>
          <a:bodyPr/>
          <a:lstStyle/>
          <a:p>
            <a:fld id="{4F38EBFB-FA54-4008-BAD3-D43A8F919987}" type="datetimeFigureOut">
              <a:rPr lang="vi-VN" smtClean="0"/>
              <a:t>23/04/2023</a:t>
            </a:fld>
            <a:endParaRPr lang="vi-VN"/>
          </a:p>
        </p:txBody>
      </p:sp>
      <p:sp>
        <p:nvSpPr>
          <p:cNvPr id="6" name="Chỗ dành sẵn cho Chân trang 5">
            <a:extLst>
              <a:ext uri="{FF2B5EF4-FFF2-40B4-BE49-F238E27FC236}">
                <a16:creationId xmlns:a16="http://schemas.microsoft.com/office/drawing/2014/main" id="{B530D16A-16C4-BF14-2851-5E495E42A8E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B5BC13D3-46EE-D576-1375-43AC36B99116}"/>
              </a:ext>
            </a:extLst>
          </p:cNvPr>
          <p:cNvSpPr>
            <a:spLocks noGrp="1"/>
          </p:cNvSpPr>
          <p:nvPr>
            <p:ph type="sldNum" sz="quarter" idx="12"/>
          </p:nvPr>
        </p:nvSpPr>
        <p:spPr/>
        <p:txBody>
          <a:bodyPr/>
          <a:lstStyle/>
          <a:p>
            <a:fld id="{2B178F70-1DBF-48F6-B5BB-8CF00FB3959C}" type="slidenum">
              <a:rPr lang="vi-VN" smtClean="0"/>
              <a:t>‹#›</a:t>
            </a:fld>
            <a:endParaRPr lang="vi-VN"/>
          </a:p>
        </p:txBody>
      </p:sp>
    </p:spTree>
    <p:extLst>
      <p:ext uri="{BB962C8B-B14F-4D97-AF65-F5344CB8AC3E}">
        <p14:creationId xmlns:p14="http://schemas.microsoft.com/office/powerpoint/2010/main" val="426446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5.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6EBEC"/>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01F8229-1A45-FF10-2EF9-2F77646195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2F8BAAD7-653D-5C84-1F2E-1B826C4B3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8662190-C622-552C-91D5-ED9D9DC376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38EBFB-FA54-4008-BAD3-D43A8F919987}" type="datetimeFigureOut">
              <a:rPr lang="vi-VN" smtClean="0"/>
              <a:t>23/04/2023</a:t>
            </a:fld>
            <a:endParaRPr lang="vi-VN"/>
          </a:p>
        </p:txBody>
      </p:sp>
      <p:sp>
        <p:nvSpPr>
          <p:cNvPr id="5" name="Chỗ dành sẵn cho Chân trang 4">
            <a:extLst>
              <a:ext uri="{FF2B5EF4-FFF2-40B4-BE49-F238E27FC236}">
                <a16:creationId xmlns:a16="http://schemas.microsoft.com/office/drawing/2014/main" id="{7B109772-66C2-3148-670F-64F246D35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1005B59-79FF-B0E7-3247-1AD5A72B4F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78F70-1DBF-48F6-B5BB-8CF00FB3959C}" type="slidenum">
              <a:rPr lang="vi-VN" smtClean="0"/>
              <a:t>‹#›</a:t>
            </a:fld>
            <a:endParaRPr lang="vi-VN"/>
          </a:p>
        </p:txBody>
      </p:sp>
      <p:sp>
        <p:nvSpPr>
          <p:cNvPr id="9" name="TextBox 3">
            <a:extLst>
              <a:ext uri="{FF2B5EF4-FFF2-40B4-BE49-F238E27FC236}">
                <a16:creationId xmlns:a16="http://schemas.microsoft.com/office/drawing/2014/main" id="{A6418412-DE77-DBB5-9945-B8EE664D6C75}"/>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10" name="Picture 8">
            <a:extLst>
              <a:ext uri="{FF2B5EF4-FFF2-40B4-BE49-F238E27FC236}">
                <a16:creationId xmlns:a16="http://schemas.microsoft.com/office/drawing/2014/main" id="{976CDC42-FDF9-7A02-B3C1-A468D47DD7C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9">
            <a:extLst>
              <a:ext uri="{FF2B5EF4-FFF2-40B4-BE49-F238E27FC236}">
                <a16:creationId xmlns:a16="http://schemas.microsoft.com/office/drawing/2014/main" id="{E09C4EDF-A5E3-D3F0-E6F1-61B640C2466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2" name="Title 1">
            <a:extLst>
              <a:ext uri="{FF2B5EF4-FFF2-40B4-BE49-F238E27FC236}">
                <a16:creationId xmlns:a16="http://schemas.microsoft.com/office/drawing/2014/main" id="{D4136966-3EA4-C6DA-BA26-8C8AC194D96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02060"/>
                </a:solidFill>
                <a:latin typeface="#9Slide07 HoneyCream" pitchFamily="2" charset="0"/>
              </a:rPr>
              <a:t>Măng</a:t>
            </a:r>
            <a:r>
              <a:rPr lang="en-US" sz="2000" b="0" dirty="0">
                <a:solidFill>
                  <a:srgbClr val="002060"/>
                </a:solidFill>
                <a:latin typeface="#9Slide07 HoneyCream" pitchFamily="2" charset="0"/>
              </a:rPr>
              <a:t> Non</a:t>
            </a:r>
          </a:p>
        </p:txBody>
      </p:sp>
      <p:pic>
        <p:nvPicPr>
          <p:cNvPr id="13" name="Picture 10">
            <a:extLst>
              <a:ext uri="{FF2B5EF4-FFF2-40B4-BE49-F238E27FC236}">
                <a16:creationId xmlns:a16="http://schemas.microsoft.com/office/drawing/2014/main" id="{797AF2B0-2A42-AA29-01D2-AC643BE783C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1">
            <a:extLst>
              <a:ext uri="{FF2B5EF4-FFF2-40B4-BE49-F238E27FC236}">
                <a16:creationId xmlns:a16="http://schemas.microsoft.com/office/drawing/2014/main" id="{470CCFEF-7326-E72B-C67B-BF8C545F13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FDEE3473-EC32-F6EF-B05C-E01D67C4F2B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6" name="Picture 14">
            <a:extLst>
              <a:ext uri="{FF2B5EF4-FFF2-40B4-BE49-F238E27FC236}">
                <a16:creationId xmlns:a16="http://schemas.microsoft.com/office/drawing/2014/main" id="{2C3DF947-C0BA-F25C-CA51-B575AFA067F3}"/>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7" name="Picture 15">
            <a:extLst>
              <a:ext uri="{FF2B5EF4-FFF2-40B4-BE49-F238E27FC236}">
                <a16:creationId xmlns:a16="http://schemas.microsoft.com/office/drawing/2014/main" id="{334C60F6-93C6-9909-CBAA-7E5CA0C11707}"/>
              </a:ext>
            </a:extLst>
          </p:cNvPr>
          <p:cNvPicPr>
            <a:picLocks noChangeAspect="1"/>
          </p:cNvPicPr>
          <p:nvPr userDrawn="1"/>
        </p:nvPicPr>
        <p:blipFill>
          <a:blip r:embed="rId15"/>
          <a:stretch>
            <a:fillRect/>
          </a:stretch>
        </p:blipFill>
        <p:spPr>
          <a:xfrm>
            <a:off x="-8487112" y="-76200"/>
            <a:ext cx="2188654" cy="2658086"/>
          </a:xfrm>
          <a:prstGeom prst="rect">
            <a:avLst/>
          </a:prstGeom>
        </p:spPr>
      </p:pic>
      <p:sp>
        <p:nvSpPr>
          <p:cNvPr id="18" name="Title 1">
            <a:extLst>
              <a:ext uri="{FF2B5EF4-FFF2-40B4-BE49-F238E27FC236}">
                <a16:creationId xmlns:a16="http://schemas.microsoft.com/office/drawing/2014/main" id="{FEEF005E-EA6C-2143-4772-803A63468CE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02060"/>
                </a:solidFill>
                <a:latin typeface="#9Slide07 HoneyCream" pitchFamily="2" charset="0"/>
              </a:rPr>
              <a:t>Măng</a:t>
            </a:r>
            <a:r>
              <a:rPr lang="en-US" sz="2000" b="0" dirty="0">
                <a:solidFill>
                  <a:srgbClr val="002060"/>
                </a:solidFill>
                <a:latin typeface="#9Slide07 HoneyCream" pitchFamily="2" charset="0"/>
              </a:rPr>
              <a:t> Non</a:t>
            </a:r>
          </a:p>
        </p:txBody>
      </p:sp>
    </p:spTree>
    <p:extLst>
      <p:ext uri="{BB962C8B-B14F-4D97-AF65-F5344CB8AC3E}">
        <p14:creationId xmlns:p14="http://schemas.microsoft.com/office/powerpoint/2010/main" val="202040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3708285376"/>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DC5C0413-619B-64CD-6FD1-E6DC1517FE63}"/>
              </a:ext>
            </a:extLst>
          </p:cNvPr>
          <p:cNvPicPr>
            <a:picLocks noChangeAspect="1"/>
          </p:cNvPicPr>
          <p:nvPr/>
        </p:nvPicPr>
        <p:blipFill>
          <a:blip r:embed="rId2"/>
          <a:stretch>
            <a:fillRect/>
          </a:stretch>
        </p:blipFill>
        <p:spPr>
          <a:xfrm>
            <a:off x="2141487" y="1182280"/>
            <a:ext cx="7346317" cy="2523963"/>
          </a:xfrm>
          <a:prstGeom prst="rect">
            <a:avLst/>
          </a:prstGeom>
        </p:spPr>
      </p:pic>
      <p:pic>
        <p:nvPicPr>
          <p:cNvPr id="18" name="Hình ảnh 17">
            <a:extLst>
              <a:ext uri="{FF2B5EF4-FFF2-40B4-BE49-F238E27FC236}">
                <a16:creationId xmlns:a16="http://schemas.microsoft.com/office/drawing/2014/main" id="{36254D0A-254C-B08B-5C9B-FB2F49F90F2E}"/>
              </a:ext>
            </a:extLst>
          </p:cNvPr>
          <p:cNvPicPr>
            <a:picLocks noChangeAspect="1"/>
          </p:cNvPicPr>
          <p:nvPr/>
        </p:nvPicPr>
        <p:blipFill>
          <a:blip r:embed="rId3"/>
          <a:stretch>
            <a:fillRect/>
          </a:stretch>
        </p:blipFill>
        <p:spPr>
          <a:xfrm>
            <a:off x="3846381" y="3151757"/>
            <a:ext cx="4499238" cy="2523963"/>
          </a:xfrm>
          <a:prstGeom prst="rect">
            <a:avLst/>
          </a:prstGeom>
        </p:spPr>
      </p:pic>
    </p:spTree>
    <p:extLst>
      <p:ext uri="{BB962C8B-B14F-4D97-AF65-F5344CB8AC3E}">
        <p14:creationId xmlns:p14="http://schemas.microsoft.com/office/powerpoint/2010/main" val="118760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46337B-AAB7-CF95-8CA1-E17E7EB7F4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486" y="317023"/>
            <a:ext cx="10384971" cy="6035040"/>
          </a:xfrm>
          <a:prstGeom prst="rect">
            <a:avLst/>
          </a:prstGeom>
        </p:spPr>
      </p:pic>
      <p:grpSp>
        <p:nvGrpSpPr>
          <p:cNvPr id="9" name="Đồ họa 7">
            <a:extLst>
              <a:ext uri="{FF2B5EF4-FFF2-40B4-BE49-F238E27FC236}">
                <a16:creationId xmlns:a16="http://schemas.microsoft.com/office/drawing/2014/main" id="{1EA66C52-AFD3-C1BD-611F-2812ACA76631}"/>
              </a:ext>
            </a:extLst>
          </p:cNvPr>
          <p:cNvGrpSpPr/>
          <p:nvPr/>
        </p:nvGrpSpPr>
        <p:grpSpPr>
          <a:xfrm>
            <a:off x="8569494" y="2642227"/>
            <a:ext cx="2095944" cy="2094608"/>
            <a:chOff x="5790181" y="3123642"/>
            <a:chExt cx="2095944" cy="2094608"/>
          </a:xfrm>
        </p:grpSpPr>
        <p:sp>
          <p:nvSpPr>
            <p:cNvPr id="10" name="Hình tự do: Hình 9">
              <a:extLst>
                <a:ext uri="{FF2B5EF4-FFF2-40B4-BE49-F238E27FC236}">
                  <a16:creationId xmlns:a16="http://schemas.microsoft.com/office/drawing/2014/main" id="{05795DB6-DE96-7A25-7881-40AC33245745}"/>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F97C6FBC-18FA-6ECF-937A-F27D362BE16B}"/>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54D76B1-D43F-90CB-DE3A-6FB4B86CDF2E}"/>
                </a:ext>
              </a:extLst>
            </p:cNvPr>
            <p:cNvGrpSpPr/>
            <p:nvPr/>
          </p:nvGrpSpPr>
          <p:grpSpPr>
            <a:xfrm>
              <a:off x="5790181" y="3123642"/>
              <a:ext cx="2095944" cy="2094608"/>
              <a:chOff x="5790181" y="3123642"/>
              <a:chExt cx="2095944" cy="2094608"/>
            </a:xfrm>
          </p:grpSpPr>
          <p:pic>
            <p:nvPicPr>
              <p:cNvPr id="13" name="Hình ảnh 12">
                <a:extLst>
                  <a:ext uri="{FF2B5EF4-FFF2-40B4-BE49-F238E27FC236}">
                    <a16:creationId xmlns:a16="http://schemas.microsoft.com/office/drawing/2014/main" id="{5AA6C70B-C62D-E490-45F5-AFD19D70D104}"/>
                  </a:ext>
                </a:extLst>
              </p:cNvPr>
              <p:cNvPicPr>
                <a:picLocks noChangeAspect="1"/>
              </p:cNvPicPr>
              <p:nvPr/>
            </p:nvPicPr>
            <p:blipFill>
              <a:blip r:embed="rId3"/>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14" name="Hình ảnh 13">
                <a:extLst>
                  <a:ext uri="{FF2B5EF4-FFF2-40B4-BE49-F238E27FC236}">
                    <a16:creationId xmlns:a16="http://schemas.microsoft.com/office/drawing/2014/main" id="{F42C469F-A4BD-1C9C-55A7-4D3B5276EA53}"/>
                  </a:ext>
                </a:extLst>
              </p:cNvPr>
              <p:cNvPicPr>
                <a:picLocks noChangeAspect="1"/>
              </p:cNvPicPr>
              <p:nvPr/>
            </p:nvPicPr>
            <p:blipFill>
              <a:blip r:embed="rId4"/>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15" name="Đồ họa 7">
                <a:extLst>
                  <a:ext uri="{FF2B5EF4-FFF2-40B4-BE49-F238E27FC236}">
                    <a16:creationId xmlns:a16="http://schemas.microsoft.com/office/drawing/2014/main" id="{FAAC1F89-CC99-0FE1-3073-915BA916478C}"/>
                  </a:ext>
                </a:extLst>
              </p:cNvPr>
              <p:cNvGrpSpPr/>
              <p:nvPr/>
            </p:nvGrpSpPr>
            <p:grpSpPr>
              <a:xfrm>
                <a:off x="5790181" y="3123642"/>
                <a:ext cx="1241248" cy="1239911"/>
                <a:chOff x="5790181" y="3123642"/>
                <a:chExt cx="1241248" cy="1239911"/>
              </a:xfrm>
            </p:grpSpPr>
            <p:pic>
              <p:nvPicPr>
                <p:cNvPr id="16" name="Hình ảnh 15">
                  <a:extLst>
                    <a:ext uri="{FF2B5EF4-FFF2-40B4-BE49-F238E27FC236}">
                      <a16:creationId xmlns:a16="http://schemas.microsoft.com/office/drawing/2014/main" id="{EEA614C8-A666-3689-4E2F-2FE82DC6833A}"/>
                    </a:ext>
                  </a:extLst>
                </p:cNvPr>
                <p:cNvPicPr>
                  <a:picLocks noChangeAspect="1"/>
                </p:cNvPicPr>
                <p:nvPr/>
              </p:nvPicPr>
              <p:blipFill>
                <a:blip r:embed="rId5"/>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7" name="Hình ảnh 16">
                  <a:extLst>
                    <a:ext uri="{FF2B5EF4-FFF2-40B4-BE49-F238E27FC236}">
                      <a16:creationId xmlns:a16="http://schemas.microsoft.com/office/drawing/2014/main" id="{3EBA9593-B11E-E3F2-3890-BA6F95AF8F86}"/>
                    </a:ext>
                  </a:extLst>
                </p:cNvPr>
                <p:cNvPicPr>
                  <a:picLocks noChangeAspect="1"/>
                </p:cNvPicPr>
                <p:nvPr/>
              </p:nvPicPr>
              <p:blipFill>
                <a:blip r:embed="rId6"/>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8" name="Hình ảnh 17">
                  <a:extLst>
                    <a:ext uri="{FF2B5EF4-FFF2-40B4-BE49-F238E27FC236}">
                      <a16:creationId xmlns:a16="http://schemas.microsoft.com/office/drawing/2014/main" id="{1CC5B7CE-920A-EA32-ECD9-CCD8EC931DEB}"/>
                    </a:ext>
                  </a:extLst>
                </p:cNvPr>
                <p:cNvPicPr>
                  <a:picLocks noChangeAspect="1"/>
                </p:cNvPicPr>
                <p:nvPr/>
              </p:nvPicPr>
              <p:blipFill>
                <a:blip r:embed="rId7"/>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9" name="Hình ảnh 18">
                  <a:extLst>
                    <a:ext uri="{FF2B5EF4-FFF2-40B4-BE49-F238E27FC236}">
                      <a16:creationId xmlns:a16="http://schemas.microsoft.com/office/drawing/2014/main" id="{82093ACD-E59E-9A7D-BFBD-712EE0E499DE}"/>
                    </a:ext>
                  </a:extLst>
                </p:cNvPr>
                <p:cNvPicPr>
                  <a:picLocks noChangeAspect="1"/>
                </p:cNvPicPr>
                <p:nvPr/>
              </p:nvPicPr>
              <p:blipFill>
                <a:blip r:embed="rId8"/>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5" name="Hình ảnh 4">
            <a:extLst>
              <a:ext uri="{FF2B5EF4-FFF2-40B4-BE49-F238E27FC236}">
                <a16:creationId xmlns:a16="http://schemas.microsoft.com/office/drawing/2014/main" id="{98285795-20F5-7C7D-C9E5-CB7D1FAFCE5E}"/>
              </a:ext>
            </a:extLst>
          </p:cNvPr>
          <p:cNvPicPr>
            <a:picLocks noChangeAspect="1"/>
          </p:cNvPicPr>
          <p:nvPr/>
        </p:nvPicPr>
        <p:blipFill rotWithShape="1">
          <a:blip r:embed="rId2">
            <a:extLst>
              <a:ext uri="{28A0092B-C50C-407E-A947-70E740481C1C}">
                <a14:useLocalDpi xmlns:a14="http://schemas.microsoft.com/office/drawing/2010/main" val="0"/>
              </a:ext>
            </a:extLst>
          </a:blip>
          <a:srcRect l="73205" t="29937" r="494" b="24377"/>
          <a:stretch/>
        </p:blipFill>
        <p:spPr>
          <a:xfrm>
            <a:off x="1645920" y="736924"/>
            <a:ext cx="3962440" cy="3999911"/>
          </a:xfrm>
          <a:prstGeom prst="ellipse">
            <a:avLst/>
          </a:prstGeom>
          <a:ln w="38100">
            <a:solidFill>
              <a:srgbClr val="D2EFEF"/>
            </a:solidFill>
            <a:prstDash val="sysDash"/>
          </a:ln>
          <a:effectLst>
            <a:glow rad="63500">
              <a:schemeClr val="accent1">
                <a:satMod val="175000"/>
                <a:alpha val="40000"/>
              </a:schemeClr>
            </a:glow>
            <a:outerShdw blurRad="50800" dist="38100" algn="l" rotWithShape="0">
              <a:prstClr val="black">
                <a:alpha val="40000"/>
              </a:prstClr>
            </a:outerShdw>
          </a:effectLst>
        </p:spPr>
      </p:pic>
      <p:grpSp>
        <p:nvGrpSpPr>
          <p:cNvPr id="6" name="Nhóm 5">
            <a:extLst>
              <a:ext uri="{FF2B5EF4-FFF2-40B4-BE49-F238E27FC236}">
                <a16:creationId xmlns:a16="http://schemas.microsoft.com/office/drawing/2014/main" id="{6B6101CD-EC11-0CFB-B3BC-3E73167C65FA}"/>
              </a:ext>
            </a:extLst>
          </p:cNvPr>
          <p:cNvGrpSpPr/>
          <p:nvPr/>
        </p:nvGrpSpPr>
        <p:grpSpPr>
          <a:xfrm>
            <a:off x="6609689" y="3850374"/>
            <a:ext cx="2819046" cy="889503"/>
            <a:chOff x="4275174" y="1694791"/>
            <a:chExt cx="2819046" cy="889503"/>
          </a:xfrm>
        </p:grpSpPr>
        <p:grpSp>
          <p:nvGrpSpPr>
            <p:cNvPr id="7" name="Đồ họa 19">
              <a:extLst>
                <a:ext uri="{FF2B5EF4-FFF2-40B4-BE49-F238E27FC236}">
                  <a16:creationId xmlns:a16="http://schemas.microsoft.com/office/drawing/2014/main" id="{EB37674E-72F7-A6DD-58BA-FAE7000821F5}"/>
                </a:ext>
              </a:extLst>
            </p:cNvPr>
            <p:cNvGrpSpPr/>
            <p:nvPr/>
          </p:nvGrpSpPr>
          <p:grpSpPr>
            <a:xfrm>
              <a:off x="4275174" y="1694791"/>
              <a:ext cx="2819046" cy="889503"/>
              <a:chOff x="5057775" y="2727959"/>
              <a:chExt cx="2076450" cy="889503"/>
            </a:xfrm>
          </p:grpSpPr>
          <p:sp>
            <p:nvSpPr>
              <p:cNvPr id="20" name="Hình tự do: Hình 19">
                <a:extLst>
                  <a:ext uri="{FF2B5EF4-FFF2-40B4-BE49-F238E27FC236}">
                    <a16:creationId xmlns:a16="http://schemas.microsoft.com/office/drawing/2014/main" id="{3FA4570C-802D-4055-4A7D-94DEAB362C08}"/>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2EFEF"/>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31E6B57-5B07-6871-6AB2-1A92384CC244}"/>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BD925740-9849-F7B2-6FAE-B2E9669C4386}"/>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ADBDC"/>
              </a:solidFill>
              <a:ln w="9525" cap="flat">
                <a:noFill/>
                <a:prstDash val="solid"/>
                <a:miter/>
              </a:ln>
            </p:spPr>
            <p:txBody>
              <a:bodyPr rtlCol="0" anchor="ctr"/>
              <a:lstStyle/>
              <a:p>
                <a:endParaRPr lang="vi-VN" dirty="0"/>
              </a:p>
            </p:txBody>
          </p:sp>
          <p:grpSp>
            <p:nvGrpSpPr>
              <p:cNvPr id="25" name="Đồ họa 19">
                <a:extLst>
                  <a:ext uri="{FF2B5EF4-FFF2-40B4-BE49-F238E27FC236}">
                    <a16:creationId xmlns:a16="http://schemas.microsoft.com/office/drawing/2014/main" id="{A5233B0B-7258-B6E6-DA23-E80FD598E637}"/>
                  </a:ext>
                </a:extLst>
              </p:cNvPr>
              <p:cNvGrpSpPr/>
              <p:nvPr/>
            </p:nvGrpSpPr>
            <p:grpSpPr>
              <a:xfrm>
                <a:off x="5258126" y="2748914"/>
                <a:ext cx="1646864" cy="868548"/>
                <a:chOff x="5258126" y="2748914"/>
                <a:chExt cx="1646864" cy="868548"/>
              </a:xfrm>
              <a:solidFill>
                <a:srgbClr val="5D8255"/>
              </a:solidFill>
            </p:grpSpPr>
            <p:sp>
              <p:nvSpPr>
                <p:cNvPr id="29" name="Hình tự do: Hình 28">
                  <a:extLst>
                    <a:ext uri="{FF2B5EF4-FFF2-40B4-BE49-F238E27FC236}">
                      <a16:creationId xmlns:a16="http://schemas.microsoft.com/office/drawing/2014/main" id="{2045CB2D-E2BE-8B13-0DEE-8F3A2E41D74A}"/>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8ADBDC"/>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3F6EBDF9-4C49-3C39-D587-43FC8674013E}"/>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8ADBDC"/>
                </a:solidFill>
                <a:ln w="9525"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AA09A67C-645C-513E-0736-47D7EAE57D00}"/>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8ADBDC"/>
                </a:solidFill>
                <a:ln w="9525"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ACD100B7-E6F2-69F0-D501-D0E319C48518}"/>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8ADBDC"/>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4F8FADA9-63ED-4B16-B429-AEAC06FDF40F}"/>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dirty="0"/>
              </a:p>
            </p:txBody>
          </p:sp>
        </p:grpSp>
        <p:sp>
          <p:nvSpPr>
            <p:cNvPr id="8" name="Hộp Văn bản 7">
              <a:extLst>
                <a:ext uri="{FF2B5EF4-FFF2-40B4-BE49-F238E27FC236}">
                  <a16:creationId xmlns:a16="http://schemas.microsoft.com/office/drawing/2014/main" id="{EECFCBDA-BE0D-DCCC-0881-C57BE4BDA112}"/>
                </a:ext>
              </a:extLst>
            </p:cNvPr>
            <p:cNvSpPr txBox="1"/>
            <p:nvPr/>
          </p:nvSpPr>
          <p:spPr>
            <a:xfrm>
              <a:off x="4923126" y="1840308"/>
              <a:ext cx="1317990" cy="646331"/>
            </a:xfrm>
            <a:prstGeom prst="rect">
              <a:avLst/>
            </a:prstGeom>
            <a:noFill/>
          </p:spPr>
          <p:txBody>
            <a:bodyPr wrap="none" rtlCol="0">
              <a:spAutoFit/>
            </a:bodyPr>
            <a:lstStyle/>
            <a:p>
              <a:r>
                <a:rPr lang="en-US" sz="3600" b="1" dirty="0" err="1">
                  <a:latin typeface="Cambria" panose="02040503050406030204" pitchFamily="18" charset="0"/>
                  <a:ea typeface="Cambria" panose="02040503050406030204" pitchFamily="18" charset="0"/>
                  <a:cs typeface="Vogue-ExtraBold" panose="020B0500000000000000" pitchFamily="34" charset="0"/>
                </a:rPr>
                <a:t>Cá</a:t>
              </a:r>
              <a:r>
                <a:rPr lang="en-US" sz="3600" b="1" dirty="0">
                  <a:latin typeface="Cambria" panose="02040503050406030204" pitchFamily="18" charset="0"/>
                  <a:ea typeface="Cambria" panose="02040503050406030204" pitchFamily="18" charset="0"/>
                  <a:cs typeface="Vogue-ExtraBold" panose="020B0500000000000000" pitchFamily="34" charset="0"/>
                </a:rPr>
                <a:t> </a:t>
              </a:r>
              <a:r>
                <a:rPr lang="en-US" sz="3600" b="1" dirty="0" err="1">
                  <a:latin typeface="Cambria" panose="02040503050406030204" pitchFamily="18" charset="0"/>
                  <a:ea typeface="Cambria" panose="02040503050406030204" pitchFamily="18" charset="0"/>
                  <a:cs typeface="Vogue-ExtraBold" panose="020B0500000000000000" pitchFamily="34" charset="0"/>
                </a:rPr>
                <a:t>hề</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928636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46337B-AAB7-CF95-8CA1-E17E7EB7F4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486" y="317023"/>
            <a:ext cx="10384971" cy="6035040"/>
          </a:xfrm>
          <a:prstGeom prst="rect">
            <a:avLst/>
          </a:prstGeom>
        </p:spPr>
      </p:pic>
      <p:grpSp>
        <p:nvGrpSpPr>
          <p:cNvPr id="9" name="Đồ họa 7">
            <a:extLst>
              <a:ext uri="{FF2B5EF4-FFF2-40B4-BE49-F238E27FC236}">
                <a16:creationId xmlns:a16="http://schemas.microsoft.com/office/drawing/2014/main" id="{1EA66C52-AFD3-C1BD-611F-2812ACA76631}"/>
              </a:ext>
            </a:extLst>
          </p:cNvPr>
          <p:cNvGrpSpPr/>
          <p:nvPr/>
        </p:nvGrpSpPr>
        <p:grpSpPr>
          <a:xfrm>
            <a:off x="7297333" y="4613511"/>
            <a:ext cx="2095944" cy="2094608"/>
            <a:chOff x="5790181" y="3123642"/>
            <a:chExt cx="2095944" cy="2094608"/>
          </a:xfrm>
        </p:grpSpPr>
        <p:sp>
          <p:nvSpPr>
            <p:cNvPr id="10" name="Hình tự do: Hình 9">
              <a:extLst>
                <a:ext uri="{FF2B5EF4-FFF2-40B4-BE49-F238E27FC236}">
                  <a16:creationId xmlns:a16="http://schemas.microsoft.com/office/drawing/2014/main" id="{05795DB6-DE96-7A25-7881-40AC33245745}"/>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F97C6FBC-18FA-6ECF-937A-F27D362BE16B}"/>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54D76B1-D43F-90CB-DE3A-6FB4B86CDF2E}"/>
                </a:ext>
              </a:extLst>
            </p:cNvPr>
            <p:cNvGrpSpPr/>
            <p:nvPr/>
          </p:nvGrpSpPr>
          <p:grpSpPr>
            <a:xfrm>
              <a:off x="5790181" y="3123642"/>
              <a:ext cx="2095944" cy="2094608"/>
              <a:chOff x="5790181" y="3123642"/>
              <a:chExt cx="2095944" cy="2094608"/>
            </a:xfrm>
          </p:grpSpPr>
          <p:pic>
            <p:nvPicPr>
              <p:cNvPr id="13" name="Hình ảnh 12">
                <a:extLst>
                  <a:ext uri="{FF2B5EF4-FFF2-40B4-BE49-F238E27FC236}">
                    <a16:creationId xmlns:a16="http://schemas.microsoft.com/office/drawing/2014/main" id="{5AA6C70B-C62D-E490-45F5-AFD19D70D104}"/>
                  </a:ext>
                </a:extLst>
              </p:cNvPr>
              <p:cNvPicPr>
                <a:picLocks noChangeAspect="1"/>
              </p:cNvPicPr>
              <p:nvPr/>
            </p:nvPicPr>
            <p:blipFill>
              <a:blip r:embed="rId3"/>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14" name="Hình ảnh 13">
                <a:extLst>
                  <a:ext uri="{FF2B5EF4-FFF2-40B4-BE49-F238E27FC236}">
                    <a16:creationId xmlns:a16="http://schemas.microsoft.com/office/drawing/2014/main" id="{F42C469F-A4BD-1C9C-55A7-4D3B5276EA53}"/>
                  </a:ext>
                </a:extLst>
              </p:cNvPr>
              <p:cNvPicPr>
                <a:picLocks noChangeAspect="1"/>
              </p:cNvPicPr>
              <p:nvPr/>
            </p:nvPicPr>
            <p:blipFill>
              <a:blip r:embed="rId4"/>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15" name="Đồ họa 7">
                <a:extLst>
                  <a:ext uri="{FF2B5EF4-FFF2-40B4-BE49-F238E27FC236}">
                    <a16:creationId xmlns:a16="http://schemas.microsoft.com/office/drawing/2014/main" id="{FAAC1F89-CC99-0FE1-3073-915BA916478C}"/>
                  </a:ext>
                </a:extLst>
              </p:cNvPr>
              <p:cNvGrpSpPr/>
              <p:nvPr/>
            </p:nvGrpSpPr>
            <p:grpSpPr>
              <a:xfrm>
                <a:off x="5790181" y="3123642"/>
                <a:ext cx="1241248" cy="1239911"/>
                <a:chOff x="5790181" y="3123642"/>
                <a:chExt cx="1241248" cy="1239911"/>
              </a:xfrm>
            </p:grpSpPr>
            <p:pic>
              <p:nvPicPr>
                <p:cNvPr id="16" name="Hình ảnh 15">
                  <a:extLst>
                    <a:ext uri="{FF2B5EF4-FFF2-40B4-BE49-F238E27FC236}">
                      <a16:creationId xmlns:a16="http://schemas.microsoft.com/office/drawing/2014/main" id="{EEA614C8-A666-3689-4E2F-2FE82DC6833A}"/>
                    </a:ext>
                  </a:extLst>
                </p:cNvPr>
                <p:cNvPicPr>
                  <a:picLocks noChangeAspect="1"/>
                </p:cNvPicPr>
                <p:nvPr/>
              </p:nvPicPr>
              <p:blipFill>
                <a:blip r:embed="rId5"/>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7" name="Hình ảnh 16">
                  <a:extLst>
                    <a:ext uri="{FF2B5EF4-FFF2-40B4-BE49-F238E27FC236}">
                      <a16:creationId xmlns:a16="http://schemas.microsoft.com/office/drawing/2014/main" id="{3EBA9593-B11E-E3F2-3890-BA6F95AF8F86}"/>
                    </a:ext>
                  </a:extLst>
                </p:cNvPr>
                <p:cNvPicPr>
                  <a:picLocks noChangeAspect="1"/>
                </p:cNvPicPr>
                <p:nvPr/>
              </p:nvPicPr>
              <p:blipFill>
                <a:blip r:embed="rId6"/>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8" name="Hình ảnh 17">
                  <a:extLst>
                    <a:ext uri="{FF2B5EF4-FFF2-40B4-BE49-F238E27FC236}">
                      <a16:creationId xmlns:a16="http://schemas.microsoft.com/office/drawing/2014/main" id="{1CC5B7CE-920A-EA32-ECD9-CCD8EC931DEB}"/>
                    </a:ext>
                  </a:extLst>
                </p:cNvPr>
                <p:cNvPicPr>
                  <a:picLocks noChangeAspect="1"/>
                </p:cNvPicPr>
                <p:nvPr/>
              </p:nvPicPr>
              <p:blipFill>
                <a:blip r:embed="rId7"/>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9" name="Hình ảnh 18">
                  <a:extLst>
                    <a:ext uri="{FF2B5EF4-FFF2-40B4-BE49-F238E27FC236}">
                      <a16:creationId xmlns:a16="http://schemas.microsoft.com/office/drawing/2014/main" id="{82093ACD-E59E-9A7D-BFBD-712EE0E499DE}"/>
                    </a:ext>
                  </a:extLst>
                </p:cNvPr>
                <p:cNvPicPr>
                  <a:picLocks noChangeAspect="1"/>
                </p:cNvPicPr>
                <p:nvPr/>
              </p:nvPicPr>
              <p:blipFill>
                <a:blip r:embed="rId8"/>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5" name="Hình ảnh 4">
            <a:extLst>
              <a:ext uri="{FF2B5EF4-FFF2-40B4-BE49-F238E27FC236}">
                <a16:creationId xmlns:a16="http://schemas.microsoft.com/office/drawing/2014/main" id="{98285795-20F5-7C7D-C9E5-CB7D1FAFCE5E}"/>
              </a:ext>
            </a:extLst>
          </p:cNvPr>
          <p:cNvPicPr>
            <a:picLocks noChangeAspect="1"/>
          </p:cNvPicPr>
          <p:nvPr/>
        </p:nvPicPr>
        <p:blipFill rotWithShape="1">
          <a:blip r:embed="rId2">
            <a:extLst>
              <a:ext uri="{28A0092B-C50C-407E-A947-70E740481C1C}">
                <a14:useLocalDpi xmlns:a14="http://schemas.microsoft.com/office/drawing/2010/main" val="0"/>
              </a:ext>
            </a:extLst>
          </a:blip>
          <a:srcRect l="62398" t="53180" r="7876" b="-1070"/>
          <a:stretch/>
        </p:blipFill>
        <p:spPr>
          <a:xfrm>
            <a:off x="1385590" y="879477"/>
            <a:ext cx="4478379" cy="4192814"/>
          </a:xfrm>
          <a:prstGeom prst="ellipse">
            <a:avLst/>
          </a:prstGeom>
          <a:ln w="38100">
            <a:solidFill>
              <a:srgbClr val="D2EFEF"/>
            </a:solidFill>
            <a:prstDash val="sysDash"/>
          </a:ln>
          <a:effectLst>
            <a:glow rad="63500">
              <a:schemeClr val="accent1">
                <a:satMod val="175000"/>
                <a:alpha val="40000"/>
              </a:schemeClr>
            </a:glow>
            <a:outerShdw blurRad="50800" dist="38100" algn="l" rotWithShape="0">
              <a:prstClr val="black">
                <a:alpha val="40000"/>
              </a:prstClr>
            </a:outerShdw>
          </a:effectLst>
        </p:spPr>
      </p:pic>
      <p:grpSp>
        <p:nvGrpSpPr>
          <p:cNvPr id="6" name="Nhóm 5">
            <a:extLst>
              <a:ext uri="{FF2B5EF4-FFF2-40B4-BE49-F238E27FC236}">
                <a16:creationId xmlns:a16="http://schemas.microsoft.com/office/drawing/2014/main" id="{6B6101CD-EC11-0CFB-B3BC-3E73167C65FA}"/>
              </a:ext>
            </a:extLst>
          </p:cNvPr>
          <p:cNvGrpSpPr/>
          <p:nvPr/>
        </p:nvGrpSpPr>
        <p:grpSpPr>
          <a:xfrm>
            <a:off x="6583642" y="2465909"/>
            <a:ext cx="2819046" cy="889503"/>
            <a:chOff x="4275174" y="1694791"/>
            <a:chExt cx="2819046" cy="889503"/>
          </a:xfrm>
        </p:grpSpPr>
        <p:grpSp>
          <p:nvGrpSpPr>
            <p:cNvPr id="7" name="Đồ họa 19">
              <a:extLst>
                <a:ext uri="{FF2B5EF4-FFF2-40B4-BE49-F238E27FC236}">
                  <a16:creationId xmlns:a16="http://schemas.microsoft.com/office/drawing/2014/main" id="{EB37674E-72F7-A6DD-58BA-FAE7000821F5}"/>
                </a:ext>
              </a:extLst>
            </p:cNvPr>
            <p:cNvGrpSpPr/>
            <p:nvPr/>
          </p:nvGrpSpPr>
          <p:grpSpPr>
            <a:xfrm>
              <a:off x="4275174" y="1694791"/>
              <a:ext cx="2819046" cy="889503"/>
              <a:chOff x="5057775" y="2727959"/>
              <a:chExt cx="2076450" cy="889503"/>
            </a:xfrm>
          </p:grpSpPr>
          <p:sp>
            <p:nvSpPr>
              <p:cNvPr id="20" name="Hình tự do: Hình 19">
                <a:extLst>
                  <a:ext uri="{FF2B5EF4-FFF2-40B4-BE49-F238E27FC236}">
                    <a16:creationId xmlns:a16="http://schemas.microsoft.com/office/drawing/2014/main" id="{3FA4570C-802D-4055-4A7D-94DEAB362C08}"/>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2EFEF"/>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31E6B57-5B07-6871-6AB2-1A92384CC244}"/>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BD925740-9849-F7B2-6FAE-B2E9669C4386}"/>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ADBDC"/>
              </a:solidFill>
              <a:ln w="9525" cap="flat">
                <a:noFill/>
                <a:prstDash val="solid"/>
                <a:miter/>
              </a:ln>
            </p:spPr>
            <p:txBody>
              <a:bodyPr rtlCol="0" anchor="ctr"/>
              <a:lstStyle/>
              <a:p>
                <a:endParaRPr lang="vi-VN" dirty="0"/>
              </a:p>
            </p:txBody>
          </p:sp>
          <p:grpSp>
            <p:nvGrpSpPr>
              <p:cNvPr id="25" name="Đồ họa 19">
                <a:extLst>
                  <a:ext uri="{FF2B5EF4-FFF2-40B4-BE49-F238E27FC236}">
                    <a16:creationId xmlns:a16="http://schemas.microsoft.com/office/drawing/2014/main" id="{A5233B0B-7258-B6E6-DA23-E80FD598E637}"/>
                  </a:ext>
                </a:extLst>
              </p:cNvPr>
              <p:cNvGrpSpPr/>
              <p:nvPr/>
            </p:nvGrpSpPr>
            <p:grpSpPr>
              <a:xfrm>
                <a:off x="5258126" y="2748914"/>
                <a:ext cx="1646864" cy="868548"/>
                <a:chOff x="5258126" y="2748914"/>
                <a:chExt cx="1646864" cy="868548"/>
              </a:xfrm>
              <a:solidFill>
                <a:srgbClr val="5D8255"/>
              </a:solidFill>
            </p:grpSpPr>
            <p:sp>
              <p:nvSpPr>
                <p:cNvPr id="29" name="Hình tự do: Hình 28">
                  <a:extLst>
                    <a:ext uri="{FF2B5EF4-FFF2-40B4-BE49-F238E27FC236}">
                      <a16:creationId xmlns:a16="http://schemas.microsoft.com/office/drawing/2014/main" id="{2045CB2D-E2BE-8B13-0DEE-8F3A2E41D74A}"/>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8ADBDC"/>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3F6EBDF9-4C49-3C39-D587-43FC8674013E}"/>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8ADBDC"/>
                </a:solidFill>
                <a:ln w="9525"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AA09A67C-645C-513E-0736-47D7EAE57D00}"/>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8ADBDC"/>
                </a:solidFill>
                <a:ln w="9525"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ACD100B7-E6F2-69F0-D501-D0E319C48518}"/>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8ADBDC"/>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4F8FADA9-63ED-4B16-B429-AEAC06FDF40F}"/>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dirty="0"/>
              </a:p>
            </p:txBody>
          </p:sp>
        </p:grpSp>
        <p:sp>
          <p:nvSpPr>
            <p:cNvPr id="8" name="Hộp Văn bản 7">
              <a:extLst>
                <a:ext uri="{FF2B5EF4-FFF2-40B4-BE49-F238E27FC236}">
                  <a16:creationId xmlns:a16="http://schemas.microsoft.com/office/drawing/2014/main" id="{EECFCBDA-BE0D-DCCC-0881-C57BE4BDA112}"/>
                </a:ext>
              </a:extLst>
            </p:cNvPr>
            <p:cNvSpPr txBox="1"/>
            <p:nvPr/>
          </p:nvSpPr>
          <p:spPr>
            <a:xfrm>
              <a:off x="4710057" y="1810583"/>
              <a:ext cx="1975221" cy="646331"/>
            </a:xfrm>
            <a:prstGeom prst="rect">
              <a:avLst/>
            </a:prstGeom>
            <a:noFill/>
          </p:spPr>
          <p:txBody>
            <a:bodyPr wrap="none" rtlCol="0">
              <a:spAutoFit/>
            </a:bodyPr>
            <a:lstStyle/>
            <a:p>
              <a:r>
                <a:rPr lang="en-US" sz="3600" b="1" dirty="0">
                  <a:latin typeface="Cambria" panose="02040503050406030204" pitchFamily="18" charset="0"/>
                  <a:ea typeface="Cambria" panose="02040503050406030204" pitchFamily="18" charset="0"/>
                  <a:cs typeface="Vogue-ExtraBold" panose="020B0500000000000000" pitchFamily="34" charset="0"/>
                </a:rPr>
                <a:t>Sao </a:t>
              </a:r>
              <a:r>
                <a:rPr lang="en-US" sz="3600" b="1" dirty="0" err="1">
                  <a:latin typeface="Cambria" panose="02040503050406030204" pitchFamily="18" charset="0"/>
                  <a:ea typeface="Cambria" panose="02040503050406030204" pitchFamily="18" charset="0"/>
                  <a:cs typeface="Vogue-ExtraBold" panose="020B0500000000000000" pitchFamily="34" charset="0"/>
                </a:rPr>
                <a:t>biển</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175197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46337B-AAB7-CF95-8CA1-E17E7EB7F4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486" y="317023"/>
            <a:ext cx="10384971" cy="6035040"/>
          </a:xfrm>
          <a:prstGeom prst="rect">
            <a:avLst/>
          </a:prstGeom>
        </p:spPr>
      </p:pic>
      <p:grpSp>
        <p:nvGrpSpPr>
          <p:cNvPr id="9" name="Đồ họa 7">
            <a:extLst>
              <a:ext uri="{FF2B5EF4-FFF2-40B4-BE49-F238E27FC236}">
                <a16:creationId xmlns:a16="http://schemas.microsoft.com/office/drawing/2014/main" id="{1EA66C52-AFD3-C1BD-611F-2812ACA76631}"/>
              </a:ext>
            </a:extLst>
          </p:cNvPr>
          <p:cNvGrpSpPr/>
          <p:nvPr/>
        </p:nvGrpSpPr>
        <p:grpSpPr>
          <a:xfrm>
            <a:off x="6908158" y="3398090"/>
            <a:ext cx="2095944" cy="2094608"/>
            <a:chOff x="5790181" y="3123642"/>
            <a:chExt cx="2095944" cy="2094608"/>
          </a:xfrm>
        </p:grpSpPr>
        <p:sp>
          <p:nvSpPr>
            <p:cNvPr id="10" name="Hình tự do: Hình 9">
              <a:extLst>
                <a:ext uri="{FF2B5EF4-FFF2-40B4-BE49-F238E27FC236}">
                  <a16:creationId xmlns:a16="http://schemas.microsoft.com/office/drawing/2014/main" id="{05795DB6-DE96-7A25-7881-40AC33245745}"/>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F97C6FBC-18FA-6ECF-937A-F27D362BE16B}"/>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54D76B1-D43F-90CB-DE3A-6FB4B86CDF2E}"/>
                </a:ext>
              </a:extLst>
            </p:cNvPr>
            <p:cNvGrpSpPr/>
            <p:nvPr/>
          </p:nvGrpSpPr>
          <p:grpSpPr>
            <a:xfrm>
              <a:off x="5790181" y="3123642"/>
              <a:ext cx="2095944" cy="2094608"/>
              <a:chOff x="5790181" y="3123642"/>
              <a:chExt cx="2095944" cy="2094608"/>
            </a:xfrm>
          </p:grpSpPr>
          <p:pic>
            <p:nvPicPr>
              <p:cNvPr id="13" name="Hình ảnh 12">
                <a:extLst>
                  <a:ext uri="{FF2B5EF4-FFF2-40B4-BE49-F238E27FC236}">
                    <a16:creationId xmlns:a16="http://schemas.microsoft.com/office/drawing/2014/main" id="{5AA6C70B-C62D-E490-45F5-AFD19D70D104}"/>
                  </a:ext>
                </a:extLst>
              </p:cNvPr>
              <p:cNvPicPr>
                <a:picLocks noChangeAspect="1"/>
              </p:cNvPicPr>
              <p:nvPr/>
            </p:nvPicPr>
            <p:blipFill>
              <a:blip r:embed="rId3"/>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14" name="Hình ảnh 13">
                <a:extLst>
                  <a:ext uri="{FF2B5EF4-FFF2-40B4-BE49-F238E27FC236}">
                    <a16:creationId xmlns:a16="http://schemas.microsoft.com/office/drawing/2014/main" id="{F42C469F-A4BD-1C9C-55A7-4D3B5276EA53}"/>
                  </a:ext>
                </a:extLst>
              </p:cNvPr>
              <p:cNvPicPr>
                <a:picLocks noChangeAspect="1"/>
              </p:cNvPicPr>
              <p:nvPr/>
            </p:nvPicPr>
            <p:blipFill>
              <a:blip r:embed="rId4"/>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15" name="Đồ họa 7">
                <a:extLst>
                  <a:ext uri="{FF2B5EF4-FFF2-40B4-BE49-F238E27FC236}">
                    <a16:creationId xmlns:a16="http://schemas.microsoft.com/office/drawing/2014/main" id="{FAAC1F89-CC99-0FE1-3073-915BA916478C}"/>
                  </a:ext>
                </a:extLst>
              </p:cNvPr>
              <p:cNvGrpSpPr/>
              <p:nvPr/>
            </p:nvGrpSpPr>
            <p:grpSpPr>
              <a:xfrm>
                <a:off x="5790181" y="3123642"/>
                <a:ext cx="1241248" cy="1239911"/>
                <a:chOff x="5790181" y="3123642"/>
                <a:chExt cx="1241248" cy="1239911"/>
              </a:xfrm>
            </p:grpSpPr>
            <p:pic>
              <p:nvPicPr>
                <p:cNvPr id="16" name="Hình ảnh 15">
                  <a:extLst>
                    <a:ext uri="{FF2B5EF4-FFF2-40B4-BE49-F238E27FC236}">
                      <a16:creationId xmlns:a16="http://schemas.microsoft.com/office/drawing/2014/main" id="{EEA614C8-A666-3689-4E2F-2FE82DC6833A}"/>
                    </a:ext>
                  </a:extLst>
                </p:cNvPr>
                <p:cNvPicPr>
                  <a:picLocks noChangeAspect="1"/>
                </p:cNvPicPr>
                <p:nvPr/>
              </p:nvPicPr>
              <p:blipFill>
                <a:blip r:embed="rId5"/>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7" name="Hình ảnh 16">
                  <a:extLst>
                    <a:ext uri="{FF2B5EF4-FFF2-40B4-BE49-F238E27FC236}">
                      <a16:creationId xmlns:a16="http://schemas.microsoft.com/office/drawing/2014/main" id="{3EBA9593-B11E-E3F2-3890-BA6F95AF8F86}"/>
                    </a:ext>
                  </a:extLst>
                </p:cNvPr>
                <p:cNvPicPr>
                  <a:picLocks noChangeAspect="1"/>
                </p:cNvPicPr>
                <p:nvPr/>
              </p:nvPicPr>
              <p:blipFill>
                <a:blip r:embed="rId6"/>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8" name="Hình ảnh 17">
                  <a:extLst>
                    <a:ext uri="{FF2B5EF4-FFF2-40B4-BE49-F238E27FC236}">
                      <a16:creationId xmlns:a16="http://schemas.microsoft.com/office/drawing/2014/main" id="{1CC5B7CE-920A-EA32-ECD9-CCD8EC931DEB}"/>
                    </a:ext>
                  </a:extLst>
                </p:cNvPr>
                <p:cNvPicPr>
                  <a:picLocks noChangeAspect="1"/>
                </p:cNvPicPr>
                <p:nvPr/>
              </p:nvPicPr>
              <p:blipFill>
                <a:blip r:embed="rId7"/>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9" name="Hình ảnh 18">
                  <a:extLst>
                    <a:ext uri="{FF2B5EF4-FFF2-40B4-BE49-F238E27FC236}">
                      <a16:creationId xmlns:a16="http://schemas.microsoft.com/office/drawing/2014/main" id="{82093ACD-E59E-9A7D-BFBD-712EE0E499DE}"/>
                    </a:ext>
                  </a:extLst>
                </p:cNvPr>
                <p:cNvPicPr>
                  <a:picLocks noChangeAspect="1"/>
                </p:cNvPicPr>
                <p:nvPr/>
              </p:nvPicPr>
              <p:blipFill>
                <a:blip r:embed="rId8"/>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5" name="Hình ảnh 4">
            <a:extLst>
              <a:ext uri="{FF2B5EF4-FFF2-40B4-BE49-F238E27FC236}">
                <a16:creationId xmlns:a16="http://schemas.microsoft.com/office/drawing/2014/main" id="{98285795-20F5-7C7D-C9E5-CB7D1FAFCE5E}"/>
              </a:ext>
            </a:extLst>
          </p:cNvPr>
          <p:cNvPicPr>
            <a:picLocks noChangeAspect="1"/>
          </p:cNvPicPr>
          <p:nvPr/>
        </p:nvPicPr>
        <p:blipFill rotWithShape="1">
          <a:blip r:embed="rId2">
            <a:extLst>
              <a:ext uri="{28A0092B-C50C-407E-A947-70E740481C1C}">
                <a14:useLocalDpi xmlns:a14="http://schemas.microsoft.com/office/drawing/2010/main" val="0"/>
              </a:ext>
            </a:extLst>
          </a:blip>
          <a:srcRect l="57538" t="35161" r="12736" b="16949"/>
          <a:stretch/>
        </p:blipFill>
        <p:spPr>
          <a:xfrm>
            <a:off x="1385590" y="879477"/>
            <a:ext cx="4478379" cy="4192814"/>
          </a:xfrm>
          <a:prstGeom prst="ellipse">
            <a:avLst/>
          </a:prstGeom>
          <a:ln w="38100">
            <a:solidFill>
              <a:srgbClr val="D2EFEF"/>
            </a:solidFill>
            <a:prstDash val="sysDash"/>
          </a:ln>
          <a:effectLst>
            <a:glow rad="63500">
              <a:schemeClr val="accent1">
                <a:satMod val="175000"/>
                <a:alpha val="40000"/>
              </a:schemeClr>
            </a:glow>
            <a:outerShdw blurRad="50800" dist="38100" algn="l" rotWithShape="0">
              <a:prstClr val="black">
                <a:alpha val="40000"/>
              </a:prstClr>
            </a:outerShdw>
          </a:effectLst>
        </p:spPr>
      </p:pic>
      <p:grpSp>
        <p:nvGrpSpPr>
          <p:cNvPr id="6" name="Nhóm 5">
            <a:extLst>
              <a:ext uri="{FF2B5EF4-FFF2-40B4-BE49-F238E27FC236}">
                <a16:creationId xmlns:a16="http://schemas.microsoft.com/office/drawing/2014/main" id="{6B6101CD-EC11-0CFB-B3BC-3E73167C65FA}"/>
              </a:ext>
            </a:extLst>
          </p:cNvPr>
          <p:cNvGrpSpPr/>
          <p:nvPr/>
        </p:nvGrpSpPr>
        <p:grpSpPr>
          <a:xfrm>
            <a:off x="6583642" y="2465909"/>
            <a:ext cx="2819046" cy="889503"/>
            <a:chOff x="4275174" y="1694791"/>
            <a:chExt cx="2819046" cy="889503"/>
          </a:xfrm>
        </p:grpSpPr>
        <p:grpSp>
          <p:nvGrpSpPr>
            <p:cNvPr id="7" name="Đồ họa 19">
              <a:extLst>
                <a:ext uri="{FF2B5EF4-FFF2-40B4-BE49-F238E27FC236}">
                  <a16:creationId xmlns:a16="http://schemas.microsoft.com/office/drawing/2014/main" id="{EB37674E-72F7-A6DD-58BA-FAE7000821F5}"/>
                </a:ext>
              </a:extLst>
            </p:cNvPr>
            <p:cNvGrpSpPr/>
            <p:nvPr/>
          </p:nvGrpSpPr>
          <p:grpSpPr>
            <a:xfrm>
              <a:off x="4275174" y="1694791"/>
              <a:ext cx="2819046" cy="889503"/>
              <a:chOff x="5057775" y="2727959"/>
              <a:chExt cx="2076450" cy="889503"/>
            </a:xfrm>
          </p:grpSpPr>
          <p:sp>
            <p:nvSpPr>
              <p:cNvPr id="20" name="Hình tự do: Hình 19">
                <a:extLst>
                  <a:ext uri="{FF2B5EF4-FFF2-40B4-BE49-F238E27FC236}">
                    <a16:creationId xmlns:a16="http://schemas.microsoft.com/office/drawing/2014/main" id="{3FA4570C-802D-4055-4A7D-94DEAB362C08}"/>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2EFEF"/>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31E6B57-5B07-6871-6AB2-1A92384CC244}"/>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BD925740-9849-F7B2-6FAE-B2E9669C4386}"/>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ADBDC"/>
              </a:solidFill>
              <a:ln w="9525" cap="flat">
                <a:noFill/>
                <a:prstDash val="solid"/>
                <a:miter/>
              </a:ln>
            </p:spPr>
            <p:txBody>
              <a:bodyPr rtlCol="0" anchor="ctr"/>
              <a:lstStyle/>
              <a:p>
                <a:endParaRPr lang="vi-VN" dirty="0"/>
              </a:p>
            </p:txBody>
          </p:sp>
          <p:grpSp>
            <p:nvGrpSpPr>
              <p:cNvPr id="25" name="Đồ họa 19">
                <a:extLst>
                  <a:ext uri="{FF2B5EF4-FFF2-40B4-BE49-F238E27FC236}">
                    <a16:creationId xmlns:a16="http://schemas.microsoft.com/office/drawing/2014/main" id="{A5233B0B-7258-B6E6-DA23-E80FD598E637}"/>
                  </a:ext>
                </a:extLst>
              </p:cNvPr>
              <p:cNvGrpSpPr/>
              <p:nvPr/>
            </p:nvGrpSpPr>
            <p:grpSpPr>
              <a:xfrm>
                <a:off x="5258126" y="2748914"/>
                <a:ext cx="1646864" cy="868548"/>
                <a:chOff x="5258126" y="2748914"/>
                <a:chExt cx="1646864" cy="868548"/>
              </a:xfrm>
              <a:solidFill>
                <a:srgbClr val="5D8255"/>
              </a:solidFill>
            </p:grpSpPr>
            <p:sp>
              <p:nvSpPr>
                <p:cNvPr id="29" name="Hình tự do: Hình 28">
                  <a:extLst>
                    <a:ext uri="{FF2B5EF4-FFF2-40B4-BE49-F238E27FC236}">
                      <a16:creationId xmlns:a16="http://schemas.microsoft.com/office/drawing/2014/main" id="{2045CB2D-E2BE-8B13-0DEE-8F3A2E41D74A}"/>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8ADBDC"/>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3F6EBDF9-4C49-3C39-D587-43FC8674013E}"/>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8ADBDC"/>
                </a:solidFill>
                <a:ln w="9525"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AA09A67C-645C-513E-0736-47D7EAE57D00}"/>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8ADBDC"/>
                </a:solidFill>
                <a:ln w="9525"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ACD100B7-E6F2-69F0-D501-D0E319C48518}"/>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8ADBDC"/>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4F8FADA9-63ED-4B16-B429-AEAC06FDF40F}"/>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dirty="0"/>
              </a:p>
            </p:txBody>
          </p:sp>
        </p:grpSp>
        <p:sp>
          <p:nvSpPr>
            <p:cNvPr id="8" name="Hộp Văn bản 7">
              <a:extLst>
                <a:ext uri="{FF2B5EF4-FFF2-40B4-BE49-F238E27FC236}">
                  <a16:creationId xmlns:a16="http://schemas.microsoft.com/office/drawing/2014/main" id="{EECFCBDA-BE0D-DCCC-0881-C57BE4BDA112}"/>
                </a:ext>
              </a:extLst>
            </p:cNvPr>
            <p:cNvSpPr txBox="1"/>
            <p:nvPr/>
          </p:nvSpPr>
          <p:spPr>
            <a:xfrm>
              <a:off x="4710057" y="1810583"/>
              <a:ext cx="1587294" cy="646331"/>
            </a:xfrm>
            <a:prstGeom prst="rect">
              <a:avLst/>
            </a:prstGeom>
            <a:noFill/>
          </p:spPr>
          <p:txBody>
            <a:bodyPr wrap="none" rtlCol="0">
              <a:spAutoFit/>
            </a:bodyPr>
            <a:lstStyle/>
            <a:p>
              <a:r>
                <a:rPr lang="en-US" sz="3600" b="1" dirty="0">
                  <a:latin typeface="Cambria" panose="02040503050406030204" pitchFamily="18" charset="0"/>
                  <a:ea typeface="Cambria" panose="02040503050406030204" pitchFamily="18" charset="0"/>
                  <a:cs typeface="Vogue-ExtraBold" panose="020B0500000000000000" pitchFamily="34" charset="0"/>
                </a:rPr>
                <a:t>San </a:t>
              </a:r>
              <a:r>
                <a:rPr lang="en-US" sz="3600" b="1" dirty="0" err="1">
                  <a:latin typeface="Cambria" panose="02040503050406030204" pitchFamily="18" charset="0"/>
                  <a:ea typeface="Cambria" panose="02040503050406030204" pitchFamily="18" charset="0"/>
                  <a:cs typeface="Vogue-ExtraBold" panose="020B0500000000000000" pitchFamily="34" charset="0"/>
                </a:rPr>
                <a:t>hô</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4178154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46337B-AAB7-CF95-8CA1-E17E7EB7F4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486" y="317023"/>
            <a:ext cx="10384971" cy="6035040"/>
          </a:xfrm>
          <a:prstGeom prst="rect">
            <a:avLst/>
          </a:prstGeom>
        </p:spPr>
      </p:pic>
      <p:grpSp>
        <p:nvGrpSpPr>
          <p:cNvPr id="9" name="Đồ họa 7">
            <a:extLst>
              <a:ext uri="{FF2B5EF4-FFF2-40B4-BE49-F238E27FC236}">
                <a16:creationId xmlns:a16="http://schemas.microsoft.com/office/drawing/2014/main" id="{1EA66C52-AFD3-C1BD-611F-2812ACA76631}"/>
              </a:ext>
            </a:extLst>
          </p:cNvPr>
          <p:cNvGrpSpPr/>
          <p:nvPr/>
        </p:nvGrpSpPr>
        <p:grpSpPr>
          <a:xfrm>
            <a:off x="665917" y="3617569"/>
            <a:ext cx="2095944" cy="2094608"/>
            <a:chOff x="5790181" y="3123642"/>
            <a:chExt cx="2095944" cy="2094608"/>
          </a:xfrm>
        </p:grpSpPr>
        <p:sp>
          <p:nvSpPr>
            <p:cNvPr id="10" name="Hình tự do: Hình 9">
              <a:extLst>
                <a:ext uri="{FF2B5EF4-FFF2-40B4-BE49-F238E27FC236}">
                  <a16:creationId xmlns:a16="http://schemas.microsoft.com/office/drawing/2014/main" id="{05795DB6-DE96-7A25-7881-40AC33245745}"/>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F97C6FBC-18FA-6ECF-937A-F27D362BE16B}"/>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54D76B1-D43F-90CB-DE3A-6FB4B86CDF2E}"/>
                </a:ext>
              </a:extLst>
            </p:cNvPr>
            <p:cNvGrpSpPr/>
            <p:nvPr/>
          </p:nvGrpSpPr>
          <p:grpSpPr>
            <a:xfrm>
              <a:off x="5790181" y="3123642"/>
              <a:ext cx="2095944" cy="2094608"/>
              <a:chOff x="5790181" y="3123642"/>
              <a:chExt cx="2095944" cy="2094608"/>
            </a:xfrm>
          </p:grpSpPr>
          <p:pic>
            <p:nvPicPr>
              <p:cNvPr id="13" name="Hình ảnh 12">
                <a:extLst>
                  <a:ext uri="{FF2B5EF4-FFF2-40B4-BE49-F238E27FC236}">
                    <a16:creationId xmlns:a16="http://schemas.microsoft.com/office/drawing/2014/main" id="{5AA6C70B-C62D-E490-45F5-AFD19D70D104}"/>
                  </a:ext>
                </a:extLst>
              </p:cNvPr>
              <p:cNvPicPr>
                <a:picLocks noChangeAspect="1"/>
              </p:cNvPicPr>
              <p:nvPr/>
            </p:nvPicPr>
            <p:blipFill>
              <a:blip r:embed="rId3"/>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14" name="Hình ảnh 13">
                <a:extLst>
                  <a:ext uri="{FF2B5EF4-FFF2-40B4-BE49-F238E27FC236}">
                    <a16:creationId xmlns:a16="http://schemas.microsoft.com/office/drawing/2014/main" id="{F42C469F-A4BD-1C9C-55A7-4D3B5276EA53}"/>
                  </a:ext>
                </a:extLst>
              </p:cNvPr>
              <p:cNvPicPr>
                <a:picLocks noChangeAspect="1"/>
              </p:cNvPicPr>
              <p:nvPr/>
            </p:nvPicPr>
            <p:blipFill>
              <a:blip r:embed="rId4"/>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15" name="Đồ họa 7">
                <a:extLst>
                  <a:ext uri="{FF2B5EF4-FFF2-40B4-BE49-F238E27FC236}">
                    <a16:creationId xmlns:a16="http://schemas.microsoft.com/office/drawing/2014/main" id="{FAAC1F89-CC99-0FE1-3073-915BA916478C}"/>
                  </a:ext>
                </a:extLst>
              </p:cNvPr>
              <p:cNvGrpSpPr/>
              <p:nvPr/>
            </p:nvGrpSpPr>
            <p:grpSpPr>
              <a:xfrm>
                <a:off x="5790181" y="3123642"/>
                <a:ext cx="1241248" cy="1239911"/>
                <a:chOff x="5790181" y="3123642"/>
                <a:chExt cx="1241248" cy="1239911"/>
              </a:xfrm>
            </p:grpSpPr>
            <p:pic>
              <p:nvPicPr>
                <p:cNvPr id="16" name="Hình ảnh 15">
                  <a:extLst>
                    <a:ext uri="{FF2B5EF4-FFF2-40B4-BE49-F238E27FC236}">
                      <a16:creationId xmlns:a16="http://schemas.microsoft.com/office/drawing/2014/main" id="{EEA614C8-A666-3689-4E2F-2FE82DC6833A}"/>
                    </a:ext>
                  </a:extLst>
                </p:cNvPr>
                <p:cNvPicPr>
                  <a:picLocks noChangeAspect="1"/>
                </p:cNvPicPr>
                <p:nvPr/>
              </p:nvPicPr>
              <p:blipFill>
                <a:blip r:embed="rId5"/>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7" name="Hình ảnh 16">
                  <a:extLst>
                    <a:ext uri="{FF2B5EF4-FFF2-40B4-BE49-F238E27FC236}">
                      <a16:creationId xmlns:a16="http://schemas.microsoft.com/office/drawing/2014/main" id="{3EBA9593-B11E-E3F2-3890-BA6F95AF8F86}"/>
                    </a:ext>
                  </a:extLst>
                </p:cNvPr>
                <p:cNvPicPr>
                  <a:picLocks noChangeAspect="1"/>
                </p:cNvPicPr>
                <p:nvPr/>
              </p:nvPicPr>
              <p:blipFill>
                <a:blip r:embed="rId6"/>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8" name="Hình ảnh 17">
                  <a:extLst>
                    <a:ext uri="{FF2B5EF4-FFF2-40B4-BE49-F238E27FC236}">
                      <a16:creationId xmlns:a16="http://schemas.microsoft.com/office/drawing/2014/main" id="{1CC5B7CE-920A-EA32-ECD9-CCD8EC931DEB}"/>
                    </a:ext>
                  </a:extLst>
                </p:cNvPr>
                <p:cNvPicPr>
                  <a:picLocks noChangeAspect="1"/>
                </p:cNvPicPr>
                <p:nvPr/>
              </p:nvPicPr>
              <p:blipFill>
                <a:blip r:embed="rId7"/>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9" name="Hình ảnh 18">
                  <a:extLst>
                    <a:ext uri="{FF2B5EF4-FFF2-40B4-BE49-F238E27FC236}">
                      <a16:creationId xmlns:a16="http://schemas.microsoft.com/office/drawing/2014/main" id="{82093ACD-E59E-9A7D-BFBD-712EE0E499DE}"/>
                    </a:ext>
                  </a:extLst>
                </p:cNvPr>
                <p:cNvPicPr>
                  <a:picLocks noChangeAspect="1"/>
                </p:cNvPicPr>
                <p:nvPr/>
              </p:nvPicPr>
              <p:blipFill>
                <a:blip r:embed="rId8"/>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5" name="Hình ảnh 4">
            <a:extLst>
              <a:ext uri="{FF2B5EF4-FFF2-40B4-BE49-F238E27FC236}">
                <a16:creationId xmlns:a16="http://schemas.microsoft.com/office/drawing/2014/main" id="{98285795-20F5-7C7D-C9E5-CB7D1FAFCE5E}"/>
              </a:ext>
            </a:extLst>
          </p:cNvPr>
          <p:cNvPicPr>
            <a:picLocks noChangeAspect="1"/>
          </p:cNvPicPr>
          <p:nvPr/>
        </p:nvPicPr>
        <p:blipFill rotWithShape="1">
          <a:blip r:embed="rId2">
            <a:extLst>
              <a:ext uri="{28A0092B-C50C-407E-A947-70E740481C1C}">
                <a14:useLocalDpi xmlns:a14="http://schemas.microsoft.com/office/drawing/2010/main" val="0"/>
              </a:ext>
            </a:extLst>
          </a:blip>
          <a:srcRect l="-177" t="42907" r="70451" b="9203"/>
          <a:stretch/>
        </p:blipFill>
        <p:spPr>
          <a:xfrm>
            <a:off x="4325133" y="1238136"/>
            <a:ext cx="4478379" cy="4192814"/>
          </a:xfrm>
          <a:prstGeom prst="ellipse">
            <a:avLst/>
          </a:prstGeom>
          <a:ln w="38100">
            <a:solidFill>
              <a:srgbClr val="D2EFEF"/>
            </a:solidFill>
            <a:prstDash val="sysDash"/>
          </a:ln>
          <a:effectLst>
            <a:glow rad="63500">
              <a:schemeClr val="accent1">
                <a:satMod val="175000"/>
                <a:alpha val="40000"/>
              </a:schemeClr>
            </a:glow>
            <a:outerShdw blurRad="50800" dist="38100" algn="l" rotWithShape="0">
              <a:prstClr val="black">
                <a:alpha val="40000"/>
              </a:prstClr>
            </a:outerShdw>
          </a:effectLst>
        </p:spPr>
      </p:pic>
      <p:grpSp>
        <p:nvGrpSpPr>
          <p:cNvPr id="6" name="Nhóm 5">
            <a:extLst>
              <a:ext uri="{FF2B5EF4-FFF2-40B4-BE49-F238E27FC236}">
                <a16:creationId xmlns:a16="http://schemas.microsoft.com/office/drawing/2014/main" id="{6B6101CD-EC11-0CFB-B3BC-3E73167C65FA}"/>
              </a:ext>
            </a:extLst>
          </p:cNvPr>
          <p:cNvGrpSpPr/>
          <p:nvPr/>
        </p:nvGrpSpPr>
        <p:grpSpPr>
          <a:xfrm>
            <a:off x="1274128" y="1729061"/>
            <a:ext cx="2819046" cy="889503"/>
            <a:chOff x="4275174" y="1694791"/>
            <a:chExt cx="2819046" cy="889503"/>
          </a:xfrm>
        </p:grpSpPr>
        <p:grpSp>
          <p:nvGrpSpPr>
            <p:cNvPr id="7" name="Đồ họa 19">
              <a:extLst>
                <a:ext uri="{FF2B5EF4-FFF2-40B4-BE49-F238E27FC236}">
                  <a16:creationId xmlns:a16="http://schemas.microsoft.com/office/drawing/2014/main" id="{EB37674E-72F7-A6DD-58BA-FAE7000821F5}"/>
                </a:ext>
              </a:extLst>
            </p:cNvPr>
            <p:cNvGrpSpPr/>
            <p:nvPr/>
          </p:nvGrpSpPr>
          <p:grpSpPr>
            <a:xfrm>
              <a:off x="4275174" y="1694791"/>
              <a:ext cx="2819046" cy="889503"/>
              <a:chOff x="5057775" y="2727959"/>
              <a:chExt cx="2076450" cy="889503"/>
            </a:xfrm>
          </p:grpSpPr>
          <p:sp>
            <p:nvSpPr>
              <p:cNvPr id="20" name="Hình tự do: Hình 19">
                <a:extLst>
                  <a:ext uri="{FF2B5EF4-FFF2-40B4-BE49-F238E27FC236}">
                    <a16:creationId xmlns:a16="http://schemas.microsoft.com/office/drawing/2014/main" id="{3FA4570C-802D-4055-4A7D-94DEAB362C08}"/>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2EFEF"/>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31E6B57-5B07-6871-6AB2-1A92384CC244}"/>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BD925740-9849-F7B2-6FAE-B2E9669C4386}"/>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ADBDC"/>
              </a:solidFill>
              <a:ln w="9525" cap="flat">
                <a:noFill/>
                <a:prstDash val="solid"/>
                <a:miter/>
              </a:ln>
            </p:spPr>
            <p:txBody>
              <a:bodyPr rtlCol="0" anchor="ctr"/>
              <a:lstStyle/>
              <a:p>
                <a:endParaRPr lang="vi-VN" dirty="0"/>
              </a:p>
            </p:txBody>
          </p:sp>
          <p:grpSp>
            <p:nvGrpSpPr>
              <p:cNvPr id="25" name="Đồ họa 19">
                <a:extLst>
                  <a:ext uri="{FF2B5EF4-FFF2-40B4-BE49-F238E27FC236}">
                    <a16:creationId xmlns:a16="http://schemas.microsoft.com/office/drawing/2014/main" id="{A5233B0B-7258-B6E6-DA23-E80FD598E637}"/>
                  </a:ext>
                </a:extLst>
              </p:cNvPr>
              <p:cNvGrpSpPr/>
              <p:nvPr/>
            </p:nvGrpSpPr>
            <p:grpSpPr>
              <a:xfrm>
                <a:off x="5258126" y="2748914"/>
                <a:ext cx="1646864" cy="868548"/>
                <a:chOff x="5258126" y="2748914"/>
                <a:chExt cx="1646864" cy="868548"/>
              </a:xfrm>
              <a:solidFill>
                <a:srgbClr val="5D8255"/>
              </a:solidFill>
            </p:grpSpPr>
            <p:sp>
              <p:nvSpPr>
                <p:cNvPr id="29" name="Hình tự do: Hình 28">
                  <a:extLst>
                    <a:ext uri="{FF2B5EF4-FFF2-40B4-BE49-F238E27FC236}">
                      <a16:creationId xmlns:a16="http://schemas.microsoft.com/office/drawing/2014/main" id="{2045CB2D-E2BE-8B13-0DEE-8F3A2E41D74A}"/>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8ADBDC"/>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3F6EBDF9-4C49-3C39-D587-43FC8674013E}"/>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8ADBDC"/>
                </a:solidFill>
                <a:ln w="9525"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AA09A67C-645C-513E-0736-47D7EAE57D00}"/>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8ADBDC"/>
                </a:solidFill>
                <a:ln w="9525"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ACD100B7-E6F2-69F0-D501-D0E319C48518}"/>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8ADBDC"/>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4F8FADA9-63ED-4B16-B429-AEAC06FDF40F}"/>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dirty="0"/>
              </a:p>
            </p:txBody>
          </p:sp>
        </p:grpSp>
        <p:sp>
          <p:nvSpPr>
            <p:cNvPr id="8" name="Hộp Văn bản 7">
              <a:extLst>
                <a:ext uri="{FF2B5EF4-FFF2-40B4-BE49-F238E27FC236}">
                  <a16:creationId xmlns:a16="http://schemas.microsoft.com/office/drawing/2014/main" id="{EECFCBDA-BE0D-DCCC-0881-C57BE4BDA112}"/>
                </a:ext>
              </a:extLst>
            </p:cNvPr>
            <p:cNvSpPr txBox="1"/>
            <p:nvPr/>
          </p:nvSpPr>
          <p:spPr>
            <a:xfrm>
              <a:off x="4710057" y="1810583"/>
              <a:ext cx="1587294" cy="646331"/>
            </a:xfrm>
            <a:prstGeom prst="rect">
              <a:avLst/>
            </a:prstGeom>
            <a:noFill/>
          </p:spPr>
          <p:txBody>
            <a:bodyPr wrap="none" rtlCol="0">
              <a:spAutoFit/>
            </a:bodyPr>
            <a:lstStyle/>
            <a:p>
              <a:r>
                <a:rPr lang="en-US" sz="3600" b="1" dirty="0">
                  <a:latin typeface="Cambria" panose="02040503050406030204" pitchFamily="18" charset="0"/>
                  <a:ea typeface="Cambria" panose="02040503050406030204" pitchFamily="18" charset="0"/>
                  <a:cs typeface="Vogue-ExtraBold" panose="020B0500000000000000" pitchFamily="34" charset="0"/>
                </a:rPr>
                <a:t>San </a:t>
              </a:r>
              <a:r>
                <a:rPr lang="en-US" sz="3600" b="1" dirty="0" err="1">
                  <a:latin typeface="Cambria" panose="02040503050406030204" pitchFamily="18" charset="0"/>
                  <a:ea typeface="Cambria" panose="02040503050406030204" pitchFamily="18" charset="0"/>
                  <a:cs typeface="Vogue-ExtraBold" panose="020B0500000000000000" pitchFamily="34" charset="0"/>
                </a:rPr>
                <a:t>hô</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4006207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Nhóm 48">
            <a:extLst>
              <a:ext uri="{FF2B5EF4-FFF2-40B4-BE49-F238E27FC236}">
                <a16:creationId xmlns:a16="http://schemas.microsoft.com/office/drawing/2014/main" id="{EE4FBE8E-E028-A55C-3B8A-5AD0DCC454FA}"/>
              </a:ext>
            </a:extLst>
          </p:cNvPr>
          <p:cNvGrpSpPr/>
          <p:nvPr/>
        </p:nvGrpSpPr>
        <p:grpSpPr>
          <a:xfrm>
            <a:off x="918521" y="371943"/>
            <a:ext cx="1849582" cy="1376434"/>
            <a:chOff x="-49014" y="541850"/>
            <a:chExt cx="1849582" cy="1376434"/>
          </a:xfrm>
        </p:grpSpPr>
        <p:pic>
          <p:nvPicPr>
            <p:cNvPr id="50" name="图片 6">
              <a:extLst>
                <a:ext uri="{FF2B5EF4-FFF2-40B4-BE49-F238E27FC236}">
                  <a16:creationId xmlns:a16="http://schemas.microsoft.com/office/drawing/2014/main" id="{84DCD32C-7141-9FBB-1FB2-EDFB16580A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678" t="32820" r="32040" b="47487"/>
            <a:stretch>
              <a:fillRect/>
            </a:stretch>
          </p:blipFill>
          <p:spPr>
            <a:xfrm>
              <a:off x="-49014" y="541850"/>
              <a:ext cx="1849582" cy="1376434"/>
            </a:xfrm>
            <a:prstGeom prst="rect">
              <a:avLst/>
            </a:prstGeom>
          </p:spPr>
        </p:pic>
        <p:sp>
          <p:nvSpPr>
            <p:cNvPr id="51" name="文本框 5">
              <a:extLst>
                <a:ext uri="{FF2B5EF4-FFF2-40B4-BE49-F238E27FC236}">
                  <a16:creationId xmlns:a16="http://schemas.microsoft.com/office/drawing/2014/main" id="{821E55C8-3C1C-926C-A990-79E798AC9F46}"/>
                </a:ext>
              </a:extLst>
            </p:cNvPr>
            <p:cNvSpPr txBox="1"/>
            <p:nvPr/>
          </p:nvSpPr>
          <p:spPr>
            <a:xfrm>
              <a:off x="255214" y="866582"/>
              <a:ext cx="1266092" cy="830997"/>
            </a:xfrm>
            <a:prstGeom prst="rect">
              <a:avLst/>
            </a:prstGeom>
            <a:noFill/>
          </p:spPr>
          <p:txBody>
            <a:bodyPr wrap="square" rtlCol="0">
              <a:spAutoFit/>
            </a:bodyPr>
            <a:lstStyle/>
            <a:p>
              <a:pPr algn="ctr"/>
              <a:r>
                <a:rPr lang="en-US" altLang="zh-CN" sz="4800" dirty="0">
                  <a:latin typeface="Vogue-ExtraBold" panose="020B0500000000000000" pitchFamily="34" charset="0"/>
                  <a:ea typeface="Vogue-ExtraBold" panose="020B0500000000000000" pitchFamily="34" charset="0"/>
                  <a:cs typeface="Vogue-ExtraBold" panose="020B0500000000000000" pitchFamily="34" charset="0"/>
                </a:rPr>
                <a:t>0 2</a:t>
              </a:r>
              <a:endParaRPr lang="zh-CN" altLang="en-US"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52" name="Nhóm 51">
            <a:extLst>
              <a:ext uri="{FF2B5EF4-FFF2-40B4-BE49-F238E27FC236}">
                <a16:creationId xmlns:a16="http://schemas.microsoft.com/office/drawing/2014/main" id="{F8CA7743-084B-C742-6B4F-73D7BE1D4F4E}"/>
              </a:ext>
            </a:extLst>
          </p:cNvPr>
          <p:cNvGrpSpPr/>
          <p:nvPr/>
        </p:nvGrpSpPr>
        <p:grpSpPr>
          <a:xfrm>
            <a:off x="2651761" y="343774"/>
            <a:ext cx="8048440" cy="1826575"/>
            <a:chOff x="454957" y="470355"/>
            <a:chExt cx="11066846" cy="1843593"/>
          </a:xfrm>
        </p:grpSpPr>
        <p:grpSp>
          <p:nvGrpSpPr>
            <p:cNvPr id="53" name="Đồ họa 23">
              <a:extLst>
                <a:ext uri="{FF2B5EF4-FFF2-40B4-BE49-F238E27FC236}">
                  <a16:creationId xmlns:a16="http://schemas.microsoft.com/office/drawing/2014/main" id="{DA6E2766-68FD-B72A-FB40-DC69BE21280F}"/>
                </a:ext>
              </a:extLst>
            </p:cNvPr>
            <p:cNvGrpSpPr/>
            <p:nvPr/>
          </p:nvGrpSpPr>
          <p:grpSpPr>
            <a:xfrm>
              <a:off x="454957" y="470355"/>
              <a:ext cx="11066846" cy="1735272"/>
              <a:chOff x="454957" y="470355"/>
              <a:chExt cx="11066846" cy="1735272"/>
            </a:xfrm>
          </p:grpSpPr>
          <p:sp>
            <p:nvSpPr>
              <p:cNvPr id="55" name="Hình tự do: Hình 54">
                <a:extLst>
                  <a:ext uri="{FF2B5EF4-FFF2-40B4-BE49-F238E27FC236}">
                    <a16:creationId xmlns:a16="http://schemas.microsoft.com/office/drawing/2014/main" id="{639A641C-1EDC-014B-FCB8-974934EADE16}"/>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56" name="Đồ họa 23">
                <a:extLst>
                  <a:ext uri="{FF2B5EF4-FFF2-40B4-BE49-F238E27FC236}">
                    <a16:creationId xmlns:a16="http://schemas.microsoft.com/office/drawing/2014/main" id="{976960A7-67EA-149B-8A2D-26F462FBF660}"/>
                  </a:ext>
                </a:extLst>
              </p:cNvPr>
              <p:cNvGrpSpPr/>
              <p:nvPr/>
            </p:nvGrpSpPr>
            <p:grpSpPr>
              <a:xfrm>
                <a:off x="454957" y="470355"/>
                <a:ext cx="10994036" cy="1648956"/>
                <a:chOff x="454957" y="470355"/>
                <a:chExt cx="10994036" cy="1648956"/>
              </a:xfrm>
            </p:grpSpPr>
            <p:sp>
              <p:nvSpPr>
                <p:cNvPr id="57" name="Hình tự do: Hình 56">
                  <a:extLst>
                    <a:ext uri="{FF2B5EF4-FFF2-40B4-BE49-F238E27FC236}">
                      <a16:creationId xmlns:a16="http://schemas.microsoft.com/office/drawing/2014/main" id="{19082009-B362-B340-FF15-C8F61E27FDB2}"/>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8ADBDC"/>
                </a:solidFill>
                <a:ln w="14144" cap="flat">
                  <a:noFill/>
                  <a:prstDash val="solid"/>
                  <a:miter/>
                </a:ln>
              </p:spPr>
              <p:txBody>
                <a:bodyPr rtlCol="0" anchor="ctr"/>
                <a:lstStyle/>
                <a:p>
                  <a:endParaRPr lang="vi-VN" dirty="0"/>
                </a:p>
              </p:txBody>
            </p:sp>
            <p:grpSp>
              <p:nvGrpSpPr>
                <p:cNvPr id="58" name="Đồ họa 23">
                  <a:extLst>
                    <a:ext uri="{FF2B5EF4-FFF2-40B4-BE49-F238E27FC236}">
                      <a16:creationId xmlns:a16="http://schemas.microsoft.com/office/drawing/2014/main" id="{35C38D93-0569-6005-3C63-98D070480C4E}"/>
                    </a:ext>
                  </a:extLst>
                </p:cNvPr>
                <p:cNvGrpSpPr/>
                <p:nvPr/>
              </p:nvGrpSpPr>
              <p:grpSpPr>
                <a:xfrm>
                  <a:off x="687742" y="889070"/>
                  <a:ext cx="10448478" cy="481383"/>
                  <a:chOff x="687742" y="889070"/>
                  <a:chExt cx="10448478" cy="481383"/>
                </a:xfrm>
                <a:solidFill>
                  <a:srgbClr val="FFFFFF"/>
                </a:solidFill>
              </p:grpSpPr>
              <p:sp>
                <p:nvSpPr>
                  <p:cNvPr id="59" name="Hình tự do: Hình 58">
                    <a:extLst>
                      <a:ext uri="{FF2B5EF4-FFF2-40B4-BE49-F238E27FC236}">
                        <a16:creationId xmlns:a16="http://schemas.microsoft.com/office/drawing/2014/main" id="{D389800C-E6D7-1010-FDB5-B36A6A30C600}"/>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D065934E-85FC-58B1-ECEA-061721D512DF}"/>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7ABFA517-9C2C-6463-D89E-FBA95FA829E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3E6A3F08-68AF-016B-D3DF-424A9E47F8EB}"/>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54" name="Hộp Văn bản 53">
              <a:extLst>
                <a:ext uri="{FF2B5EF4-FFF2-40B4-BE49-F238E27FC236}">
                  <a16:creationId xmlns:a16="http://schemas.microsoft.com/office/drawing/2014/main" id="{DD6F39E3-111A-70E4-4635-E4D7F1C4890F}"/>
                </a:ext>
              </a:extLst>
            </p:cNvPr>
            <p:cNvSpPr txBox="1"/>
            <p:nvPr/>
          </p:nvSpPr>
          <p:spPr>
            <a:xfrm>
              <a:off x="1036116" y="724490"/>
              <a:ext cx="9717119" cy="1589458"/>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Kết</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hợp</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từ</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ngữ</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ở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cột</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Avới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từ</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ngữ</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ở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cột</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B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để</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tạo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câu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nêu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hoạt</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động</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sp>
        <p:nvSpPr>
          <p:cNvPr id="63" name="Hình chữ nhật: Góc Tròn 62">
            <a:extLst>
              <a:ext uri="{FF2B5EF4-FFF2-40B4-BE49-F238E27FC236}">
                <a16:creationId xmlns:a16="http://schemas.microsoft.com/office/drawing/2014/main" id="{DAC5122B-6DD4-A2E6-E5D9-42EBFC8A1A1E}"/>
              </a:ext>
            </a:extLst>
          </p:cNvPr>
          <p:cNvSpPr/>
          <p:nvPr/>
        </p:nvSpPr>
        <p:spPr>
          <a:xfrm>
            <a:off x="1533892" y="3311051"/>
            <a:ext cx="3922027" cy="524594"/>
          </a:xfrm>
          <a:prstGeom prst="roundRect">
            <a:avLst>
              <a:gd name="adj" fmla="val 50000"/>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còng</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gió</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4" name="Hình chữ nhật: Góc Tròn 63">
            <a:extLst>
              <a:ext uri="{FF2B5EF4-FFF2-40B4-BE49-F238E27FC236}">
                <a16:creationId xmlns:a16="http://schemas.microsoft.com/office/drawing/2014/main" id="{C2A1A6BF-78A0-8C8C-A3B4-6E0A9EB4F0B3}"/>
              </a:ext>
            </a:extLst>
          </p:cNvPr>
          <p:cNvSpPr/>
          <p:nvPr/>
        </p:nvSpPr>
        <p:spPr>
          <a:xfrm>
            <a:off x="1533893" y="4102258"/>
            <a:ext cx="3922026" cy="524594"/>
          </a:xfrm>
          <a:prstGeom prst="roundRect">
            <a:avLst>
              <a:gd name="adj" fmla="val 50000"/>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Chim</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yến</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5" name="Hình chữ nhật: Góc Tròn 64">
            <a:extLst>
              <a:ext uri="{FF2B5EF4-FFF2-40B4-BE49-F238E27FC236}">
                <a16:creationId xmlns:a16="http://schemas.microsoft.com/office/drawing/2014/main" id="{DC52A57A-DA4A-8B07-DB42-FF7579D8D4B9}"/>
              </a:ext>
            </a:extLst>
          </p:cNvPr>
          <p:cNvSpPr/>
          <p:nvPr/>
        </p:nvSpPr>
        <p:spPr>
          <a:xfrm>
            <a:off x="1533892" y="4893465"/>
            <a:ext cx="3922025" cy="524594"/>
          </a:xfrm>
          <a:prstGeom prst="roundRect">
            <a:avLst>
              <a:gd name="adj" fmla="val 50000"/>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Các</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loài</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cá</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7" name="Hình chữ nhật: Góc Tròn 66">
            <a:extLst>
              <a:ext uri="{FF2B5EF4-FFF2-40B4-BE49-F238E27FC236}">
                <a16:creationId xmlns:a16="http://schemas.microsoft.com/office/drawing/2014/main" id="{E652FD89-C3A8-B3BF-A0C8-ED459074F890}"/>
              </a:ext>
            </a:extLst>
          </p:cNvPr>
          <p:cNvSpPr/>
          <p:nvPr/>
        </p:nvSpPr>
        <p:spPr>
          <a:xfrm>
            <a:off x="5953760" y="3311051"/>
            <a:ext cx="4835854" cy="524594"/>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bơi</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lội</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trong</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làn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nước</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8" name="Hình chữ nhật: Góc Tròn 67">
            <a:extLst>
              <a:ext uri="{FF2B5EF4-FFF2-40B4-BE49-F238E27FC236}">
                <a16:creationId xmlns:a16="http://schemas.microsoft.com/office/drawing/2014/main" id="{0920A076-B698-5ECC-43C3-CA0437ED6C79}"/>
              </a:ext>
            </a:extLst>
          </p:cNvPr>
          <p:cNvSpPr/>
          <p:nvPr/>
        </p:nvSpPr>
        <p:spPr>
          <a:xfrm>
            <a:off x="5953760" y="4096207"/>
            <a:ext cx="4835854" cy="524594"/>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đuổi</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nhau</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bãi</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cát</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9" name="Hình chữ nhật: Góc Tròn 68">
            <a:extLst>
              <a:ext uri="{FF2B5EF4-FFF2-40B4-BE49-F238E27FC236}">
                <a16:creationId xmlns:a16="http://schemas.microsoft.com/office/drawing/2014/main" id="{BC754902-5BB2-1AD7-233F-7A50ACF90482}"/>
              </a:ext>
            </a:extLst>
          </p:cNvPr>
          <p:cNvSpPr/>
          <p:nvPr/>
        </p:nvSpPr>
        <p:spPr>
          <a:xfrm>
            <a:off x="5953760" y="4893464"/>
            <a:ext cx="4835854" cy="910413"/>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làm</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tổ</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vách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đá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ven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biển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71" name="Hộp Văn bản 70">
            <a:extLst>
              <a:ext uri="{FF2B5EF4-FFF2-40B4-BE49-F238E27FC236}">
                <a16:creationId xmlns:a16="http://schemas.microsoft.com/office/drawing/2014/main" id="{16C80676-0CA2-AA73-10F1-DB353CB22939}"/>
              </a:ext>
            </a:extLst>
          </p:cNvPr>
          <p:cNvSpPr txBox="1"/>
          <p:nvPr/>
        </p:nvSpPr>
        <p:spPr>
          <a:xfrm>
            <a:off x="3124991" y="2515255"/>
            <a:ext cx="508473" cy="707886"/>
          </a:xfrm>
          <a:prstGeom prst="rect">
            <a:avLst/>
          </a:prstGeom>
          <a:noFill/>
        </p:spPr>
        <p:txBody>
          <a:bodyPr wrap="none" rtlCol="0">
            <a:spAutoFit/>
          </a:bodyPr>
          <a:lstStyle/>
          <a:p>
            <a:r>
              <a:rPr lang="en-US" sz="400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72" name="Hộp Văn bản 71">
            <a:extLst>
              <a:ext uri="{FF2B5EF4-FFF2-40B4-BE49-F238E27FC236}">
                <a16:creationId xmlns:a16="http://schemas.microsoft.com/office/drawing/2014/main" id="{5E33A550-C654-3A52-7C11-93F6F3D058A0}"/>
              </a:ext>
            </a:extLst>
          </p:cNvPr>
          <p:cNvSpPr txBox="1"/>
          <p:nvPr/>
        </p:nvSpPr>
        <p:spPr>
          <a:xfrm>
            <a:off x="8117450" y="2515255"/>
            <a:ext cx="479618" cy="707886"/>
          </a:xfrm>
          <a:prstGeom prst="rect">
            <a:avLst/>
          </a:prstGeom>
          <a:noFill/>
        </p:spPr>
        <p:txBody>
          <a:bodyPr wrap="none" rtlCol="0">
            <a:spAutoFit/>
          </a:bodyPr>
          <a:lstStyle/>
          <a:p>
            <a:r>
              <a:rPr lang="en-US" sz="400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dirty="0">
              <a:latin typeface="Vogue-ExtraBold" panose="020B0500000000000000" pitchFamily="34" charset="0"/>
              <a:ea typeface="Vogue-ExtraBold" panose="020B0500000000000000" pitchFamily="34" charset="0"/>
              <a:cs typeface="Vogue-ExtraBold" panose="020B0500000000000000" pitchFamily="34" charset="0"/>
            </a:endParaRPr>
          </a:p>
        </p:txBody>
      </p:sp>
      <p:cxnSp>
        <p:nvCxnSpPr>
          <p:cNvPr id="74" name="Đường kết nối Mũi tên Thẳng 73">
            <a:extLst>
              <a:ext uri="{FF2B5EF4-FFF2-40B4-BE49-F238E27FC236}">
                <a16:creationId xmlns:a16="http://schemas.microsoft.com/office/drawing/2014/main" id="{CD0ACA92-712F-5B83-3454-5C9D42336D80}"/>
              </a:ext>
            </a:extLst>
          </p:cNvPr>
          <p:cNvCxnSpPr>
            <a:stCxn id="63" idx="3"/>
            <a:endCxn id="68" idx="1"/>
          </p:cNvCxnSpPr>
          <p:nvPr/>
        </p:nvCxnSpPr>
        <p:spPr>
          <a:xfrm>
            <a:off x="5455919" y="3573348"/>
            <a:ext cx="497841" cy="785156"/>
          </a:xfrm>
          <a:prstGeom prst="straightConnector1">
            <a:avLst/>
          </a:prstGeom>
          <a:ln w="28575">
            <a:solidFill>
              <a:srgbClr val="8ADBD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5" name="Đường kết nối Mũi tên Thẳng 74">
            <a:extLst>
              <a:ext uri="{FF2B5EF4-FFF2-40B4-BE49-F238E27FC236}">
                <a16:creationId xmlns:a16="http://schemas.microsoft.com/office/drawing/2014/main" id="{C3428A88-81FB-8D44-EFAF-A69AD62B0FEA}"/>
              </a:ext>
            </a:extLst>
          </p:cNvPr>
          <p:cNvCxnSpPr>
            <a:cxnSpLocks/>
            <a:endCxn id="69" idx="1"/>
          </p:cNvCxnSpPr>
          <p:nvPr/>
        </p:nvCxnSpPr>
        <p:spPr>
          <a:xfrm>
            <a:off x="5455917" y="4384031"/>
            <a:ext cx="497843" cy="964640"/>
          </a:xfrm>
          <a:prstGeom prst="straightConnector1">
            <a:avLst/>
          </a:prstGeom>
          <a:ln w="28575">
            <a:solidFill>
              <a:srgbClr val="8ADBD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7" name="Đường kết nối Mũi tên Thẳng 76">
            <a:extLst>
              <a:ext uri="{FF2B5EF4-FFF2-40B4-BE49-F238E27FC236}">
                <a16:creationId xmlns:a16="http://schemas.microsoft.com/office/drawing/2014/main" id="{6FCEEFD9-3758-128B-CA12-663DC5D45BFC}"/>
              </a:ext>
            </a:extLst>
          </p:cNvPr>
          <p:cNvCxnSpPr>
            <a:cxnSpLocks/>
            <a:endCxn id="67" idx="1"/>
          </p:cNvCxnSpPr>
          <p:nvPr/>
        </p:nvCxnSpPr>
        <p:spPr>
          <a:xfrm flipV="1">
            <a:off x="5455915" y="3573348"/>
            <a:ext cx="497845" cy="1621366"/>
          </a:xfrm>
          <a:prstGeom prst="straightConnector1">
            <a:avLst/>
          </a:prstGeom>
          <a:ln w="28575">
            <a:solidFill>
              <a:srgbClr val="8ADBDC"/>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01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outVertical)">
                                      <p:cBhvr>
                                        <p:cTn id="7" dur="500"/>
                                        <p:tgtEl>
                                          <p:spTgt spid="4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barn(outVertical)">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1000"/>
                                        <p:tgtEl>
                                          <p:spTgt spid="63"/>
                                        </p:tgtEl>
                                      </p:cBhvr>
                                    </p:animEffect>
                                    <p:anim calcmode="lin" valueType="num">
                                      <p:cBhvr>
                                        <p:cTn id="17" dur="1000" fill="hold"/>
                                        <p:tgtEl>
                                          <p:spTgt spid="63"/>
                                        </p:tgtEl>
                                        <p:attrNameLst>
                                          <p:attrName>ppt_x</p:attrName>
                                        </p:attrNameLst>
                                      </p:cBhvr>
                                      <p:tavLst>
                                        <p:tav tm="0">
                                          <p:val>
                                            <p:strVal val="#ppt_x"/>
                                          </p:val>
                                        </p:tav>
                                        <p:tav tm="100000">
                                          <p:val>
                                            <p:strVal val="#ppt_x"/>
                                          </p:val>
                                        </p:tav>
                                      </p:tavLst>
                                    </p:anim>
                                    <p:anim calcmode="lin" valueType="num">
                                      <p:cBhvr>
                                        <p:cTn id="18" dur="10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anim calcmode="lin" valueType="num">
                                      <p:cBhvr>
                                        <p:cTn id="22" dur="1000" fill="hold"/>
                                        <p:tgtEl>
                                          <p:spTgt spid="64"/>
                                        </p:tgtEl>
                                        <p:attrNameLst>
                                          <p:attrName>ppt_x</p:attrName>
                                        </p:attrNameLst>
                                      </p:cBhvr>
                                      <p:tavLst>
                                        <p:tav tm="0">
                                          <p:val>
                                            <p:strVal val="#ppt_x"/>
                                          </p:val>
                                        </p:tav>
                                        <p:tav tm="100000">
                                          <p:val>
                                            <p:strVal val="#ppt_x"/>
                                          </p:val>
                                        </p:tav>
                                      </p:tavLst>
                                    </p:anim>
                                    <p:anim calcmode="lin" valueType="num">
                                      <p:cBhvr>
                                        <p:cTn id="23" dur="1000" fill="hold"/>
                                        <p:tgtEl>
                                          <p:spTgt spid="6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1000"/>
                                        <p:tgtEl>
                                          <p:spTgt spid="65"/>
                                        </p:tgtEl>
                                      </p:cBhvr>
                                    </p:animEffect>
                                    <p:anim calcmode="lin" valueType="num">
                                      <p:cBhvr>
                                        <p:cTn id="27" dur="1000" fill="hold"/>
                                        <p:tgtEl>
                                          <p:spTgt spid="65"/>
                                        </p:tgtEl>
                                        <p:attrNameLst>
                                          <p:attrName>ppt_x</p:attrName>
                                        </p:attrNameLst>
                                      </p:cBhvr>
                                      <p:tavLst>
                                        <p:tav tm="0">
                                          <p:val>
                                            <p:strVal val="#ppt_x"/>
                                          </p:val>
                                        </p:tav>
                                        <p:tav tm="100000">
                                          <p:val>
                                            <p:strVal val="#ppt_x"/>
                                          </p:val>
                                        </p:tav>
                                      </p:tavLst>
                                    </p:anim>
                                    <p:anim calcmode="lin" valueType="num">
                                      <p:cBhvr>
                                        <p:cTn id="28" dur="1000" fill="hold"/>
                                        <p:tgtEl>
                                          <p:spTgt spid="6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1000"/>
                                        <p:tgtEl>
                                          <p:spTgt spid="67"/>
                                        </p:tgtEl>
                                      </p:cBhvr>
                                    </p:animEffect>
                                    <p:anim calcmode="lin" valueType="num">
                                      <p:cBhvr>
                                        <p:cTn id="39" dur="1000" fill="hold"/>
                                        <p:tgtEl>
                                          <p:spTgt spid="67"/>
                                        </p:tgtEl>
                                        <p:attrNameLst>
                                          <p:attrName>ppt_x</p:attrName>
                                        </p:attrNameLst>
                                      </p:cBhvr>
                                      <p:tavLst>
                                        <p:tav tm="0">
                                          <p:val>
                                            <p:strVal val="#ppt_x"/>
                                          </p:val>
                                        </p:tav>
                                        <p:tav tm="100000">
                                          <p:val>
                                            <p:strVal val="#ppt_x"/>
                                          </p:val>
                                        </p:tav>
                                      </p:tavLst>
                                    </p:anim>
                                    <p:anim calcmode="lin" valueType="num">
                                      <p:cBhvr>
                                        <p:cTn id="40" dur="1000" fill="hold"/>
                                        <p:tgtEl>
                                          <p:spTgt spid="6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1000"/>
                                        <p:tgtEl>
                                          <p:spTgt spid="68"/>
                                        </p:tgtEl>
                                      </p:cBhvr>
                                    </p:animEffect>
                                    <p:anim calcmode="lin" valueType="num">
                                      <p:cBhvr>
                                        <p:cTn id="44" dur="1000" fill="hold"/>
                                        <p:tgtEl>
                                          <p:spTgt spid="68"/>
                                        </p:tgtEl>
                                        <p:attrNameLst>
                                          <p:attrName>ppt_x</p:attrName>
                                        </p:attrNameLst>
                                      </p:cBhvr>
                                      <p:tavLst>
                                        <p:tav tm="0">
                                          <p:val>
                                            <p:strVal val="#ppt_x"/>
                                          </p:val>
                                        </p:tav>
                                        <p:tav tm="100000">
                                          <p:val>
                                            <p:strVal val="#ppt_x"/>
                                          </p:val>
                                        </p:tav>
                                      </p:tavLst>
                                    </p:anim>
                                    <p:anim calcmode="lin" valueType="num">
                                      <p:cBhvr>
                                        <p:cTn id="45" dur="1000" fill="hold"/>
                                        <p:tgtEl>
                                          <p:spTgt spid="6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1000"/>
                                        <p:tgtEl>
                                          <p:spTgt spid="69"/>
                                        </p:tgtEl>
                                      </p:cBhvr>
                                    </p:animEffect>
                                    <p:anim calcmode="lin" valueType="num">
                                      <p:cBhvr>
                                        <p:cTn id="49" dur="1000" fill="hold"/>
                                        <p:tgtEl>
                                          <p:spTgt spid="69"/>
                                        </p:tgtEl>
                                        <p:attrNameLst>
                                          <p:attrName>ppt_x</p:attrName>
                                        </p:attrNameLst>
                                      </p:cBhvr>
                                      <p:tavLst>
                                        <p:tav tm="0">
                                          <p:val>
                                            <p:strVal val="#ppt_x"/>
                                          </p:val>
                                        </p:tav>
                                        <p:tav tm="100000">
                                          <p:val>
                                            <p:strVal val="#ppt_x"/>
                                          </p:val>
                                        </p:tav>
                                      </p:tavLst>
                                    </p:anim>
                                    <p:anim calcmode="lin" valueType="num">
                                      <p:cBhvr>
                                        <p:cTn id="50" dur="1000" fill="hold"/>
                                        <p:tgtEl>
                                          <p:spTgt spid="6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1000"/>
                                        <p:tgtEl>
                                          <p:spTgt spid="72"/>
                                        </p:tgtEl>
                                      </p:cBhvr>
                                    </p:animEffect>
                                    <p:anim calcmode="lin" valueType="num">
                                      <p:cBhvr>
                                        <p:cTn id="54" dur="1000" fill="hold"/>
                                        <p:tgtEl>
                                          <p:spTgt spid="72"/>
                                        </p:tgtEl>
                                        <p:attrNameLst>
                                          <p:attrName>ppt_x</p:attrName>
                                        </p:attrNameLst>
                                      </p:cBhvr>
                                      <p:tavLst>
                                        <p:tav tm="0">
                                          <p:val>
                                            <p:strVal val="#ppt_x"/>
                                          </p:val>
                                        </p:tav>
                                        <p:tav tm="100000">
                                          <p:val>
                                            <p:strVal val="#ppt_x"/>
                                          </p:val>
                                        </p:tav>
                                      </p:tavLst>
                                    </p:anim>
                                    <p:anim calcmode="lin" valueType="num">
                                      <p:cBhvr>
                                        <p:cTn id="5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up)">
                                      <p:cBhvr>
                                        <p:cTn id="60" dur="500"/>
                                        <p:tgtEl>
                                          <p:spTgt spid="7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wipe(up)">
                                      <p:cBhvr>
                                        <p:cTn id="65" dur="500"/>
                                        <p:tgtEl>
                                          <p:spTgt spid="7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wipe(down)">
                                      <p:cBhvr>
                                        <p:cTn id="7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7" grpId="0" animBg="1"/>
      <p:bldP spid="68" grpId="0" animBg="1"/>
      <p:bldP spid="69" grpId="0" animBg="1"/>
      <p:bldP spid="71"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F455415B-F2BD-143C-5CFA-0591112FDBA9}"/>
              </a:ext>
            </a:extLst>
          </p:cNvPr>
          <p:cNvGrpSpPr/>
          <p:nvPr/>
        </p:nvGrpSpPr>
        <p:grpSpPr>
          <a:xfrm>
            <a:off x="873913" y="393641"/>
            <a:ext cx="2035974" cy="1290406"/>
            <a:chOff x="-198347" y="676145"/>
            <a:chExt cx="2035974" cy="1290406"/>
          </a:xfrm>
        </p:grpSpPr>
        <p:pic>
          <p:nvPicPr>
            <p:cNvPr id="16" name="图片 8">
              <a:extLst>
                <a:ext uri="{FF2B5EF4-FFF2-40B4-BE49-F238E27FC236}">
                  <a16:creationId xmlns:a16="http://schemas.microsoft.com/office/drawing/2014/main" id="{19459CB5-1253-D081-A38B-BC5BB4BA9D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13" r="61162" b="29026"/>
            <a:stretch>
              <a:fillRect/>
            </a:stretch>
          </p:blipFill>
          <p:spPr>
            <a:xfrm>
              <a:off x="-198347" y="676145"/>
              <a:ext cx="2035974" cy="1290406"/>
            </a:xfrm>
            <a:prstGeom prst="rect">
              <a:avLst/>
            </a:prstGeom>
          </p:spPr>
        </p:pic>
        <p:sp>
          <p:nvSpPr>
            <p:cNvPr id="15" name="文本框 5">
              <a:extLst>
                <a:ext uri="{FF2B5EF4-FFF2-40B4-BE49-F238E27FC236}">
                  <a16:creationId xmlns:a16="http://schemas.microsoft.com/office/drawing/2014/main" id="{2992263A-05D0-7042-23AB-F83F2765FB9B}"/>
                </a:ext>
              </a:extLst>
            </p:cNvPr>
            <p:cNvSpPr txBox="1"/>
            <p:nvPr/>
          </p:nvSpPr>
          <p:spPr>
            <a:xfrm>
              <a:off x="255214" y="866582"/>
              <a:ext cx="1266092" cy="830997"/>
            </a:xfrm>
            <a:prstGeom prst="rect">
              <a:avLst/>
            </a:prstGeom>
            <a:noFill/>
          </p:spPr>
          <p:txBody>
            <a:bodyPr wrap="square" rtlCol="0">
              <a:spAutoFit/>
            </a:bodyPr>
            <a:lstStyle/>
            <a:p>
              <a:pPr algn="ctr"/>
              <a:r>
                <a:rPr lang="en-US" altLang="zh-CN" sz="4800" dirty="0">
                  <a:latin typeface="Vogue-ExtraBold" panose="020B0500000000000000" pitchFamily="34" charset="0"/>
                  <a:ea typeface="Vogue-ExtraBold" panose="020B0500000000000000" pitchFamily="34" charset="0"/>
                  <a:cs typeface="Vogue-ExtraBold" panose="020B0500000000000000" pitchFamily="34" charset="0"/>
                </a:rPr>
                <a:t>0 3</a:t>
              </a:r>
              <a:endParaRPr lang="zh-CN" altLang="en-US"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18" name="Hộp Văn bản 17">
            <a:extLst>
              <a:ext uri="{FF2B5EF4-FFF2-40B4-BE49-F238E27FC236}">
                <a16:creationId xmlns:a16="http://schemas.microsoft.com/office/drawing/2014/main" id="{E88F987B-0121-431F-0A46-20FECC8621F0}"/>
              </a:ext>
            </a:extLst>
          </p:cNvPr>
          <p:cNvSpPr txBox="1"/>
          <p:nvPr/>
        </p:nvSpPr>
        <p:spPr>
          <a:xfrm>
            <a:off x="1700201" y="1894269"/>
            <a:ext cx="9000000" cy="4963731"/>
          </a:xfrm>
          <a:prstGeom prst="rect">
            <a:avLst/>
          </a:prstGeom>
          <a:noFill/>
        </p:spPr>
        <p:txBody>
          <a:bodyPr wrap="square" rtlCol="0">
            <a:spAutoFit/>
          </a:bodyPr>
          <a:lstStyle/>
          <a:p>
            <a:pPr algn="just">
              <a:lnSpc>
                <a:spcPct val="150000"/>
              </a:lnSpc>
            </a:pPr>
            <a:r>
              <a:rPr lang="vi-VN" sz="3600" dirty="0">
                <a:solidFill>
                  <a:srgbClr val="000000"/>
                </a:solidFill>
                <a:latin typeface="Vogue-ExtraBold" panose="020B0500000000000000" pitchFamily="34" charset="0"/>
                <a:ea typeface="Vogue-ExtraBold" panose="020B0500000000000000" pitchFamily="34" charset="0"/>
                <a:cs typeface="Vogue-ExtraBold" panose="020B0500000000000000" pitchFamily="34" charset="0"/>
              </a:rPr>
              <a:t>Cả một thế giới sinh động, rực rỡ đang chuyển động dưới đáy biển. Cá hề, cá ngựa, mực ống, sao biển, tôm, cua len lỏi giữa rừng san hô. Chú rùa biển thân hình kềnh càng đang lững lờ bơi giữa đám sinh vật đủ màu.</a:t>
            </a:r>
            <a:endParaRPr lang="vi-VN"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20" name="Hình chữ nhật: Góc Tròn 19">
            <a:extLst>
              <a:ext uri="{FF2B5EF4-FFF2-40B4-BE49-F238E27FC236}">
                <a16:creationId xmlns:a16="http://schemas.microsoft.com/office/drawing/2014/main" id="{5842E5CA-C166-EC11-BF31-48C9F970678C}"/>
              </a:ext>
            </a:extLst>
          </p:cNvPr>
          <p:cNvSpPr/>
          <p:nvPr/>
        </p:nvSpPr>
        <p:spPr>
          <a:xfrm>
            <a:off x="7613904" y="2096615"/>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21" name="Hình chữ nhật: Góc Tròn 20">
            <a:extLst>
              <a:ext uri="{FF2B5EF4-FFF2-40B4-BE49-F238E27FC236}">
                <a16:creationId xmlns:a16="http://schemas.microsoft.com/office/drawing/2014/main" id="{13A5733E-6936-2B8E-BB4A-10641C6AD3A8}"/>
              </a:ext>
            </a:extLst>
          </p:cNvPr>
          <p:cNvSpPr/>
          <p:nvPr/>
        </p:nvSpPr>
        <p:spPr>
          <a:xfrm>
            <a:off x="7979664" y="2890794"/>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22" name="Hình chữ nhật: Góc Tròn 21">
            <a:extLst>
              <a:ext uri="{FF2B5EF4-FFF2-40B4-BE49-F238E27FC236}">
                <a16:creationId xmlns:a16="http://schemas.microsoft.com/office/drawing/2014/main" id="{7A902F51-25CC-589B-30CD-E04E60924826}"/>
              </a:ext>
            </a:extLst>
          </p:cNvPr>
          <p:cNvSpPr/>
          <p:nvPr/>
        </p:nvSpPr>
        <p:spPr>
          <a:xfrm>
            <a:off x="9689800" y="2889270"/>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23" name="Hình chữ nhật: Góc Tròn 22">
            <a:extLst>
              <a:ext uri="{FF2B5EF4-FFF2-40B4-BE49-F238E27FC236}">
                <a16:creationId xmlns:a16="http://schemas.microsoft.com/office/drawing/2014/main" id="{D9B4E621-F0F2-C637-B06F-9F6D31D66388}"/>
              </a:ext>
            </a:extLst>
          </p:cNvPr>
          <p:cNvSpPr/>
          <p:nvPr/>
        </p:nvSpPr>
        <p:spPr>
          <a:xfrm>
            <a:off x="4057096" y="6201806"/>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grpSp>
        <p:nvGrpSpPr>
          <p:cNvPr id="13" name="Nhóm 12">
            <a:extLst>
              <a:ext uri="{FF2B5EF4-FFF2-40B4-BE49-F238E27FC236}">
                <a16:creationId xmlns:a16="http://schemas.microsoft.com/office/drawing/2014/main" id="{E96C3E8A-2976-A5DC-5534-259CD9796C09}"/>
              </a:ext>
            </a:extLst>
          </p:cNvPr>
          <p:cNvGrpSpPr/>
          <p:nvPr/>
        </p:nvGrpSpPr>
        <p:grpSpPr>
          <a:xfrm>
            <a:off x="2651761" y="343774"/>
            <a:ext cx="8048440" cy="1719254"/>
            <a:chOff x="454957" y="470355"/>
            <a:chExt cx="11066846" cy="1735272"/>
          </a:xfrm>
        </p:grpSpPr>
        <p:grpSp>
          <p:nvGrpSpPr>
            <p:cNvPr id="14" name="Đồ họa 23">
              <a:extLst>
                <a:ext uri="{FF2B5EF4-FFF2-40B4-BE49-F238E27FC236}">
                  <a16:creationId xmlns:a16="http://schemas.microsoft.com/office/drawing/2014/main" id="{BE5A0E0D-EB76-EA79-BB07-A00B5B7A1B59}"/>
                </a:ext>
              </a:extLst>
            </p:cNvPr>
            <p:cNvGrpSpPr/>
            <p:nvPr/>
          </p:nvGrpSpPr>
          <p:grpSpPr>
            <a:xfrm>
              <a:off x="454957" y="470355"/>
              <a:ext cx="11066846" cy="1735272"/>
              <a:chOff x="454957" y="470355"/>
              <a:chExt cx="11066846" cy="1735272"/>
            </a:xfrm>
          </p:grpSpPr>
          <p:sp>
            <p:nvSpPr>
              <p:cNvPr id="24" name="Hình tự do: Hình 23">
                <a:extLst>
                  <a:ext uri="{FF2B5EF4-FFF2-40B4-BE49-F238E27FC236}">
                    <a16:creationId xmlns:a16="http://schemas.microsoft.com/office/drawing/2014/main" id="{A6C82B06-ABC6-0D8A-F598-330D6AFFFB50}"/>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5" name="Đồ họa 23">
                <a:extLst>
                  <a:ext uri="{FF2B5EF4-FFF2-40B4-BE49-F238E27FC236}">
                    <a16:creationId xmlns:a16="http://schemas.microsoft.com/office/drawing/2014/main" id="{754B90B9-244E-D3FC-0351-0674A0C73B9F}"/>
                  </a:ext>
                </a:extLst>
              </p:cNvPr>
              <p:cNvGrpSpPr/>
              <p:nvPr/>
            </p:nvGrpSpPr>
            <p:grpSpPr>
              <a:xfrm>
                <a:off x="454957" y="470355"/>
                <a:ext cx="10994036" cy="1648956"/>
                <a:chOff x="454957" y="470355"/>
                <a:chExt cx="10994036" cy="1648956"/>
              </a:xfrm>
            </p:grpSpPr>
            <p:sp>
              <p:nvSpPr>
                <p:cNvPr id="26" name="Hình tự do: Hình 25">
                  <a:extLst>
                    <a:ext uri="{FF2B5EF4-FFF2-40B4-BE49-F238E27FC236}">
                      <a16:creationId xmlns:a16="http://schemas.microsoft.com/office/drawing/2014/main" id="{AF3E6C7F-CE15-219E-3270-45333DBA64CF}"/>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8ADBDC"/>
                </a:solidFill>
                <a:ln w="14144" cap="flat">
                  <a:noFill/>
                  <a:prstDash val="solid"/>
                  <a:miter/>
                </a:ln>
              </p:spPr>
              <p:txBody>
                <a:bodyPr rtlCol="0" anchor="ctr"/>
                <a:lstStyle/>
                <a:p>
                  <a:endParaRPr lang="vi-VN" dirty="0"/>
                </a:p>
              </p:txBody>
            </p:sp>
            <p:grpSp>
              <p:nvGrpSpPr>
                <p:cNvPr id="27" name="Đồ họa 23">
                  <a:extLst>
                    <a:ext uri="{FF2B5EF4-FFF2-40B4-BE49-F238E27FC236}">
                      <a16:creationId xmlns:a16="http://schemas.microsoft.com/office/drawing/2014/main" id="{8732AA8A-E3CC-1A0B-D4E8-2A9E35A02FFB}"/>
                    </a:ext>
                  </a:extLst>
                </p:cNvPr>
                <p:cNvGrpSpPr/>
                <p:nvPr/>
              </p:nvGrpSpPr>
              <p:grpSpPr>
                <a:xfrm>
                  <a:off x="687742" y="889070"/>
                  <a:ext cx="10448478" cy="481383"/>
                  <a:chOff x="687742" y="889070"/>
                  <a:chExt cx="10448478" cy="481383"/>
                </a:xfrm>
                <a:solidFill>
                  <a:srgbClr val="FFFFFF"/>
                </a:solidFill>
              </p:grpSpPr>
              <p:sp>
                <p:nvSpPr>
                  <p:cNvPr id="28" name="Hình tự do: Hình 27">
                    <a:extLst>
                      <a:ext uri="{FF2B5EF4-FFF2-40B4-BE49-F238E27FC236}">
                        <a16:creationId xmlns:a16="http://schemas.microsoft.com/office/drawing/2014/main" id="{AF46536E-3409-BBEF-5E49-F2D033183F3B}"/>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06FA9F7A-B847-9C4E-7839-8B2E426FA4E5}"/>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FB504359-8F71-7142-F860-6533FEC90B10}"/>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017A4B55-E657-AED5-4AF7-D17CCB2D9212}"/>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9" name="Hộp Văn bản 18">
              <a:extLst>
                <a:ext uri="{FF2B5EF4-FFF2-40B4-BE49-F238E27FC236}">
                  <a16:creationId xmlns:a16="http://schemas.microsoft.com/office/drawing/2014/main" id="{F7B5CB09-3E9A-6067-8ED9-B8AC1E41A8F3}"/>
                </a:ext>
              </a:extLst>
            </p:cNvPr>
            <p:cNvSpPr txBox="1"/>
            <p:nvPr/>
          </p:nvSpPr>
          <p:spPr>
            <a:xfrm>
              <a:off x="1036116" y="724490"/>
              <a:ext cx="9717119" cy="1087254"/>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Chọn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dấu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phẩy</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hoặc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dấu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chấm</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thay</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ô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vuông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sp>
        <p:nvSpPr>
          <p:cNvPr id="54" name="Hình chữ nhật: Góc Tròn 53">
            <a:extLst>
              <a:ext uri="{FF2B5EF4-FFF2-40B4-BE49-F238E27FC236}">
                <a16:creationId xmlns:a16="http://schemas.microsoft.com/office/drawing/2014/main" id="{7BF04662-320F-FB8D-306B-25B27ED24646}"/>
              </a:ext>
            </a:extLst>
          </p:cNvPr>
          <p:cNvSpPr/>
          <p:nvPr/>
        </p:nvSpPr>
        <p:spPr>
          <a:xfrm>
            <a:off x="2806023" y="3750155"/>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5" name="Hình chữ nhật: Góc Tròn 54">
            <a:extLst>
              <a:ext uri="{FF2B5EF4-FFF2-40B4-BE49-F238E27FC236}">
                <a16:creationId xmlns:a16="http://schemas.microsoft.com/office/drawing/2014/main" id="{6E1A2909-C86E-BFC8-0F1F-1C65330DCD5D}"/>
              </a:ext>
            </a:extLst>
          </p:cNvPr>
          <p:cNvSpPr/>
          <p:nvPr/>
        </p:nvSpPr>
        <p:spPr>
          <a:xfrm>
            <a:off x="4944326" y="3750155"/>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6" name="Hình chữ nhật: Góc Tròn 55">
            <a:extLst>
              <a:ext uri="{FF2B5EF4-FFF2-40B4-BE49-F238E27FC236}">
                <a16:creationId xmlns:a16="http://schemas.microsoft.com/office/drawing/2014/main" id="{C0F775CA-3B0A-F27B-885D-E827D5B56CF3}"/>
              </a:ext>
            </a:extLst>
          </p:cNvPr>
          <p:cNvSpPr/>
          <p:nvPr/>
        </p:nvSpPr>
        <p:spPr>
          <a:xfrm>
            <a:off x="6997285" y="3750155"/>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7" name="Hình chữ nhật: Góc Tròn 56">
            <a:extLst>
              <a:ext uri="{FF2B5EF4-FFF2-40B4-BE49-F238E27FC236}">
                <a16:creationId xmlns:a16="http://schemas.microsoft.com/office/drawing/2014/main" id="{F526F011-70E7-1AB5-5AEB-38FAB1E0BDBC}"/>
              </a:ext>
            </a:extLst>
          </p:cNvPr>
          <p:cNvSpPr/>
          <p:nvPr/>
        </p:nvSpPr>
        <p:spPr>
          <a:xfrm>
            <a:off x="8110936" y="3712722"/>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8" name="Hình chữ nhật: Góc Tròn 57">
            <a:extLst>
              <a:ext uri="{FF2B5EF4-FFF2-40B4-BE49-F238E27FC236}">
                <a16:creationId xmlns:a16="http://schemas.microsoft.com/office/drawing/2014/main" id="{1650D225-9BEA-63EF-7D1E-70788D142FD4}"/>
              </a:ext>
            </a:extLst>
          </p:cNvPr>
          <p:cNvSpPr/>
          <p:nvPr/>
        </p:nvSpPr>
        <p:spPr>
          <a:xfrm>
            <a:off x="5396299" y="4588756"/>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Tree>
    <p:extLst>
      <p:ext uri="{BB962C8B-B14F-4D97-AF65-F5344CB8AC3E}">
        <p14:creationId xmlns:p14="http://schemas.microsoft.com/office/powerpoint/2010/main" val="1122927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500"/>
                                        <p:tgtEl>
                                          <p:spTgt spid="5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down)">
                                      <p:cBhvr>
                                        <p:cTn id="37" dur="500"/>
                                        <p:tgtEl>
                                          <p:spTgt spid="5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down)">
                                      <p:cBhvr>
                                        <p:cTn id="40" dur="500"/>
                                        <p:tgtEl>
                                          <p:spTgt spid="5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1" grpId="0" animBg="1"/>
      <p:bldP spid="22" grpId="0" animBg="1"/>
      <p:bldP spid="23" grpId="0" animBg="1"/>
      <p:bldP spid="54" grpId="0" animBg="1"/>
      <p:bldP spid="55" grpId="0" animBg="1"/>
      <p:bldP spid="56" grpId="0" animBg="1"/>
      <p:bldP spid="57"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Nhóm 27">
            <a:extLst>
              <a:ext uri="{FF2B5EF4-FFF2-40B4-BE49-F238E27FC236}">
                <a16:creationId xmlns:a16="http://schemas.microsoft.com/office/drawing/2014/main" id="{66CC703F-0113-C059-484D-521B537E983F}"/>
              </a:ext>
            </a:extLst>
          </p:cNvPr>
          <p:cNvGrpSpPr/>
          <p:nvPr/>
        </p:nvGrpSpPr>
        <p:grpSpPr>
          <a:xfrm>
            <a:off x="1437640" y="609600"/>
            <a:ext cx="10601960" cy="5790419"/>
            <a:chOff x="1437640" y="1045525"/>
            <a:chExt cx="9806940" cy="4545330"/>
          </a:xfrm>
        </p:grpSpPr>
        <p:pic>
          <p:nvPicPr>
            <p:cNvPr id="26" name="图片 1">
              <a:extLst>
                <a:ext uri="{FF2B5EF4-FFF2-40B4-BE49-F238E27FC236}">
                  <a16:creationId xmlns:a16="http://schemas.microsoft.com/office/drawing/2014/main" id="{1ED95AE7-D279-0D50-454B-D7C1DD55D896}"/>
                </a:ext>
              </a:extLst>
            </p:cNvPr>
            <p:cNvPicPr>
              <a:picLocks noChangeAspect="1"/>
            </p:cNvPicPr>
            <p:nvPr/>
          </p:nvPicPr>
          <p:blipFill rotWithShape="1">
            <a:blip r:embed="rId2">
              <a:extLst>
                <a:ext uri="{28A0092B-C50C-407E-A947-70E740481C1C}">
                  <a14:useLocalDpi xmlns:a14="http://schemas.microsoft.com/office/drawing/2010/main" val="0"/>
                </a:ext>
              </a:extLst>
            </a:blip>
            <a:srcRect l="6027" t="45612" r="46939" b="16614"/>
            <a:stretch>
              <a:fillRect/>
            </a:stretch>
          </p:blipFill>
          <p:spPr>
            <a:xfrm>
              <a:off x="1437640" y="1045525"/>
              <a:ext cx="9806940" cy="4545330"/>
            </a:xfrm>
            <a:prstGeom prst="rect">
              <a:avLst/>
            </a:prstGeom>
            <a:effectLst>
              <a:outerShdw blurRad="50800" dist="63500" dir="5400000" sx="102000" sy="102000" algn="ctr" rotWithShape="0">
                <a:srgbClr val="000000">
                  <a:alpha val="43137"/>
                </a:srgbClr>
              </a:outerShdw>
            </a:effectLst>
          </p:spPr>
        </p:pic>
        <p:sp>
          <p:nvSpPr>
            <p:cNvPr id="27" name="Hộp Văn bản 26">
              <a:extLst>
                <a:ext uri="{FF2B5EF4-FFF2-40B4-BE49-F238E27FC236}">
                  <a16:creationId xmlns:a16="http://schemas.microsoft.com/office/drawing/2014/main" id="{64604F86-1AF1-B07C-FC69-E7A858E29D84}"/>
                </a:ext>
              </a:extLst>
            </p:cNvPr>
            <p:cNvSpPr txBox="1"/>
            <p:nvPr/>
          </p:nvSpPr>
          <p:spPr>
            <a:xfrm>
              <a:off x="2226585" y="2354998"/>
              <a:ext cx="7034992" cy="2005252"/>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 Dấu phẩy: được dùng để ngăn cách các từ cùng chỉ đặc điểm, cùng chỉ hoạt động hoặc cùng chỉ sự vật</a:t>
              </a:r>
            </a:p>
            <a:p>
              <a:pPr algn="just"/>
              <a:r>
                <a:rPr lang="vi-VN" sz="3200" b="1" i="0" dirty="0">
                  <a:solidFill>
                    <a:srgbClr val="000000"/>
                  </a:solidFill>
                  <a:effectLst/>
                  <a:latin typeface="Cambria" panose="02040503050406030204" pitchFamily="18" charset="0"/>
                  <a:ea typeface="Cambria" panose="02040503050406030204" pitchFamily="18" charset="0"/>
                </a:rPr>
                <a:t>- Dấu chấm: được dùng để kết thúc </a:t>
              </a:r>
              <a:r>
                <a:rPr lang="en-US" sz="3200" b="1" dirty="0" err="1">
                  <a:solidFill>
                    <a:srgbClr val="000000"/>
                  </a:solidFill>
                  <a:latin typeface="Cambria" panose="02040503050406030204" pitchFamily="18" charset="0"/>
                  <a:ea typeface="Cambria" panose="02040503050406030204" pitchFamily="18" charset="0"/>
                </a:rPr>
                <a:t>một</a:t>
              </a:r>
              <a:r>
                <a:rPr lang="vi-VN" sz="3200" b="1" i="0" dirty="0">
                  <a:solidFill>
                    <a:srgbClr val="000000"/>
                  </a:solidFill>
                  <a:effectLst/>
                  <a:latin typeface="Cambria" panose="02040503050406030204" pitchFamily="18" charset="0"/>
                  <a:ea typeface="Cambria" panose="02040503050406030204" pitchFamily="18" charset="0"/>
                </a:rPr>
                <a:t> câu, sau dấu chấm cần viết hoa</a:t>
              </a:r>
            </a:p>
          </p:txBody>
        </p:sp>
      </p:grpSp>
      <p:pic>
        <p:nvPicPr>
          <p:cNvPr id="29" name="图片 14">
            <a:extLst>
              <a:ext uri="{FF2B5EF4-FFF2-40B4-BE49-F238E27FC236}">
                <a16:creationId xmlns:a16="http://schemas.microsoft.com/office/drawing/2014/main" id="{322ABF40-03D3-8E6D-E25B-A9FFB08C4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60000" flipH="1">
            <a:off x="-741028" y="1700388"/>
            <a:ext cx="4357336" cy="1154771"/>
          </a:xfrm>
          <a:prstGeom prst="rect">
            <a:avLst/>
          </a:prstGeom>
        </p:spPr>
      </p:pic>
    </p:spTree>
    <p:extLst>
      <p:ext uri="{BB962C8B-B14F-4D97-AF65-F5344CB8AC3E}">
        <p14:creationId xmlns:p14="http://schemas.microsoft.com/office/powerpoint/2010/main" val="4261151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Hình chữ nhật: Góc Tròn 58">
            <a:extLst>
              <a:ext uri="{FF2B5EF4-FFF2-40B4-BE49-F238E27FC236}">
                <a16:creationId xmlns:a16="http://schemas.microsoft.com/office/drawing/2014/main" id="{50C4280A-BDAB-8292-A41D-010D4F9AE64D}"/>
              </a:ext>
            </a:extLst>
          </p:cNvPr>
          <p:cNvSpPr/>
          <p:nvPr/>
        </p:nvSpPr>
        <p:spPr>
          <a:xfrm>
            <a:off x="7603856" y="1247266"/>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60" name="Hình chữ nhật: Góc Tròn 59">
            <a:extLst>
              <a:ext uri="{FF2B5EF4-FFF2-40B4-BE49-F238E27FC236}">
                <a16:creationId xmlns:a16="http://schemas.microsoft.com/office/drawing/2014/main" id="{3A50E770-3BCA-5470-656E-E7E55CF11C94}"/>
              </a:ext>
            </a:extLst>
          </p:cNvPr>
          <p:cNvSpPr/>
          <p:nvPr/>
        </p:nvSpPr>
        <p:spPr>
          <a:xfrm>
            <a:off x="7969616" y="2041445"/>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61" name="Hình chữ nhật: Góc Tròn 60">
            <a:extLst>
              <a:ext uri="{FF2B5EF4-FFF2-40B4-BE49-F238E27FC236}">
                <a16:creationId xmlns:a16="http://schemas.microsoft.com/office/drawing/2014/main" id="{EC63BBD3-644E-559F-0142-DBF5BBEC0F90}"/>
              </a:ext>
            </a:extLst>
          </p:cNvPr>
          <p:cNvSpPr/>
          <p:nvPr/>
        </p:nvSpPr>
        <p:spPr>
          <a:xfrm>
            <a:off x="9679752" y="2039921"/>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62" name="Hình chữ nhật: Góc Tròn 61">
            <a:extLst>
              <a:ext uri="{FF2B5EF4-FFF2-40B4-BE49-F238E27FC236}">
                <a16:creationId xmlns:a16="http://schemas.microsoft.com/office/drawing/2014/main" id="{02E7AF25-A5C3-05F3-846B-4BB9646506A0}"/>
              </a:ext>
            </a:extLst>
          </p:cNvPr>
          <p:cNvSpPr/>
          <p:nvPr/>
        </p:nvSpPr>
        <p:spPr>
          <a:xfrm>
            <a:off x="4047048" y="5352457"/>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63" name="Hình chữ nhật: Góc Tròn 62">
            <a:extLst>
              <a:ext uri="{FF2B5EF4-FFF2-40B4-BE49-F238E27FC236}">
                <a16:creationId xmlns:a16="http://schemas.microsoft.com/office/drawing/2014/main" id="{78A57D84-605C-9350-6E69-3DE293D30183}"/>
              </a:ext>
            </a:extLst>
          </p:cNvPr>
          <p:cNvSpPr/>
          <p:nvPr/>
        </p:nvSpPr>
        <p:spPr>
          <a:xfrm>
            <a:off x="2795975" y="2900806"/>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64" name="Hình chữ nhật: Góc Tròn 63">
            <a:extLst>
              <a:ext uri="{FF2B5EF4-FFF2-40B4-BE49-F238E27FC236}">
                <a16:creationId xmlns:a16="http://schemas.microsoft.com/office/drawing/2014/main" id="{6F41C1D7-6FBB-8E42-1FF0-71409E3A8E12}"/>
              </a:ext>
            </a:extLst>
          </p:cNvPr>
          <p:cNvSpPr/>
          <p:nvPr/>
        </p:nvSpPr>
        <p:spPr>
          <a:xfrm>
            <a:off x="4934278" y="2900806"/>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65" name="Hình chữ nhật: Góc Tròn 64">
            <a:extLst>
              <a:ext uri="{FF2B5EF4-FFF2-40B4-BE49-F238E27FC236}">
                <a16:creationId xmlns:a16="http://schemas.microsoft.com/office/drawing/2014/main" id="{097EFE3F-11F4-09BC-D3AF-AF16612EF91B}"/>
              </a:ext>
            </a:extLst>
          </p:cNvPr>
          <p:cNvSpPr/>
          <p:nvPr/>
        </p:nvSpPr>
        <p:spPr>
          <a:xfrm>
            <a:off x="6987237" y="2900806"/>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66" name="Hình chữ nhật: Góc Tròn 65">
            <a:extLst>
              <a:ext uri="{FF2B5EF4-FFF2-40B4-BE49-F238E27FC236}">
                <a16:creationId xmlns:a16="http://schemas.microsoft.com/office/drawing/2014/main" id="{1DA00182-4589-9A5E-27D2-74D294662372}"/>
              </a:ext>
            </a:extLst>
          </p:cNvPr>
          <p:cNvSpPr/>
          <p:nvPr/>
        </p:nvSpPr>
        <p:spPr>
          <a:xfrm>
            <a:off x="8100888" y="2863373"/>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67" name="Hình chữ nhật: Góc Tròn 66">
            <a:extLst>
              <a:ext uri="{FF2B5EF4-FFF2-40B4-BE49-F238E27FC236}">
                <a16:creationId xmlns:a16="http://schemas.microsoft.com/office/drawing/2014/main" id="{A5C28E19-6E40-40AA-80A0-B2CE9E311A5D}"/>
              </a:ext>
            </a:extLst>
          </p:cNvPr>
          <p:cNvSpPr/>
          <p:nvPr/>
        </p:nvSpPr>
        <p:spPr>
          <a:xfrm>
            <a:off x="5386251" y="3739407"/>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18" name="Hộp Văn bản 17">
            <a:extLst>
              <a:ext uri="{FF2B5EF4-FFF2-40B4-BE49-F238E27FC236}">
                <a16:creationId xmlns:a16="http://schemas.microsoft.com/office/drawing/2014/main" id="{E88F987B-0121-431F-0A46-20FECC8621F0}"/>
              </a:ext>
            </a:extLst>
          </p:cNvPr>
          <p:cNvSpPr txBox="1"/>
          <p:nvPr/>
        </p:nvSpPr>
        <p:spPr>
          <a:xfrm>
            <a:off x="1690153" y="1030111"/>
            <a:ext cx="9000000" cy="4963731"/>
          </a:xfrm>
          <a:prstGeom prst="rect">
            <a:avLst/>
          </a:prstGeom>
          <a:noFill/>
        </p:spPr>
        <p:txBody>
          <a:bodyPr wrap="square" rtlCol="0">
            <a:spAutoFit/>
          </a:bodyPr>
          <a:lstStyle/>
          <a:p>
            <a:pPr algn="just">
              <a:lnSpc>
                <a:spcPct val="150000"/>
              </a:lnSpc>
            </a:pPr>
            <a:r>
              <a:rPr lang="vi-VN" sz="3600" dirty="0">
                <a:solidFill>
                  <a:srgbClr val="000000"/>
                </a:solidFill>
                <a:latin typeface="Vogue-ExtraBold" panose="020B0500000000000000" pitchFamily="34" charset="0"/>
                <a:ea typeface="Vogue-ExtraBold" panose="020B0500000000000000" pitchFamily="34" charset="0"/>
                <a:cs typeface="Vogue-ExtraBold" panose="020B0500000000000000" pitchFamily="34" charset="0"/>
              </a:rPr>
              <a:t>Cả một thế giới sinh động, rực rỡ đang chuyển động dưới đáy biển. Cá hề, cá ngựa, mực ống, sao biển, tôm, cua len lỏi giữa rừng san hô. Chú rùa biển thân hình kềnh càng đang lững lờ bơi giữa đám sinh vật đủ màu.</a:t>
            </a:r>
            <a:endParaRPr lang="vi-VN"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20" name="Hình chữ nhật: Góc Tròn 19">
            <a:extLst>
              <a:ext uri="{FF2B5EF4-FFF2-40B4-BE49-F238E27FC236}">
                <a16:creationId xmlns:a16="http://schemas.microsoft.com/office/drawing/2014/main" id="{5842E5CA-C166-EC11-BF31-48C9F970678C}"/>
              </a:ext>
            </a:extLst>
          </p:cNvPr>
          <p:cNvSpPr/>
          <p:nvPr/>
        </p:nvSpPr>
        <p:spPr>
          <a:xfrm>
            <a:off x="7603856" y="1232457"/>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21" name="Hình chữ nhật: Góc Tròn 20">
            <a:extLst>
              <a:ext uri="{FF2B5EF4-FFF2-40B4-BE49-F238E27FC236}">
                <a16:creationId xmlns:a16="http://schemas.microsoft.com/office/drawing/2014/main" id="{13A5733E-6936-2B8E-BB4A-10641C6AD3A8}"/>
              </a:ext>
            </a:extLst>
          </p:cNvPr>
          <p:cNvSpPr/>
          <p:nvPr/>
        </p:nvSpPr>
        <p:spPr>
          <a:xfrm>
            <a:off x="7969616" y="2026636"/>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22" name="Hình chữ nhật: Góc Tròn 21">
            <a:extLst>
              <a:ext uri="{FF2B5EF4-FFF2-40B4-BE49-F238E27FC236}">
                <a16:creationId xmlns:a16="http://schemas.microsoft.com/office/drawing/2014/main" id="{7A902F51-25CC-589B-30CD-E04E60924826}"/>
              </a:ext>
            </a:extLst>
          </p:cNvPr>
          <p:cNvSpPr/>
          <p:nvPr/>
        </p:nvSpPr>
        <p:spPr>
          <a:xfrm>
            <a:off x="9679752" y="2025112"/>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23" name="Hình chữ nhật: Góc Tròn 22">
            <a:extLst>
              <a:ext uri="{FF2B5EF4-FFF2-40B4-BE49-F238E27FC236}">
                <a16:creationId xmlns:a16="http://schemas.microsoft.com/office/drawing/2014/main" id="{D9B4E621-F0F2-C637-B06F-9F6D31D66388}"/>
              </a:ext>
            </a:extLst>
          </p:cNvPr>
          <p:cNvSpPr/>
          <p:nvPr/>
        </p:nvSpPr>
        <p:spPr>
          <a:xfrm>
            <a:off x="4047048" y="5337648"/>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4" name="Hình chữ nhật: Góc Tròn 53">
            <a:extLst>
              <a:ext uri="{FF2B5EF4-FFF2-40B4-BE49-F238E27FC236}">
                <a16:creationId xmlns:a16="http://schemas.microsoft.com/office/drawing/2014/main" id="{7BF04662-320F-FB8D-306B-25B27ED24646}"/>
              </a:ext>
            </a:extLst>
          </p:cNvPr>
          <p:cNvSpPr/>
          <p:nvPr/>
        </p:nvSpPr>
        <p:spPr>
          <a:xfrm>
            <a:off x="2795975" y="2885997"/>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5" name="Hình chữ nhật: Góc Tròn 54">
            <a:extLst>
              <a:ext uri="{FF2B5EF4-FFF2-40B4-BE49-F238E27FC236}">
                <a16:creationId xmlns:a16="http://schemas.microsoft.com/office/drawing/2014/main" id="{6E1A2909-C86E-BFC8-0F1F-1C65330DCD5D}"/>
              </a:ext>
            </a:extLst>
          </p:cNvPr>
          <p:cNvSpPr/>
          <p:nvPr/>
        </p:nvSpPr>
        <p:spPr>
          <a:xfrm>
            <a:off x="4934278" y="2885997"/>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6" name="Hình chữ nhật: Góc Tròn 55">
            <a:extLst>
              <a:ext uri="{FF2B5EF4-FFF2-40B4-BE49-F238E27FC236}">
                <a16:creationId xmlns:a16="http://schemas.microsoft.com/office/drawing/2014/main" id="{C0F775CA-3B0A-F27B-885D-E827D5B56CF3}"/>
              </a:ext>
            </a:extLst>
          </p:cNvPr>
          <p:cNvSpPr/>
          <p:nvPr/>
        </p:nvSpPr>
        <p:spPr>
          <a:xfrm>
            <a:off x="6987237" y="2885997"/>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7" name="Hình chữ nhật: Góc Tròn 56">
            <a:extLst>
              <a:ext uri="{FF2B5EF4-FFF2-40B4-BE49-F238E27FC236}">
                <a16:creationId xmlns:a16="http://schemas.microsoft.com/office/drawing/2014/main" id="{F526F011-70E7-1AB5-5AEB-38FAB1E0BDBC}"/>
              </a:ext>
            </a:extLst>
          </p:cNvPr>
          <p:cNvSpPr/>
          <p:nvPr/>
        </p:nvSpPr>
        <p:spPr>
          <a:xfrm>
            <a:off x="8100888" y="2848564"/>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
        <p:nvSpPr>
          <p:cNvPr id="58" name="Hình chữ nhật: Góc Tròn 57">
            <a:extLst>
              <a:ext uri="{FF2B5EF4-FFF2-40B4-BE49-F238E27FC236}">
                <a16:creationId xmlns:a16="http://schemas.microsoft.com/office/drawing/2014/main" id="{1650D225-9BEA-63EF-7D1E-70788D142FD4}"/>
              </a:ext>
            </a:extLst>
          </p:cNvPr>
          <p:cNvSpPr/>
          <p:nvPr/>
        </p:nvSpPr>
        <p:spPr>
          <a:xfrm>
            <a:off x="5386251" y="3724598"/>
            <a:ext cx="365760" cy="624840"/>
          </a:xfrm>
          <a:prstGeom prst="roundRect">
            <a:avLst/>
          </a:prstGeom>
          <a:solidFill>
            <a:srgbClr val="D2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B6C981"/>
              </a:solidFill>
            </a:endParaRPr>
          </a:p>
        </p:txBody>
      </p:sp>
    </p:spTree>
    <p:extLst>
      <p:ext uri="{BB962C8B-B14F-4D97-AF65-F5344CB8AC3E}">
        <p14:creationId xmlns:p14="http://schemas.microsoft.com/office/powerpoint/2010/main" val="2500041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0"/>
                                        </p:tgtEl>
                                        <p:attrNameLst>
                                          <p:attrName>ppt_w</p:attrName>
                                        </p:attrNameLst>
                                      </p:cBhvr>
                                      <p:tavLst>
                                        <p:tav tm="0">
                                          <p:val>
                                            <p:strVal val="ppt_w"/>
                                          </p:val>
                                        </p:tav>
                                        <p:tav tm="100000">
                                          <p:val>
                                            <p:fltVal val="0"/>
                                          </p:val>
                                        </p:tav>
                                      </p:tavLst>
                                    </p:anim>
                                    <p:anim calcmode="lin" valueType="num">
                                      <p:cBhvr>
                                        <p:cTn id="7" dur="1000"/>
                                        <p:tgtEl>
                                          <p:spTgt spid="20"/>
                                        </p:tgtEl>
                                        <p:attrNameLst>
                                          <p:attrName>ppt_h</p:attrName>
                                        </p:attrNameLst>
                                      </p:cBhvr>
                                      <p:tavLst>
                                        <p:tav tm="0">
                                          <p:val>
                                            <p:strVal val="ppt_h"/>
                                          </p:val>
                                        </p:tav>
                                        <p:tav tm="100000">
                                          <p:val>
                                            <p:fltVal val="0"/>
                                          </p:val>
                                        </p:tav>
                                      </p:tavLst>
                                    </p:anim>
                                    <p:anim calcmode="lin" valueType="num">
                                      <p:cBhvr>
                                        <p:cTn id="8" dur="1000"/>
                                        <p:tgtEl>
                                          <p:spTgt spid="20"/>
                                        </p:tgtEl>
                                        <p:attrNameLst>
                                          <p:attrName>style.rotation</p:attrName>
                                        </p:attrNameLst>
                                      </p:cBhvr>
                                      <p:tavLst>
                                        <p:tav tm="0">
                                          <p:val>
                                            <p:fltVal val="0"/>
                                          </p:val>
                                        </p:tav>
                                        <p:tav tm="100000">
                                          <p:val>
                                            <p:fltVal val="90"/>
                                          </p:val>
                                        </p:tav>
                                      </p:tavLst>
                                    </p:anim>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21"/>
                                        </p:tgtEl>
                                        <p:attrNameLst>
                                          <p:attrName>ppt_w</p:attrName>
                                        </p:attrNameLst>
                                      </p:cBhvr>
                                      <p:tavLst>
                                        <p:tav tm="0">
                                          <p:val>
                                            <p:strVal val="ppt_w"/>
                                          </p:val>
                                        </p:tav>
                                        <p:tav tm="100000">
                                          <p:val>
                                            <p:fltVal val="0"/>
                                          </p:val>
                                        </p:tav>
                                      </p:tavLst>
                                    </p:anim>
                                    <p:anim calcmode="lin" valueType="num">
                                      <p:cBhvr>
                                        <p:cTn id="15" dur="1000"/>
                                        <p:tgtEl>
                                          <p:spTgt spid="21"/>
                                        </p:tgtEl>
                                        <p:attrNameLst>
                                          <p:attrName>ppt_h</p:attrName>
                                        </p:attrNameLst>
                                      </p:cBhvr>
                                      <p:tavLst>
                                        <p:tav tm="0">
                                          <p:val>
                                            <p:strVal val="ppt_h"/>
                                          </p:val>
                                        </p:tav>
                                        <p:tav tm="100000">
                                          <p:val>
                                            <p:fltVal val="0"/>
                                          </p:val>
                                        </p:tav>
                                      </p:tavLst>
                                    </p:anim>
                                    <p:anim calcmode="lin" valueType="num">
                                      <p:cBhvr>
                                        <p:cTn id="16" dur="1000"/>
                                        <p:tgtEl>
                                          <p:spTgt spid="21"/>
                                        </p:tgtEl>
                                        <p:attrNameLst>
                                          <p:attrName>style.rotation</p:attrName>
                                        </p:attrNameLst>
                                      </p:cBhvr>
                                      <p:tavLst>
                                        <p:tav tm="0">
                                          <p:val>
                                            <p:fltVal val="0"/>
                                          </p:val>
                                        </p:tav>
                                        <p:tav tm="100000">
                                          <p:val>
                                            <p:fltVal val="90"/>
                                          </p:val>
                                        </p:tav>
                                      </p:tavLst>
                                    </p:anim>
                                    <p:animEffect transition="out" filter="fade">
                                      <p:cBhvr>
                                        <p:cTn id="17" dur="1000"/>
                                        <p:tgtEl>
                                          <p:spTgt spid="21"/>
                                        </p:tgtEl>
                                      </p:cBhvr>
                                    </p:animEffect>
                                    <p:set>
                                      <p:cBhvr>
                                        <p:cTn id="18" dur="1" fill="hold">
                                          <p:stCondLst>
                                            <p:cond delay="9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22"/>
                                        </p:tgtEl>
                                        <p:attrNameLst>
                                          <p:attrName>ppt_w</p:attrName>
                                        </p:attrNameLst>
                                      </p:cBhvr>
                                      <p:tavLst>
                                        <p:tav tm="0">
                                          <p:val>
                                            <p:strVal val="ppt_w"/>
                                          </p:val>
                                        </p:tav>
                                        <p:tav tm="100000">
                                          <p:val>
                                            <p:fltVal val="0"/>
                                          </p:val>
                                        </p:tav>
                                      </p:tavLst>
                                    </p:anim>
                                    <p:anim calcmode="lin" valueType="num">
                                      <p:cBhvr>
                                        <p:cTn id="23" dur="1000"/>
                                        <p:tgtEl>
                                          <p:spTgt spid="22"/>
                                        </p:tgtEl>
                                        <p:attrNameLst>
                                          <p:attrName>ppt_h</p:attrName>
                                        </p:attrNameLst>
                                      </p:cBhvr>
                                      <p:tavLst>
                                        <p:tav tm="0">
                                          <p:val>
                                            <p:strVal val="ppt_h"/>
                                          </p:val>
                                        </p:tav>
                                        <p:tav tm="100000">
                                          <p:val>
                                            <p:fltVal val="0"/>
                                          </p:val>
                                        </p:tav>
                                      </p:tavLst>
                                    </p:anim>
                                    <p:anim calcmode="lin" valueType="num">
                                      <p:cBhvr>
                                        <p:cTn id="24" dur="1000"/>
                                        <p:tgtEl>
                                          <p:spTgt spid="22"/>
                                        </p:tgtEl>
                                        <p:attrNameLst>
                                          <p:attrName>style.rotation</p:attrName>
                                        </p:attrNameLst>
                                      </p:cBhvr>
                                      <p:tavLst>
                                        <p:tav tm="0">
                                          <p:val>
                                            <p:fltVal val="0"/>
                                          </p:val>
                                        </p:tav>
                                        <p:tav tm="100000">
                                          <p:val>
                                            <p:fltVal val="90"/>
                                          </p:val>
                                        </p:tav>
                                      </p:tavLst>
                                    </p:anim>
                                    <p:animEffect transition="out" filter="fade">
                                      <p:cBhvr>
                                        <p:cTn id="25" dur="1000"/>
                                        <p:tgtEl>
                                          <p:spTgt spid="22"/>
                                        </p:tgtEl>
                                      </p:cBhvr>
                                    </p:animEffect>
                                    <p:set>
                                      <p:cBhvr>
                                        <p:cTn id="26" dur="1" fill="hold">
                                          <p:stCondLst>
                                            <p:cond delay="9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54"/>
                                        </p:tgtEl>
                                        <p:attrNameLst>
                                          <p:attrName>ppt_w</p:attrName>
                                        </p:attrNameLst>
                                      </p:cBhvr>
                                      <p:tavLst>
                                        <p:tav tm="0">
                                          <p:val>
                                            <p:strVal val="ppt_w"/>
                                          </p:val>
                                        </p:tav>
                                        <p:tav tm="100000">
                                          <p:val>
                                            <p:fltVal val="0"/>
                                          </p:val>
                                        </p:tav>
                                      </p:tavLst>
                                    </p:anim>
                                    <p:anim calcmode="lin" valueType="num">
                                      <p:cBhvr>
                                        <p:cTn id="31" dur="1000"/>
                                        <p:tgtEl>
                                          <p:spTgt spid="54"/>
                                        </p:tgtEl>
                                        <p:attrNameLst>
                                          <p:attrName>ppt_h</p:attrName>
                                        </p:attrNameLst>
                                      </p:cBhvr>
                                      <p:tavLst>
                                        <p:tav tm="0">
                                          <p:val>
                                            <p:strVal val="ppt_h"/>
                                          </p:val>
                                        </p:tav>
                                        <p:tav tm="100000">
                                          <p:val>
                                            <p:fltVal val="0"/>
                                          </p:val>
                                        </p:tav>
                                      </p:tavLst>
                                    </p:anim>
                                    <p:anim calcmode="lin" valueType="num">
                                      <p:cBhvr>
                                        <p:cTn id="32" dur="1000"/>
                                        <p:tgtEl>
                                          <p:spTgt spid="54"/>
                                        </p:tgtEl>
                                        <p:attrNameLst>
                                          <p:attrName>style.rotation</p:attrName>
                                        </p:attrNameLst>
                                      </p:cBhvr>
                                      <p:tavLst>
                                        <p:tav tm="0">
                                          <p:val>
                                            <p:fltVal val="0"/>
                                          </p:val>
                                        </p:tav>
                                        <p:tav tm="100000">
                                          <p:val>
                                            <p:fltVal val="90"/>
                                          </p:val>
                                        </p:tav>
                                      </p:tavLst>
                                    </p:anim>
                                    <p:animEffect transition="out" filter="fade">
                                      <p:cBhvr>
                                        <p:cTn id="33" dur="1000"/>
                                        <p:tgtEl>
                                          <p:spTgt spid="54"/>
                                        </p:tgtEl>
                                      </p:cBhvr>
                                    </p:animEffect>
                                    <p:set>
                                      <p:cBhvr>
                                        <p:cTn id="34" dur="1" fill="hold">
                                          <p:stCondLst>
                                            <p:cond delay="999"/>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55"/>
                                        </p:tgtEl>
                                        <p:attrNameLst>
                                          <p:attrName>ppt_w</p:attrName>
                                        </p:attrNameLst>
                                      </p:cBhvr>
                                      <p:tavLst>
                                        <p:tav tm="0">
                                          <p:val>
                                            <p:strVal val="ppt_w"/>
                                          </p:val>
                                        </p:tav>
                                        <p:tav tm="100000">
                                          <p:val>
                                            <p:fltVal val="0"/>
                                          </p:val>
                                        </p:tav>
                                      </p:tavLst>
                                    </p:anim>
                                    <p:anim calcmode="lin" valueType="num">
                                      <p:cBhvr>
                                        <p:cTn id="39" dur="1000"/>
                                        <p:tgtEl>
                                          <p:spTgt spid="55"/>
                                        </p:tgtEl>
                                        <p:attrNameLst>
                                          <p:attrName>ppt_h</p:attrName>
                                        </p:attrNameLst>
                                      </p:cBhvr>
                                      <p:tavLst>
                                        <p:tav tm="0">
                                          <p:val>
                                            <p:strVal val="ppt_h"/>
                                          </p:val>
                                        </p:tav>
                                        <p:tav tm="100000">
                                          <p:val>
                                            <p:fltVal val="0"/>
                                          </p:val>
                                        </p:tav>
                                      </p:tavLst>
                                    </p:anim>
                                    <p:anim calcmode="lin" valueType="num">
                                      <p:cBhvr>
                                        <p:cTn id="40" dur="1000"/>
                                        <p:tgtEl>
                                          <p:spTgt spid="55"/>
                                        </p:tgtEl>
                                        <p:attrNameLst>
                                          <p:attrName>style.rotation</p:attrName>
                                        </p:attrNameLst>
                                      </p:cBhvr>
                                      <p:tavLst>
                                        <p:tav tm="0">
                                          <p:val>
                                            <p:fltVal val="0"/>
                                          </p:val>
                                        </p:tav>
                                        <p:tav tm="100000">
                                          <p:val>
                                            <p:fltVal val="90"/>
                                          </p:val>
                                        </p:tav>
                                      </p:tavLst>
                                    </p:anim>
                                    <p:animEffect transition="out" filter="fade">
                                      <p:cBhvr>
                                        <p:cTn id="41" dur="1000"/>
                                        <p:tgtEl>
                                          <p:spTgt spid="55"/>
                                        </p:tgtEl>
                                      </p:cBhvr>
                                    </p:animEffect>
                                    <p:set>
                                      <p:cBhvr>
                                        <p:cTn id="42" dur="1" fill="hold">
                                          <p:stCondLst>
                                            <p:cond delay="999"/>
                                          </p:stCondLst>
                                        </p:cTn>
                                        <p:tgtEl>
                                          <p:spTgt spid="5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56"/>
                                        </p:tgtEl>
                                        <p:attrNameLst>
                                          <p:attrName>ppt_w</p:attrName>
                                        </p:attrNameLst>
                                      </p:cBhvr>
                                      <p:tavLst>
                                        <p:tav tm="0">
                                          <p:val>
                                            <p:strVal val="ppt_w"/>
                                          </p:val>
                                        </p:tav>
                                        <p:tav tm="100000">
                                          <p:val>
                                            <p:fltVal val="0"/>
                                          </p:val>
                                        </p:tav>
                                      </p:tavLst>
                                    </p:anim>
                                    <p:anim calcmode="lin" valueType="num">
                                      <p:cBhvr>
                                        <p:cTn id="47" dur="1000"/>
                                        <p:tgtEl>
                                          <p:spTgt spid="56"/>
                                        </p:tgtEl>
                                        <p:attrNameLst>
                                          <p:attrName>ppt_h</p:attrName>
                                        </p:attrNameLst>
                                      </p:cBhvr>
                                      <p:tavLst>
                                        <p:tav tm="0">
                                          <p:val>
                                            <p:strVal val="ppt_h"/>
                                          </p:val>
                                        </p:tav>
                                        <p:tav tm="100000">
                                          <p:val>
                                            <p:fltVal val="0"/>
                                          </p:val>
                                        </p:tav>
                                      </p:tavLst>
                                    </p:anim>
                                    <p:anim calcmode="lin" valueType="num">
                                      <p:cBhvr>
                                        <p:cTn id="48" dur="1000"/>
                                        <p:tgtEl>
                                          <p:spTgt spid="56"/>
                                        </p:tgtEl>
                                        <p:attrNameLst>
                                          <p:attrName>style.rotation</p:attrName>
                                        </p:attrNameLst>
                                      </p:cBhvr>
                                      <p:tavLst>
                                        <p:tav tm="0">
                                          <p:val>
                                            <p:fltVal val="0"/>
                                          </p:val>
                                        </p:tav>
                                        <p:tav tm="100000">
                                          <p:val>
                                            <p:fltVal val="90"/>
                                          </p:val>
                                        </p:tav>
                                      </p:tavLst>
                                    </p:anim>
                                    <p:animEffect transition="out" filter="fade">
                                      <p:cBhvr>
                                        <p:cTn id="49" dur="1000"/>
                                        <p:tgtEl>
                                          <p:spTgt spid="56"/>
                                        </p:tgtEl>
                                      </p:cBhvr>
                                    </p:animEffect>
                                    <p:set>
                                      <p:cBhvr>
                                        <p:cTn id="50" dur="1" fill="hold">
                                          <p:stCondLst>
                                            <p:cond delay="999"/>
                                          </p:stCondLst>
                                        </p:cTn>
                                        <p:tgtEl>
                                          <p:spTgt spid="5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57"/>
                                        </p:tgtEl>
                                        <p:attrNameLst>
                                          <p:attrName>ppt_w</p:attrName>
                                        </p:attrNameLst>
                                      </p:cBhvr>
                                      <p:tavLst>
                                        <p:tav tm="0">
                                          <p:val>
                                            <p:strVal val="ppt_w"/>
                                          </p:val>
                                        </p:tav>
                                        <p:tav tm="100000">
                                          <p:val>
                                            <p:fltVal val="0"/>
                                          </p:val>
                                        </p:tav>
                                      </p:tavLst>
                                    </p:anim>
                                    <p:anim calcmode="lin" valueType="num">
                                      <p:cBhvr>
                                        <p:cTn id="55" dur="1000"/>
                                        <p:tgtEl>
                                          <p:spTgt spid="57"/>
                                        </p:tgtEl>
                                        <p:attrNameLst>
                                          <p:attrName>ppt_h</p:attrName>
                                        </p:attrNameLst>
                                      </p:cBhvr>
                                      <p:tavLst>
                                        <p:tav tm="0">
                                          <p:val>
                                            <p:strVal val="ppt_h"/>
                                          </p:val>
                                        </p:tav>
                                        <p:tav tm="100000">
                                          <p:val>
                                            <p:fltVal val="0"/>
                                          </p:val>
                                        </p:tav>
                                      </p:tavLst>
                                    </p:anim>
                                    <p:anim calcmode="lin" valueType="num">
                                      <p:cBhvr>
                                        <p:cTn id="56" dur="1000"/>
                                        <p:tgtEl>
                                          <p:spTgt spid="57"/>
                                        </p:tgtEl>
                                        <p:attrNameLst>
                                          <p:attrName>style.rotation</p:attrName>
                                        </p:attrNameLst>
                                      </p:cBhvr>
                                      <p:tavLst>
                                        <p:tav tm="0">
                                          <p:val>
                                            <p:fltVal val="0"/>
                                          </p:val>
                                        </p:tav>
                                        <p:tav tm="100000">
                                          <p:val>
                                            <p:fltVal val="90"/>
                                          </p:val>
                                        </p:tav>
                                      </p:tavLst>
                                    </p:anim>
                                    <p:animEffect transition="out" filter="fade">
                                      <p:cBhvr>
                                        <p:cTn id="57" dur="1000"/>
                                        <p:tgtEl>
                                          <p:spTgt spid="57"/>
                                        </p:tgtEl>
                                      </p:cBhvr>
                                    </p:animEffect>
                                    <p:set>
                                      <p:cBhvr>
                                        <p:cTn id="58" dur="1" fill="hold">
                                          <p:stCondLst>
                                            <p:cond delay="999"/>
                                          </p:stCondLst>
                                        </p:cTn>
                                        <p:tgtEl>
                                          <p:spTgt spid="5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58"/>
                                        </p:tgtEl>
                                        <p:attrNameLst>
                                          <p:attrName>ppt_w</p:attrName>
                                        </p:attrNameLst>
                                      </p:cBhvr>
                                      <p:tavLst>
                                        <p:tav tm="0">
                                          <p:val>
                                            <p:strVal val="ppt_w"/>
                                          </p:val>
                                        </p:tav>
                                        <p:tav tm="100000">
                                          <p:val>
                                            <p:fltVal val="0"/>
                                          </p:val>
                                        </p:tav>
                                      </p:tavLst>
                                    </p:anim>
                                    <p:anim calcmode="lin" valueType="num">
                                      <p:cBhvr>
                                        <p:cTn id="63" dur="1000"/>
                                        <p:tgtEl>
                                          <p:spTgt spid="58"/>
                                        </p:tgtEl>
                                        <p:attrNameLst>
                                          <p:attrName>ppt_h</p:attrName>
                                        </p:attrNameLst>
                                      </p:cBhvr>
                                      <p:tavLst>
                                        <p:tav tm="0">
                                          <p:val>
                                            <p:strVal val="ppt_h"/>
                                          </p:val>
                                        </p:tav>
                                        <p:tav tm="100000">
                                          <p:val>
                                            <p:fltVal val="0"/>
                                          </p:val>
                                        </p:tav>
                                      </p:tavLst>
                                    </p:anim>
                                    <p:anim calcmode="lin" valueType="num">
                                      <p:cBhvr>
                                        <p:cTn id="64" dur="1000"/>
                                        <p:tgtEl>
                                          <p:spTgt spid="58"/>
                                        </p:tgtEl>
                                        <p:attrNameLst>
                                          <p:attrName>style.rotation</p:attrName>
                                        </p:attrNameLst>
                                      </p:cBhvr>
                                      <p:tavLst>
                                        <p:tav tm="0">
                                          <p:val>
                                            <p:fltVal val="0"/>
                                          </p:val>
                                        </p:tav>
                                        <p:tav tm="100000">
                                          <p:val>
                                            <p:fltVal val="90"/>
                                          </p:val>
                                        </p:tav>
                                      </p:tavLst>
                                    </p:anim>
                                    <p:animEffect transition="out" filter="fade">
                                      <p:cBhvr>
                                        <p:cTn id="65" dur="1000"/>
                                        <p:tgtEl>
                                          <p:spTgt spid="58"/>
                                        </p:tgtEl>
                                      </p:cBhvr>
                                    </p:animEffect>
                                    <p:set>
                                      <p:cBhvr>
                                        <p:cTn id="66" dur="1" fill="hold">
                                          <p:stCondLst>
                                            <p:cond delay="999"/>
                                          </p:stCondLst>
                                        </p:cTn>
                                        <p:tgtEl>
                                          <p:spTgt spid="5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23"/>
                                        </p:tgtEl>
                                        <p:attrNameLst>
                                          <p:attrName>ppt_w</p:attrName>
                                        </p:attrNameLst>
                                      </p:cBhvr>
                                      <p:tavLst>
                                        <p:tav tm="0">
                                          <p:val>
                                            <p:strVal val="ppt_w"/>
                                          </p:val>
                                        </p:tav>
                                        <p:tav tm="100000">
                                          <p:val>
                                            <p:fltVal val="0"/>
                                          </p:val>
                                        </p:tav>
                                      </p:tavLst>
                                    </p:anim>
                                    <p:anim calcmode="lin" valueType="num">
                                      <p:cBhvr>
                                        <p:cTn id="71" dur="1000"/>
                                        <p:tgtEl>
                                          <p:spTgt spid="23"/>
                                        </p:tgtEl>
                                        <p:attrNameLst>
                                          <p:attrName>ppt_h</p:attrName>
                                        </p:attrNameLst>
                                      </p:cBhvr>
                                      <p:tavLst>
                                        <p:tav tm="0">
                                          <p:val>
                                            <p:strVal val="ppt_h"/>
                                          </p:val>
                                        </p:tav>
                                        <p:tav tm="100000">
                                          <p:val>
                                            <p:fltVal val="0"/>
                                          </p:val>
                                        </p:tav>
                                      </p:tavLst>
                                    </p:anim>
                                    <p:anim calcmode="lin" valueType="num">
                                      <p:cBhvr>
                                        <p:cTn id="72" dur="1000"/>
                                        <p:tgtEl>
                                          <p:spTgt spid="23"/>
                                        </p:tgtEl>
                                        <p:attrNameLst>
                                          <p:attrName>style.rotation</p:attrName>
                                        </p:attrNameLst>
                                      </p:cBhvr>
                                      <p:tavLst>
                                        <p:tav tm="0">
                                          <p:val>
                                            <p:fltVal val="0"/>
                                          </p:val>
                                        </p:tav>
                                        <p:tav tm="100000">
                                          <p:val>
                                            <p:fltVal val="90"/>
                                          </p:val>
                                        </p:tav>
                                      </p:tavLst>
                                    </p:anim>
                                    <p:animEffect transition="out" filter="fade">
                                      <p:cBhvr>
                                        <p:cTn id="73" dur="1000"/>
                                        <p:tgtEl>
                                          <p:spTgt spid="23"/>
                                        </p:tgtEl>
                                      </p:cBhvr>
                                    </p:animEffect>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54" grpId="0" animBg="1"/>
      <p:bldP spid="55" grpId="0" animBg="1"/>
      <p:bldP spid="56" grpId="0" animBg="1"/>
      <p:bldP spid="57"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descr="C:\Users\Am'be'r\Desktop\千库网_儿童节卡通小火车_元素编号11985179.png千库网_儿童节卡通小火车_元素编号11985179">
            <a:extLst>
              <a:ext uri="{FF2B5EF4-FFF2-40B4-BE49-F238E27FC236}">
                <a16:creationId xmlns:a16="http://schemas.microsoft.com/office/drawing/2014/main" id="{B3B48A6D-633E-C2DC-8FBB-FBE2D8BB01CD}"/>
              </a:ext>
            </a:extLst>
          </p:cNvPr>
          <p:cNvPicPr>
            <a:picLocks noChangeAspect="1"/>
          </p:cNvPicPr>
          <p:nvPr/>
        </p:nvPicPr>
        <p:blipFill rotWithShape="1">
          <a:blip r:embed="rId2"/>
          <a:srcRect/>
          <a:stretch>
            <a:fillRect/>
          </a:stretch>
        </p:blipFill>
        <p:spPr>
          <a:xfrm flipH="1">
            <a:off x="4575785" y="3563401"/>
            <a:ext cx="5616575" cy="2808515"/>
          </a:xfrm>
          <a:prstGeom prst="rect">
            <a:avLst/>
          </a:prstGeom>
        </p:spPr>
      </p:pic>
      <p:pic>
        <p:nvPicPr>
          <p:cNvPr id="6" name="图片 18" descr="千库网_儿童节手绘卡通主体元素_元素编号12276921">
            <a:extLst>
              <a:ext uri="{FF2B5EF4-FFF2-40B4-BE49-F238E27FC236}">
                <a16:creationId xmlns:a16="http://schemas.microsoft.com/office/drawing/2014/main" id="{9A1FD8F1-9829-62D3-46B6-4AB4C29ABCC0}"/>
              </a:ext>
            </a:extLst>
          </p:cNvPr>
          <p:cNvPicPr>
            <a:picLocks noChangeAspect="1"/>
          </p:cNvPicPr>
          <p:nvPr/>
        </p:nvPicPr>
        <p:blipFill>
          <a:blip r:embed="rId3"/>
          <a:stretch>
            <a:fillRect/>
          </a:stretch>
        </p:blipFill>
        <p:spPr>
          <a:xfrm>
            <a:off x="1240155" y="2952750"/>
            <a:ext cx="3773170" cy="3773170"/>
          </a:xfrm>
          <a:prstGeom prst="rect">
            <a:avLst/>
          </a:prstGeom>
        </p:spPr>
      </p:pic>
      <p:grpSp>
        <p:nvGrpSpPr>
          <p:cNvPr id="11" name="Nhóm 10">
            <a:extLst>
              <a:ext uri="{FF2B5EF4-FFF2-40B4-BE49-F238E27FC236}">
                <a16:creationId xmlns:a16="http://schemas.microsoft.com/office/drawing/2014/main" id="{8C1E6925-B45D-0A70-3A49-5951AA0AEDFD}"/>
              </a:ext>
            </a:extLst>
          </p:cNvPr>
          <p:cNvGrpSpPr/>
          <p:nvPr/>
        </p:nvGrpSpPr>
        <p:grpSpPr>
          <a:xfrm>
            <a:off x="4158332" y="1966067"/>
            <a:ext cx="4594695" cy="986683"/>
            <a:chOff x="4313655" y="1966064"/>
            <a:chExt cx="4594695" cy="986683"/>
          </a:xfrm>
        </p:grpSpPr>
        <p:sp>
          <p:nvSpPr>
            <p:cNvPr id="8" name="对话气泡: 圆角矩形 12">
              <a:extLst>
                <a:ext uri="{FF2B5EF4-FFF2-40B4-BE49-F238E27FC236}">
                  <a16:creationId xmlns:a16="http://schemas.microsoft.com/office/drawing/2014/main" id="{B9237D6D-24A3-DC0B-A59B-B4BAA81E11DA}"/>
                </a:ext>
              </a:extLst>
            </p:cNvPr>
            <p:cNvSpPr/>
            <p:nvPr/>
          </p:nvSpPr>
          <p:spPr>
            <a:xfrm rot="16200000">
              <a:off x="6117661" y="162058"/>
              <a:ext cx="986683" cy="4594695"/>
            </a:xfrm>
            <a:prstGeom prst="wedgeRoundRectCallout">
              <a:avLst>
                <a:gd name="adj1" fmla="val 5291"/>
                <a:gd name="adj2" fmla="val 55486"/>
                <a:gd name="adj3" fmla="val 16667"/>
              </a:avLst>
            </a:prstGeom>
            <a:solidFill>
              <a:srgbClr val="D2EFEF"/>
            </a:solidFill>
            <a:ln w="19050">
              <a:solidFill>
                <a:srgbClr val="8ADBD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Hộp Văn bản 9">
              <a:extLst>
                <a:ext uri="{FF2B5EF4-FFF2-40B4-BE49-F238E27FC236}">
                  <a16:creationId xmlns:a16="http://schemas.microsoft.com/office/drawing/2014/main" id="{F0834CF0-E45B-D7EE-8CB4-E4E6327A513B}"/>
                </a:ext>
              </a:extLst>
            </p:cNvPr>
            <p:cNvSpPr txBox="1"/>
            <p:nvPr/>
          </p:nvSpPr>
          <p:spPr>
            <a:xfrm>
              <a:off x="4481565" y="2158426"/>
              <a:ext cx="4144083" cy="584775"/>
            </a:xfrm>
            <a:prstGeom prst="rect">
              <a:avLst/>
            </a:prstGeom>
            <a:noFill/>
          </p:spPr>
          <p:txBody>
            <a:bodyPr wrap="none" rtlCol="0">
              <a:spAutoFit/>
            </a:bodyPr>
            <a:lstStyle/>
            <a:p>
              <a:r>
                <a:rPr lang="en-US" sz="3200" dirty="0" err="1">
                  <a:latin typeface="Vogue-ExtraBold" panose="020B0500000000000000" pitchFamily="34" charset="0"/>
                  <a:ea typeface="Vogue-ExtraBold" panose="020B0500000000000000" pitchFamily="34" charset="0"/>
                  <a:cs typeface="Vogue-ExtraBold" panose="020B0500000000000000" pitchFamily="34" charset="0"/>
                </a:rPr>
                <a:t>Ôn</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lại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nội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dung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bài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2" name="Nhóm 11">
            <a:extLst>
              <a:ext uri="{FF2B5EF4-FFF2-40B4-BE49-F238E27FC236}">
                <a16:creationId xmlns:a16="http://schemas.microsoft.com/office/drawing/2014/main" id="{F1AE8E34-2520-8829-DF8F-7D1537CBA21F}"/>
              </a:ext>
            </a:extLst>
          </p:cNvPr>
          <p:cNvGrpSpPr/>
          <p:nvPr/>
        </p:nvGrpSpPr>
        <p:grpSpPr>
          <a:xfrm>
            <a:off x="4158332" y="3236546"/>
            <a:ext cx="4594695" cy="986683"/>
            <a:chOff x="4313655" y="1966064"/>
            <a:chExt cx="4594695" cy="986683"/>
          </a:xfrm>
        </p:grpSpPr>
        <p:sp>
          <p:nvSpPr>
            <p:cNvPr id="13" name="对话气泡: 圆角矩形 12">
              <a:extLst>
                <a:ext uri="{FF2B5EF4-FFF2-40B4-BE49-F238E27FC236}">
                  <a16:creationId xmlns:a16="http://schemas.microsoft.com/office/drawing/2014/main" id="{D81A495F-D0CD-A7B7-254C-47BF8A3EA999}"/>
                </a:ext>
              </a:extLst>
            </p:cNvPr>
            <p:cNvSpPr/>
            <p:nvPr/>
          </p:nvSpPr>
          <p:spPr>
            <a:xfrm rot="16200000">
              <a:off x="6117661" y="162058"/>
              <a:ext cx="986683" cy="4594695"/>
            </a:xfrm>
            <a:prstGeom prst="wedgeRoundRectCallout">
              <a:avLst>
                <a:gd name="adj1" fmla="val 5291"/>
                <a:gd name="adj2" fmla="val 55486"/>
                <a:gd name="adj3" fmla="val 16667"/>
              </a:avLst>
            </a:prstGeom>
            <a:solidFill>
              <a:srgbClr val="D2EFEF"/>
            </a:solidFill>
            <a:ln w="19050">
              <a:solidFill>
                <a:srgbClr val="8ADBD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Hộp Văn bản 13">
              <a:extLst>
                <a:ext uri="{FF2B5EF4-FFF2-40B4-BE49-F238E27FC236}">
                  <a16:creationId xmlns:a16="http://schemas.microsoft.com/office/drawing/2014/main" id="{B866213A-01F0-637D-ED4E-69A9DC63C22D}"/>
                </a:ext>
              </a:extLst>
            </p:cNvPr>
            <p:cNvSpPr txBox="1"/>
            <p:nvPr/>
          </p:nvSpPr>
          <p:spPr>
            <a:xfrm>
              <a:off x="4481565" y="2158426"/>
              <a:ext cx="3249608" cy="584775"/>
            </a:xfrm>
            <a:prstGeom prst="rect">
              <a:avLst/>
            </a:prstGeom>
            <a:noFill/>
          </p:spPr>
          <p:txBody>
            <a:bodyPr wrap="none" rtlCol="0">
              <a:spAutoFit/>
            </a:bodyPr>
            <a:lstStyle/>
            <a:p>
              <a:r>
                <a:rPr lang="en-US" sz="3200" dirty="0" err="1">
                  <a:latin typeface="Vogue-ExtraBold" panose="020B0500000000000000" pitchFamily="34" charset="0"/>
                  <a:ea typeface="Vogue-ExtraBold" panose="020B0500000000000000" pitchFamily="34" charset="0"/>
                  <a:cs typeface="Vogue-ExtraBold" panose="020B0500000000000000" pitchFamily="34" charset="0"/>
                </a:rPr>
                <a:t>Chuẩn</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bị</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bài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mới</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Hình ảnh 17">
            <a:extLst>
              <a:ext uri="{FF2B5EF4-FFF2-40B4-BE49-F238E27FC236}">
                <a16:creationId xmlns:a16="http://schemas.microsoft.com/office/drawing/2014/main" id="{6C376A8C-1C1B-2C81-CF33-E16904DDADE2}"/>
              </a:ext>
            </a:extLst>
          </p:cNvPr>
          <p:cNvPicPr>
            <a:picLocks noChangeAspect="1"/>
          </p:cNvPicPr>
          <p:nvPr/>
        </p:nvPicPr>
        <p:blipFill>
          <a:blip r:embed="rId4"/>
          <a:stretch>
            <a:fillRect/>
          </a:stretch>
        </p:blipFill>
        <p:spPr>
          <a:xfrm>
            <a:off x="2808285" y="-289425"/>
            <a:ext cx="6285521" cy="3078747"/>
          </a:xfrm>
          <a:prstGeom prst="rect">
            <a:avLst/>
          </a:prstGeom>
        </p:spPr>
      </p:pic>
    </p:spTree>
    <p:extLst>
      <p:ext uri="{BB962C8B-B14F-4D97-AF65-F5344CB8AC3E}">
        <p14:creationId xmlns:p14="http://schemas.microsoft.com/office/powerpoint/2010/main" val="41197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72D1F239-77D6-33B1-73D4-B132AE48CB29}"/>
              </a:ext>
            </a:extLst>
          </p:cNvPr>
          <p:cNvPicPr>
            <a:picLocks noChangeAspect="1"/>
          </p:cNvPicPr>
          <p:nvPr/>
        </p:nvPicPr>
        <p:blipFill>
          <a:blip r:embed="rId2"/>
          <a:stretch>
            <a:fillRect/>
          </a:stretch>
        </p:blipFill>
        <p:spPr>
          <a:xfrm>
            <a:off x="1377287" y="1002581"/>
            <a:ext cx="9437426" cy="4852837"/>
          </a:xfrm>
          <a:prstGeom prst="rect">
            <a:avLst/>
          </a:prstGeom>
        </p:spPr>
      </p:pic>
    </p:spTree>
    <p:extLst>
      <p:ext uri="{BB962C8B-B14F-4D97-AF65-F5344CB8AC3E}">
        <p14:creationId xmlns:p14="http://schemas.microsoft.com/office/powerpoint/2010/main" val="31534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BEEB2F85-CB6C-5EAD-24B9-27A9165EB411}"/>
              </a:ext>
            </a:extLst>
          </p:cNvPr>
          <p:cNvSpPr txBox="1"/>
          <p:nvPr/>
        </p:nvSpPr>
        <p:spPr>
          <a:xfrm flipH="1">
            <a:off x="2140643" y="2513912"/>
            <a:ext cx="7435048" cy="2777683"/>
          </a:xfrm>
          <a:prstGeom prst="rect">
            <a:avLst/>
          </a:prstGeom>
          <a:noFill/>
        </p:spPr>
        <p:txBody>
          <a:bodyPr wrap="square">
            <a:spAutoFit/>
          </a:bodyPr>
          <a:lstStyle/>
          <a:p>
            <a:pPr algn="just">
              <a:lnSpc>
                <a:spcPct val="107000"/>
              </a:lnSpc>
              <a:spcAft>
                <a:spcPts val="80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Kiến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Tìm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loài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tranh</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chất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vốn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loài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dưới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chấm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phẩy</a:t>
            </a:r>
            <a:endParaRPr lang="vi-VN" sz="2800" dirty="0">
              <a:latin typeface="Cambria" panose="02040503050406030204" pitchFamily="18" charset="0"/>
              <a:ea typeface="Cambria" panose="02040503050406030204" pitchFamily="18" charset="0"/>
            </a:endParaRPr>
          </a:p>
        </p:txBody>
      </p:sp>
      <p:pic>
        <p:nvPicPr>
          <p:cNvPr id="10" name="Hình ảnh 9">
            <a:extLst>
              <a:ext uri="{FF2B5EF4-FFF2-40B4-BE49-F238E27FC236}">
                <a16:creationId xmlns:a16="http://schemas.microsoft.com/office/drawing/2014/main" id="{B11199C3-8B64-AC59-EFDA-9F6D600F52FB}"/>
              </a:ext>
            </a:extLst>
          </p:cNvPr>
          <p:cNvPicPr>
            <a:picLocks noChangeAspect="1"/>
          </p:cNvPicPr>
          <p:nvPr/>
        </p:nvPicPr>
        <p:blipFill>
          <a:blip r:embed="rId2"/>
          <a:stretch>
            <a:fillRect/>
          </a:stretch>
        </p:blipFill>
        <p:spPr>
          <a:xfrm>
            <a:off x="1834526" y="262796"/>
            <a:ext cx="8522947" cy="2353260"/>
          </a:xfrm>
          <a:prstGeom prst="rect">
            <a:avLst/>
          </a:prstGeom>
        </p:spPr>
      </p:pic>
    </p:spTree>
    <p:extLst>
      <p:ext uri="{BB962C8B-B14F-4D97-AF65-F5344CB8AC3E}">
        <p14:creationId xmlns:p14="http://schemas.microsoft.com/office/powerpoint/2010/main" val="284274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57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5E63E4C0-BF3A-F40F-8703-60EC4C298F96}"/>
              </a:ext>
            </a:extLst>
          </p:cNvPr>
          <p:cNvPicPr>
            <a:picLocks noChangeAspect="1"/>
          </p:cNvPicPr>
          <p:nvPr/>
        </p:nvPicPr>
        <p:blipFill>
          <a:blip r:embed="rId2"/>
          <a:stretch>
            <a:fillRect/>
          </a:stretch>
        </p:blipFill>
        <p:spPr>
          <a:xfrm>
            <a:off x="2751450" y="160773"/>
            <a:ext cx="6869969" cy="6858000"/>
          </a:xfrm>
          <a:prstGeom prst="rect">
            <a:avLst/>
          </a:prstGeom>
        </p:spPr>
      </p:pic>
    </p:spTree>
    <p:extLst>
      <p:ext uri="{BB962C8B-B14F-4D97-AF65-F5344CB8AC3E}">
        <p14:creationId xmlns:p14="http://schemas.microsoft.com/office/powerpoint/2010/main" val="11098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wn In The Deep Blue Sea _ ft. Finny The Shark! _ Super Simple Songs">
            <a:hlinkClick r:id="" action="ppaction://media"/>
            <a:extLst>
              <a:ext uri="{FF2B5EF4-FFF2-40B4-BE49-F238E27FC236}">
                <a16:creationId xmlns:a16="http://schemas.microsoft.com/office/drawing/2014/main" id="{79CB2B94-88E3-063F-BE1D-BC804AFBAA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7827" y="370028"/>
            <a:ext cx="10876345" cy="6117944"/>
          </a:xfrm>
          <a:prstGeom prst="rect">
            <a:avLst/>
          </a:prstGeom>
        </p:spPr>
      </p:pic>
    </p:spTree>
    <p:extLst>
      <p:ext uri="{BB962C8B-B14F-4D97-AF65-F5344CB8AC3E}">
        <p14:creationId xmlns:p14="http://schemas.microsoft.com/office/powerpoint/2010/main" val="202344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24768F6-54BA-E89B-7173-2633B5B94F85}"/>
              </a:ext>
            </a:extLst>
          </p:cNvPr>
          <p:cNvPicPr>
            <a:picLocks noChangeAspect="1"/>
          </p:cNvPicPr>
          <p:nvPr/>
        </p:nvPicPr>
        <p:blipFill>
          <a:blip r:embed="rId2"/>
          <a:stretch>
            <a:fillRect/>
          </a:stretch>
        </p:blipFill>
        <p:spPr>
          <a:xfrm>
            <a:off x="2104476" y="0"/>
            <a:ext cx="7983047" cy="6858000"/>
          </a:xfrm>
          <a:prstGeom prst="rect">
            <a:avLst/>
          </a:prstGeom>
        </p:spPr>
      </p:pic>
    </p:spTree>
    <p:extLst>
      <p:ext uri="{BB962C8B-B14F-4D97-AF65-F5344CB8AC3E}">
        <p14:creationId xmlns:p14="http://schemas.microsoft.com/office/powerpoint/2010/main" val="8006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D088EF54-34E8-967F-F50A-D65A94FAC7E5}"/>
              </a:ext>
            </a:extLst>
          </p:cNvPr>
          <p:cNvGrpSpPr/>
          <p:nvPr/>
        </p:nvGrpSpPr>
        <p:grpSpPr>
          <a:xfrm>
            <a:off x="1284241" y="0"/>
            <a:ext cx="1885129" cy="1519814"/>
            <a:chOff x="96598" y="430694"/>
            <a:chExt cx="1885129" cy="1519814"/>
          </a:xfrm>
        </p:grpSpPr>
        <p:pic>
          <p:nvPicPr>
            <p:cNvPr id="2" name="图片 4">
              <a:extLst>
                <a:ext uri="{FF2B5EF4-FFF2-40B4-BE49-F238E27FC236}">
                  <a16:creationId xmlns:a16="http://schemas.microsoft.com/office/drawing/2014/main" id="{D9CEA7CF-F3C5-F933-E239-D9C1C14860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54" r="64040" b="64102"/>
            <a:stretch>
              <a:fillRect/>
            </a:stretch>
          </p:blipFill>
          <p:spPr>
            <a:xfrm>
              <a:off x="96598" y="430694"/>
              <a:ext cx="1885129" cy="1519814"/>
            </a:xfrm>
            <a:prstGeom prst="rect">
              <a:avLst/>
            </a:prstGeom>
          </p:spPr>
        </p:pic>
        <p:sp>
          <p:nvSpPr>
            <p:cNvPr id="3" name="文本框 5">
              <a:extLst>
                <a:ext uri="{FF2B5EF4-FFF2-40B4-BE49-F238E27FC236}">
                  <a16:creationId xmlns:a16="http://schemas.microsoft.com/office/drawing/2014/main" id="{9CFB1675-35FA-8672-F516-C12616BAF4F8}"/>
                </a:ext>
              </a:extLst>
            </p:cNvPr>
            <p:cNvSpPr txBox="1"/>
            <p:nvPr/>
          </p:nvSpPr>
          <p:spPr>
            <a:xfrm>
              <a:off x="406046" y="774468"/>
              <a:ext cx="1266092" cy="830997"/>
            </a:xfrm>
            <a:prstGeom prst="rect">
              <a:avLst/>
            </a:prstGeom>
            <a:noFill/>
          </p:spPr>
          <p:txBody>
            <a:bodyPr wrap="square" rtlCol="0">
              <a:spAutoFit/>
            </a:bodyPr>
            <a:lstStyle/>
            <a:p>
              <a:pPr algn="ctr"/>
              <a:r>
                <a:rPr lang="en-US" altLang="zh-CN" sz="4800" b="1" dirty="0">
                  <a:latin typeface="Vogue-ExtraBold" panose="020B0500000000000000" pitchFamily="34" charset="0"/>
                  <a:ea typeface="Vogue-ExtraBold" panose="020B0500000000000000" pitchFamily="34" charset="0"/>
                  <a:cs typeface="Vogue-ExtraBold" panose="020B0500000000000000" pitchFamily="34" charset="0"/>
                </a:rPr>
                <a:t>0 1</a:t>
              </a:r>
              <a:endParaRPr lang="zh-CN" altLang="en-US" sz="48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4" name="Nhóm 3">
            <a:extLst>
              <a:ext uri="{FF2B5EF4-FFF2-40B4-BE49-F238E27FC236}">
                <a16:creationId xmlns:a16="http://schemas.microsoft.com/office/drawing/2014/main" id="{974D1E6D-36C3-D201-EBDF-4F2EAAE72B64}"/>
              </a:ext>
            </a:extLst>
          </p:cNvPr>
          <p:cNvGrpSpPr/>
          <p:nvPr/>
        </p:nvGrpSpPr>
        <p:grpSpPr>
          <a:xfrm>
            <a:off x="3176815" y="343774"/>
            <a:ext cx="7523385" cy="1176040"/>
            <a:chOff x="454957" y="470355"/>
            <a:chExt cx="11066846" cy="1735272"/>
          </a:xfrm>
        </p:grpSpPr>
        <p:grpSp>
          <p:nvGrpSpPr>
            <p:cNvPr id="5" name="Đồ họa 23">
              <a:extLst>
                <a:ext uri="{FF2B5EF4-FFF2-40B4-BE49-F238E27FC236}">
                  <a16:creationId xmlns:a16="http://schemas.microsoft.com/office/drawing/2014/main" id="{D90612BB-9E4B-6C27-B77F-162305B90C48}"/>
                </a:ext>
              </a:extLst>
            </p:cNvPr>
            <p:cNvGrpSpPr/>
            <p:nvPr/>
          </p:nvGrpSpPr>
          <p:grpSpPr>
            <a:xfrm>
              <a:off x="454957" y="470355"/>
              <a:ext cx="11066846" cy="1735272"/>
              <a:chOff x="454957" y="470355"/>
              <a:chExt cx="11066846" cy="1735272"/>
            </a:xfrm>
          </p:grpSpPr>
          <p:sp>
            <p:nvSpPr>
              <p:cNvPr id="7" name="Hình tự do: Hình 6">
                <a:extLst>
                  <a:ext uri="{FF2B5EF4-FFF2-40B4-BE49-F238E27FC236}">
                    <a16:creationId xmlns:a16="http://schemas.microsoft.com/office/drawing/2014/main" id="{B1486BF7-E701-23F4-BA46-42333FB23CE3}"/>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8" name="Đồ họa 23">
                <a:extLst>
                  <a:ext uri="{FF2B5EF4-FFF2-40B4-BE49-F238E27FC236}">
                    <a16:creationId xmlns:a16="http://schemas.microsoft.com/office/drawing/2014/main" id="{4F27A4D6-0294-B835-F0A5-1A2DE7086F4D}"/>
                  </a:ext>
                </a:extLst>
              </p:cNvPr>
              <p:cNvGrpSpPr/>
              <p:nvPr/>
            </p:nvGrpSpPr>
            <p:grpSpPr>
              <a:xfrm>
                <a:off x="454957" y="470355"/>
                <a:ext cx="10994036" cy="1648956"/>
                <a:chOff x="454957" y="470355"/>
                <a:chExt cx="10994036" cy="1648956"/>
              </a:xfrm>
            </p:grpSpPr>
            <p:sp>
              <p:nvSpPr>
                <p:cNvPr id="9" name="Hình tự do: Hình 8">
                  <a:extLst>
                    <a:ext uri="{FF2B5EF4-FFF2-40B4-BE49-F238E27FC236}">
                      <a16:creationId xmlns:a16="http://schemas.microsoft.com/office/drawing/2014/main" id="{1633F929-DD1F-E472-B691-380DDDC6A983}"/>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8ADBDC"/>
                </a:solidFill>
                <a:ln w="14144" cap="flat">
                  <a:noFill/>
                  <a:prstDash val="solid"/>
                  <a:miter/>
                </a:ln>
              </p:spPr>
              <p:txBody>
                <a:bodyPr rtlCol="0" anchor="ctr"/>
                <a:lstStyle/>
                <a:p>
                  <a:endParaRPr lang="vi-VN" dirty="0"/>
                </a:p>
              </p:txBody>
            </p:sp>
            <p:grpSp>
              <p:nvGrpSpPr>
                <p:cNvPr id="10" name="Đồ họa 23">
                  <a:extLst>
                    <a:ext uri="{FF2B5EF4-FFF2-40B4-BE49-F238E27FC236}">
                      <a16:creationId xmlns:a16="http://schemas.microsoft.com/office/drawing/2014/main" id="{0778B61F-260A-EDEF-EAB6-D40C76DC9016}"/>
                    </a:ext>
                  </a:extLst>
                </p:cNvPr>
                <p:cNvGrpSpPr/>
                <p:nvPr/>
              </p:nvGrpSpPr>
              <p:grpSpPr>
                <a:xfrm>
                  <a:off x="687742" y="889070"/>
                  <a:ext cx="10448478" cy="481383"/>
                  <a:chOff x="687742" y="889070"/>
                  <a:chExt cx="10448478" cy="481383"/>
                </a:xfrm>
                <a:solidFill>
                  <a:srgbClr val="FFFFFF"/>
                </a:solidFill>
              </p:grpSpPr>
              <p:sp>
                <p:nvSpPr>
                  <p:cNvPr id="11" name="Hình tự do: Hình 10">
                    <a:extLst>
                      <a:ext uri="{FF2B5EF4-FFF2-40B4-BE49-F238E27FC236}">
                        <a16:creationId xmlns:a16="http://schemas.microsoft.com/office/drawing/2014/main" id="{93F08762-E72C-CC78-C164-ADF233D3646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7C34BCF1-52DF-F3A9-60F8-A45615E6AA81}"/>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4EDD509E-F126-9EEB-810F-B079D2005609}"/>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2BB156E4-E87A-61D3-FD37-24E0BA0354C8}"/>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6" name="Hộp Văn bản 5">
              <a:extLst>
                <a:ext uri="{FF2B5EF4-FFF2-40B4-BE49-F238E27FC236}">
                  <a16:creationId xmlns:a16="http://schemas.microsoft.com/office/drawing/2014/main" id="{93F25613-AE69-815D-D6AE-944A4840191C}"/>
                </a:ext>
              </a:extLst>
            </p:cNvPr>
            <p:cNvSpPr txBox="1"/>
            <p:nvPr/>
          </p:nvSpPr>
          <p:spPr>
            <a:xfrm>
              <a:off x="1055780" y="785585"/>
              <a:ext cx="9717119" cy="89311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Nói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tên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các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loài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vật</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trong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tranh</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pic>
        <p:nvPicPr>
          <p:cNvPr id="22" name="Hình ảnh 21">
            <a:extLst>
              <a:ext uri="{FF2B5EF4-FFF2-40B4-BE49-F238E27FC236}">
                <a16:creationId xmlns:a16="http://schemas.microsoft.com/office/drawing/2014/main" id="{1CDC4767-E17E-6ECD-0419-3FA6748F4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689" y="1407489"/>
            <a:ext cx="9154609" cy="5320037"/>
          </a:xfrm>
          <a:prstGeom prst="rect">
            <a:avLst/>
          </a:prstGeom>
        </p:spPr>
      </p:pic>
    </p:spTree>
    <p:extLst>
      <p:ext uri="{BB962C8B-B14F-4D97-AF65-F5344CB8AC3E}">
        <p14:creationId xmlns:p14="http://schemas.microsoft.com/office/powerpoint/2010/main" val="38800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46337B-AAB7-CF95-8CA1-E17E7EB7F4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486" y="317023"/>
            <a:ext cx="10384971" cy="6035040"/>
          </a:xfrm>
          <a:prstGeom prst="rect">
            <a:avLst/>
          </a:prstGeom>
        </p:spPr>
      </p:pic>
      <p:grpSp>
        <p:nvGrpSpPr>
          <p:cNvPr id="9" name="Đồ họa 7">
            <a:extLst>
              <a:ext uri="{FF2B5EF4-FFF2-40B4-BE49-F238E27FC236}">
                <a16:creationId xmlns:a16="http://schemas.microsoft.com/office/drawing/2014/main" id="{1EA66C52-AFD3-C1BD-611F-2812ACA76631}"/>
              </a:ext>
            </a:extLst>
          </p:cNvPr>
          <p:cNvGrpSpPr/>
          <p:nvPr/>
        </p:nvGrpSpPr>
        <p:grpSpPr>
          <a:xfrm>
            <a:off x="4143573" y="628423"/>
            <a:ext cx="2095944" cy="2094608"/>
            <a:chOff x="5790181" y="3123642"/>
            <a:chExt cx="2095944" cy="2094608"/>
          </a:xfrm>
        </p:grpSpPr>
        <p:sp>
          <p:nvSpPr>
            <p:cNvPr id="10" name="Hình tự do: Hình 9">
              <a:extLst>
                <a:ext uri="{FF2B5EF4-FFF2-40B4-BE49-F238E27FC236}">
                  <a16:creationId xmlns:a16="http://schemas.microsoft.com/office/drawing/2014/main" id="{05795DB6-DE96-7A25-7881-40AC33245745}"/>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F97C6FBC-18FA-6ECF-937A-F27D362BE16B}"/>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54D76B1-D43F-90CB-DE3A-6FB4B86CDF2E}"/>
                </a:ext>
              </a:extLst>
            </p:cNvPr>
            <p:cNvGrpSpPr/>
            <p:nvPr/>
          </p:nvGrpSpPr>
          <p:grpSpPr>
            <a:xfrm>
              <a:off x="5790181" y="3123642"/>
              <a:ext cx="2095944" cy="2094608"/>
              <a:chOff x="5790181" y="3123642"/>
              <a:chExt cx="2095944" cy="2094608"/>
            </a:xfrm>
          </p:grpSpPr>
          <p:pic>
            <p:nvPicPr>
              <p:cNvPr id="13" name="Hình ảnh 12">
                <a:extLst>
                  <a:ext uri="{FF2B5EF4-FFF2-40B4-BE49-F238E27FC236}">
                    <a16:creationId xmlns:a16="http://schemas.microsoft.com/office/drawing/2014/main" id="{5AA6C70B-C62D-E490-45F5-AFD19D70D104}"/>
                  </a:ext>
                </a:extLst>
              </p:cNvPr>
              <p:cNvPicPr>
                <a:picLocks noChangeAspect="1"/>
              </p:cNvPicPr>
              <p:nvPr/>
            </p:nvPicPr>
            <p:blipFill>
              <a:blip r:embed="rId3"/>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14" name="Hình ảnh 13">
                <a:extLst>
                  <a:ext uri="{FF2B5EF4-FFF2-40B4-BE49-F238E27FC236}">
                    <a16:creationId xmlns:a16="http://schemas.microsoft.com/office/drawing/2014/main" id="{F42C469F-A4BD-1C9C-55A7-4D3B5276EA53}"/>
                  </a:ext>
                </a:extLst>
              </p:cNvPr>
              <p:cNvPicPr>
                <a:picLocks noChangeAspect="1"/>
              </p:cNvPicPr>
              <p:nvPr/>
            </p:nvPicPr>
            <p:blipFill>
              <a:blip r:embed="rId4"/>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15" name="Đồ họa 7">
                <a:extLst>
                  <a:ext uri="{FF2B5EF4-FFF2-40B4-BE49-F238E27FC236}">
                    <a16:creationId xmlns:a16="http://schemas.microsoft.com/office/drawing/2014/main" id="{FAAC1F89-CC99-0FE1-3073-915BA916478C}"/>
                  </a:ext>
                </a:extLst>
              </p:cNvPr>
              <p:cNvGrpSpPr/>
              <p:nvPr/>
            </p:nvGrpSpPr>
            <p:grpSpPr>
              <a:xfrm>
                <a:off x="5790181" y="3123642"/>
                <a:ext cx="1241248" cy="1239911"/>
                <a:chOff x="5790181" y="3123642"/>
                <a:chExt cx="1241248" cy="1239911"/>
              </a:xfrm>
            </p:grpSpPr>
            <p:pic>
              <p:nvPicPr>
                <p:cNvPr id="16" name="Hình ảnh 15">
                  <a:extLst>
                    <a:ext uri="{FF2B5EF4-FFF2-40B4-BE49-F238E27FC236}">
                      <a16:creationId xmlns:a16="http://schemas.microsoft.com/office/drawing/2014/main" id="{EEA614C8-A666-3689-4E2F-2FE82DC6833A}"/>
                    </a:ext>
                  </a:extLst>
                </p:cNvPr>
                <p:cNvPicPr>
                  <a:picLocks noChangeAspect="1"/>
                </p:cNvPicPr>
                <p:nvPr/>
              </p:nvPicPr>
              <p:blipFill>
                <a:blip r:embed="rId5"/>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7" name="Hình ảnh 16">
                  <a:extLst>
                    <a:ext uri="{FF2B5EF4-FFF2-40B4-BE49-F238E27FC236}">
                      <a16:creationId xmlns:a16="http://schemas.microsoft.com/office/drawing/2014/main" id="{3EBA9593-B11E-E3F2-3890-BA6F95AF8F86}"/>
                    </a:ext>
                  </a:extLst>
                </p:cNvPr>
                <p:cNvPicPr>
                  <a:picLocks noChangeAspect="1"/>
                </p:cNvPicPr>
                <p:nvPr/>
              </p:nvPicPr>
              <p:blipFill>
                <a:blip r:embed="rId6"/>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8" name="Hình ảnh 17">
                  <a:extLst>
                    <a:ext uri="{FF2B5EF4-FFF2-40B4-BE49-F238E27FC236}">
                      <a16:creationId xmlns:a16="http://schemas.microsoft.com/office/drawing/2014/main" id="{1CC5B7CE-920A-EA32-ECD9-CCD8EC931DEB}"/>
                    </a:ext>
                  </a:extLst>
                </p:cNvPr>
                <p:cNvPicPr>
                  <a:picLocks noChangeAspect="1"/>
                </p:cNvPicPr>
                <p:nvPr/>
              </p:nvPicPr>
              <p:blipFill>
                <a:blip r:embed="rId7"/>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9" name="Hình ảnh 18">
                  <a:extLst>
                    <a:ext uri="{FF2B5EF4-FFF2-40B4-BE49-F238E27FC236}">
                      <a16:creationId xmlns:a16="http://schemas.microsoft.com/office/drawing/2014/main" id="{82093ACD-E59E-9A7D-BFBD-712EE0E499DE}"/>
                    </a:ext>
                  </a:extLst>
                </p:cNvPr>
                <p:cNvPicPr>
                  <a:picLocks noChangeAspect="1"/>
                </p:cNvPicPr>
                <p:nvPr/>
              </p:nvPicPr>
              <p:blipFill>
                <a:blip r:embed="rId8"/>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5" name="Hình ảnh 4">
            <a:extLst>
              <a:ext uri="{FF2B5EF4-FFF2-40B4-BE49-F238E27FC236}">
                <a16:creationId xmlns:a16="http://schemas.microsoft.com/office/drawing/2014/main" id="{98285795-20F5-7C7D-C9E5-CB7D1FAFCE5E}"/>
              </a:ext>
            </a:extLst>
          </p:cNvPr>
          <p:cNvPicPr>
            <a:picLocks noChangeAspect="1"/>
          </p:cNvPicPr>
          <p:nvPr/>
        </p:nvPicPr>
        <p:blipFill rotWithShape="1">
          <a:blip r:embed="rId2">
            <a:extLst>
              <a:ext uri="{28A0092B-C50C-407E-A947-70E740481C1C}">
                <a14:useLocalDpi xmlns:a14="http://schemas.microsoft.com/office/drawing/2010/main" val="0"/>
              </a:ext>
            </a:extLst>
          </a:blip>
          <a:srcRect l="11026" r="53396" b="48515"/>
          <a:stretch/>
        </p:blipFill>
        <p:spPr>
          <a:xfrm>
            <a:off x="5239809" y="1175154"/>
            <a:ext cx="5360261" cy="4507691"/>
          </a:xfrm>
          <a:prstGeom prst="ellipse">
            <a:avLst/>
          </a:prstGeom>
          <a:ln w="38100">
            <a:solidFill>
              <a:srgbClr val="D2EFEF"/>
            </a:solidFill>
            <a:prstDash val="sysDash"/>
          </a:ln>
          <a:effectLst>
            <a:glow rad="63500">
              <a:schemeClr val="accent1">
                <a:satMod val="175000"/>
                <a:alpha val="40000"/>
              </a:schemeClr>
            </a:glow>
            <a:outerShdw blurRad="50800" dist="38100" algn="l" rotWithShape="0">
              <a:prstClr val="black">
                <a:alpha val="40000"/>
              </a:prstClr>
            </a:outerShdw>
          </a:effectLst>
        </p:spPr>
      </p:pic>
      <p:grpSp>
        <p:nvGrpSpPr>
          <p:cNvPr id="6" name="Nhóm 5">
            <a:extLst>
              <a:ext uri="{FF2B5EF4-FFF2-40B4-BE49-F238E27FC236}">
                <a16:creationId xmlns:a16="http://schemas.microsoft.com/office/drawing/2014/main" id="{6B6101CD-EC11-0CFB-B3BC-3E73167C65FA}"/>
              </a:ext>
            </a:extLst>
          </p:cNvPr>
          <p:cNvGrpSpPr/>
          <p:nvPr/>
        </p:nvGrpSpPr>
        <p:grpSpPr>
          <a:xfrm>
            <a:off x="1609125" y="2984247"/>
            <a:ext cx="2819046" cy="889503"/>
            <a:chOff x="4275174" y="1694791"/>
            <a:chExt cx="2819046" cy="889503"/>
          </a:xfrm>
        </p:grpSpPr>
        <p:grpSp>
          <p:nvGrpSpPr>
            <p:cNvPr id="7" name="Đồ họa 19">
              <a:extLst>
                <a:ext uri="{FF2B5EF4-FFF2-40B4-BE49-F238E27FC236}">
                  <a16:creationId xmlns:a16="http://schemas.microsoft.com/office/drawing/2014/main" id="{EB37674E-72F7-A6DD-58BA-FAE7000821F5}"/>
                </a:ext>
              </a:extLst>
            </p:cNvPr>
            <p:cNvGrpSpPr/>
            <p:nvPr/>
          </p:nvGrpSpPr>
          <p:grpSpPr>
            <a:xfrm>
              <a:off x="4275174" y="1694791"/>
              <a:ext cx="2819046" cy="889503"/>
              <a:chOff x="5057775" y="2727959"/>
              <a:chExt cx="2076450" cy="889503"/>
            </a:xfrm>
          </p:grpSpPr>
          <p:sp>
            <p:nvSpPr>
              <p:cNvPr id="20" name="Hình tự do: Hình 19">
                <a:extLst>
                  <a:ext uri="{FF2B5EF4-FFF2-40B4-BE49-F238E27FC236}">
                    <a16:creationId xmlns:a16="http://schemas.microsoft.com/office/drawing/2014/main" id="{3FA4570C-802D-4055-4A7D-94DEAB362C08}"/>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2EFEF"/>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31E6B57-5B07-6871-6AB2-1A92384CC244}"/>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BD925740-9849-F7B2-6FAE-B2E9669C4386}"/>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ADBDC"/>
              </a:solidFill>
              <a:ln w="9525" cap="flat">
                <a:noFill/>
                <a:prstDash val="solid"/>
                <a:miter/>
              </a:ln>
            </p:spPr>
            <p:txBody>
              <a:bodyPr rtlCol="0" anchor="ctr"/>
              <a:lstStyle/>
              <a:p>
                <a:endParaRPr lang="vi-VN" dirty="0"/>
              </a:p>
            </p:txBody>
          </p:sp>
          <p:grpSp>
            <p:nvGrpSpPr>
              <p:cNvPr id="25" name="Đồ họa 19">
                <a:extLst>
                  <a:ext uri="{FF2B5EF4-FFF2-40B4-BE49-F238E27FC236}">
                    <a16:creationId xmlns:a16="http://schemas.microsoft.com/office/drawing/2014/main" id="{A5233B0B-7258-B6E6-DA23-E80FD598E637}"/>
                  </a:ext>
                </a:extLst>
              </p:cNvPr>
              <p:cNvGrpSpPr/>
              <p:nvPr/>
            </p:nvGrpSpPr>
            <p:grpSpPr>
              <a:xfrm>
                <a:off x="5258126" y="2748914"/>
                <a:ext cx="1646864" cy="868548"/>
                <a:chOff x="5258126" y="2748914"/>
                <a:chExt cx="1646864" cy="868548"/>
              </a:xfrm>
              <a:solidFill>
                <a:srgbClr val="5D8255"/>
              </a:solidFill>
            </p:grpSpPr>
            <p:sp>
              <p:nvSpPr>
                <p:cNvPr id="29" name="Hình tự do: Hình 28">
                  <a:extLst>
                    <a:ext uri="{FF2B5EF4-FFF2-40B4-BE49-F238E27FC236}">
                      <a16:creationId xmlns:a16="http://schemas.microsoft.com/office/drawing/2014/main" id="{2045CB2D-E2BE-8B13-0DEE-8F3A2E41D74A}"/>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8ADBDC"/>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3F6EBDF9-4C49-3C39-D587-43FC8674013E}"/>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8ADBDC"/>
                </a:solidFill>
                <a:ln w="9525"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AA09A67C-645C-513E-0736-47D7EAE57D00}"/>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8ADBDC"/>
                </a:solidFill>
                <a:ln w="9525"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ACD100B7-E6F2-69F0-D501-D0E319C48518}"/>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8ADBDC"/>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4F8FADA9-63ED-4B16-B429-AEAC06FDF40F}"/>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dirty="0"/>
              </a:p>
            </p:txBody>
          </p:sp>
        </p:grpSp>
        <p:sp>
          <p:nvSpPr>
            <p:cNvPr id="8" name="Hộp Văn bản 7">
              <a:extLst>
                <a:ext uri="{FF2B5EF4-FFF2-40B4-BE49-F238E27FC236}">
                  <a16:creationId xmlns:a16="http://schemas.microsoft.com/office/drawing/2014/main" id="{EECFCBDA-BE0D-DCCC-0881-C57BE4BDA112}"/>
                </a:ext>
              </a:extLst>
            </p:cNvPr>
            <p:cNvSpPr txBox="1"/>
            <p:nvPr/>
          </p:nvSpPr>
          <p:spPr>
            <a:xfrm>
              <a:off x="4598839" y="1782013"/>
              <a:ext cx="2056973" cy="646331"/>
            </a:xfrm>
            <a:prstGeom prst="rect">
              <a:avLst/>
            </a:prstGeom>
            <a:noFill/>
          </p:spPr>
          <p:txBody>
            <a:bodyPr wrap="none" rtlCol="0">
              <a:spAutoFit/>
            </a:bodyPr>
            <a:lstStyle/>
            <a:p>
              <a:r>
                <a:rPr lang="en-US" sz="3600" b="1" dirty="0" err="1">
                  <a:latin typeface="Cambria" panose="02040503050406030204" pitchFamily="18" charset="0"/>
                  <a:ea typeface="Cambria" panose="02040503050406030204" pitchFamily="18" charset="0"/>
                  <a:cs typeface="Vogue-ExtraBold" panose="020B0500000000000000" pitchFamily="34" charset="0"/>
                </a:rPr>
                <a:t>Rùa</a:t>
              </a:r>
              <a:r>
                <a:rPr lang="en-US" sz="3600" b="1" dirty="0">
                  <a:latin typeface="Cambria" panose="02040503050406030204" pitchFamily="18" charset="0"/>
                  <a:ea typeface="Cambria" panose="02040503050406030204" pitchFamily="18" charset="0"/>
                  <a:cs typeface="Vogue-ExtraBold" panose="020B0500000000000000" pitchFamily="34" charset="0"/>
                </a:rPr>
                <a:t> </a:t>
              </a:r>
              <a:r>
                <a:rPr lang="en-US" sz="3600" b="1" dirty="0" err="1">
                  <a:latin typeface="Cambria" panose="02040503050406030204" pitchFamily="18" charset="0"/>
                  <a:ea typeface="Cambria" panose="02040503050406030204" pitchFamily="18" charset="0"/>
                  <a:cs typeface="Vogue-ExtraBold" panose="020B0500000000000000" pitchFamily="34" charset="0"/>
                </a:rPr>
                <a:t>biển</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317419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46337B-AAB7-CF95-8CA1-E17E7EB7F4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486" y="317023"/>
            <a:ext cx="10384971" cy="6035040"/>
          </a:xfrm>
          <a:prstGeom prst="rect">
            <a:avLst/>
          </a:prstGeom>
        </p:spPr>
      </p:pic>
      <p:grpSp>
        <p:nvGrpSpPr>
          <p:cNvPr id="9" name="Đồ họa 7">
            <a:extLst>
              <a:ext uri="{FF2B5EF4-FFF2-40B4-BE49-F238E27FC236}">
                <a16:creationId xmlns:a16="http://schemas.microsoft.com/office/drawing/2014/main" id="{1EA66C52-AFD3-C1BD-611F-2812ACA76631}"/>
              </a:ext>
            </a:extLst>
          </p:cNvPr>
          <p:cNvGrpSpPr/>
          <p:nvPr/>
        </p:nvGrpSpPr>
        <p:grpSpPr>
          <a:xfrm>
            <a:off x="4249970" y="2892565"/>
            <a:ext cx="2095944" cy="2094608"/>
            <a:chOff x="5790181" y="3123642"/>
            <a:chExt cx="2095944" cy="2094608"/>
          </a:xfrm>
        </p:grpSpPr>
        <p:sp>
          <p:nvSpPr>
            <p:cNvPr id="10" name="Hình tự do: Hình 9">
              <a:extLst>
                <a:ext uri="{FF2B5EF4-FFF2-40B4-BE49-F238E27FC236}">
                  <a16:creationId xmlns:a16="http://schemas.microsoft.com/office/drawing/2014/main" id="{05795DB6-DE96-7A25-7881-40AC33245745}"/>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F97C6FBC-18FA-6ECF-937A-F27D362BE16B}"/>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54D76B1-D43F-90CB-DE3A-6FB4B86CDF2E}"/>
                </a:ext>
              </a:extLst>
            </p:cNvPr>
            <p:cNvGrpSpPr/>
            <p:nvPr/>
          </p:nvGrpSpPr>
          <p:grpSpPr>
            <a:xfrm>
              <a:off x="5790181" y="3123642"/>
              <a:ext cx="2095944" cy="2094608"/>
              <a:chOff x="5790181" y="3123642"/>
              <a:chExt cx="2095944" cy="2094608"/>
            </a:xfrm>
          </p:grpSpPr>
          <p:pic>
            <p:nvPicPr>
              <p:cNvPr id="13" name="Hình ảnh 12">
                <a:extLst>
                  <a:ext uri="{FF2B5EF4-FFF2-40B4-BE49-F238E27FC236}">
                    <a16:creationId xmlns:a16="http://schemas.microsoft.com/office/drawing/2014/main" id="{5AA6C70B-C62D-E490-45F5-AFD19D70D104}"/>
                  </a:ext>
                </a:extLst>
              </p:cNvPr>
              <p:cNvPicPr>
                <a:picLocks noChangeAspect="1"/>
              </p:cNvPicPr>
              <p:nvPr/>
            </p:nvPicPr>
            <p:blipFill>
              <a:blip r:embed="rId3"/>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14" name="Hình ảnh 13">
                <a:extLst>
                  <a:ext uri="{FF2B5EF4-FFF2-40B4-BE49-F238E27FC236}">
                    <a16:creationId xmlns:a16="http://schemas.microsoft.com/office/drawing/2014/main" id="{F42C469F-A4BD-1C9C-55A7-4D3B5276EA53}"/>
                  </a:ext>
                </a:extLst>
              </p:cNvPr>
              <p:cNvPicPr>
                <a:picLocks noChangeAspect="1"/>
              </p:cNvPicPr>
              <p:nvPr/>
            </p:nvPicPr>
            <p:blipFill>
              <a:blip r:embed="rId4"/>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15" name="Đồ họa 7">
                <a:extLst>
                  <a:ext uri="{FF2B5EF4-FFF2-40B4-BE49-F238E27FC236}">
                    <a16:creationId xmlns:a16="http://schemas.microsoft.com/office/drawing/2014/main" id="{FAAC1F89-CC99-0FE1-3073-915BA916478C}"/>
                  </a:ext>
                </a:extLst>
              </p:cNvPr>
              <p:cNvGrpSpPr/>
              <p:nvPr/>
            </p:nvGrpSpPr>
            <p:grpSpPr>
              <a:xfrm>
                <a:off x="5790181" y="3123642"/>
                <a:ext cx="1241248" cy="1239911"/>
                <a:chOff x="5790181" y="3123642"/>
                <a:chExt cx="1241248" cy="1239911"/>
              </a:xfrm>
            </p:grpSpPr>
            <p:pic>
              <p:nvPicPr>
                <p:cNvPr id="16" name="Hình ảnh 15">
                  <a:extLst>
                    <a:ext uri="{FF2B5EF4-FFF2-40B4-BE49-F238E27FC236}">
                      <a16:creationId xmlns:a16="http://schemas.microsoft.com/office/drawing/2014/main" id="{EEA614C8-A666-3689-4E2F-2FE82DC6833A}"/>
                    </a:ext>
                  </a:extLst>
                </p:cNvPr>
                <p:cNvPicPr>
                  <a:picLocks noChangeAspect="1"/>
                </p:cNvPicPr>
                <p:nvPr/>
              </p:nvPicPr>
              <p:blipFill>
                <a:blip r:embed="rId5"/>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7" name="Hình ảnh 16">
                  <a:extLst>
                    <a:ext uri="{FF2B5EF4-FFF2-40B4-BE49-F238E27FC236}">
                      <a16:creationId xmlns:a16="http://schemas.microsoft.com/office/drawing/2014/main" id="{3EBA9593-B11E-E3F2-3890-BA6F95AF8F86}"/>
                    </a:ext>
                  </a:extLst>
                </p:cNvPr>
                <p:cNvPicPr>
                  <a:picLocks noChangeAspect="1"/>
                </p:cNvPicPr>
                <p:nvPr/>
              </p:nvPicPr>
              <p:blipFill>
                <a:blip r:embed="rId6"/>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8" name="Hình ảnh 17">
                  <a:extLst>
                    <a:ext uri="{FF2B5EF4-FFF2-40B4-BE49-F238E27FC236}">
                      <a16:creationId xmlns:a16="http://schemas.microsoft.com/office/drawing/2014/main" id="{1CC5B7CE-920A-EA32-ECD9-CCD8EC931DEB}"/>
                    </a:ext>
                  </a:extLst>
                </p:cNvPr>
                <p:cNvPicPr>
                  <a:picLocks noChangeAspect="1"/>
                </p:cNvPicPr>
                <p:nvPr/>
              </p:nvPicPr>
              <p:blipFill>
                <a:blip r:embed="rId7"/>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9" name="Hình ảnh 18">
                  <a:extLst>
                    <a:ext uri="{FF2B5EF4-FFF2-40B4-BE49-F238E27FC236}">
                      <a16:creationId xmlns:a16="http://schemas.microsoft.com/office/drawing/2014/main" id="{82093ACD-E59E-9A7D-BFBD-712EE0E499DE}"/>
                    </a:ext>
                  </a:extLst>
                </p:cNvPr>
                <p:cNvPicPr>
                  <a:picLocks noChangeAspect="1"/>
                </p:cNvPicPr>
                <p:nvPr/>
              </p:nvPicPr>
              <p:blipFill>
                <a:blip r:embed="rId8"/>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5" name="Hình ảnh 4">
            <a:extLst>
              <a:ext uri="{FF2B5EF4-FFF2-40B4-BE49-F238E27FC236}">
                <a16:creationId xmlns:a16="http://schemas.microsoft.com/office/drawing/2014/main" id="{98285795-20F5-7C7D-C9E5-CB7D1FAFCE5E}"/>
              </a:ext>
            </a:extLst>
          </p:cNvPr>
          <p:cNvPicPr>
            <a:picLocks noChangeAspect="1"/>
          </p:cNvPicPr>
          <p:nvPr/>
        </p:nvPicPr>
        <p:blipFill rotWithShape="1">
          <a:blip r:embed="rId2">
            <a:extLst>
              <a:ext uri="{28A0092B-C50C-407E-A947-70E740481C1C}">
                <a14:useLocalDpi xmlns:a14="http://schemas.microsoft.com/office/drawing/2010/main" val="0"/>
              </a:ext>
            </a:extLst>
          </a:blip>
          <a:srcRect l="27525" t="33203" r="42861" b="15312"/>
          <a:stretch/>
        </p:blipFill>
        <p:spPr>
          <a:xfrm>
            <a:off x="6172573" y="840689"/>
            <a:ext cx="4461674" cy="4507691"/>
          </a:xfrm>
          <a:prstGeom prst="ellipse">
            <a:avLst/>
          </a:prstGeom>
          <a:ln w="38100">
            <a:solidFill>
              <a:srgbClr val="D2EFEF"/>
            </a:solidFill>
            <a:prstDash val="sysDash"/>
          </a:ln>
          <a:effectLst>
            <a:glow rad="63500">
              <a:schemeClr val="accent1">
                <a:satMod val="175000"/>
                <a:alpha val="40000"/>
              </a:schemeClr>
            </a:glow>
            <a:outerShdw blurRad="50800" dist="38100" algn="l" rotWithShape="0">
              <a:prstClr val="black">
                <a:alpha val="40000"/>
              </a:prstClr>
            </a:outerShdw>
          </a:effectLst>
        </p:spPr>
      </p:pic>
      <p:grpSp>
        <p:nvGrpSpPr>
          <p:cNvPr id="6" name="Nhóm 5">
            <a:extLst>
              <a:ext uri="{FF2B5EF4-FFF2-40B4-BE49-F238E27FC236}">
                <a16:creationId xmlns:a16="http://schemas.microsoft.com/office/drawing/2014/main" id="{6B6101CD-EC11-0CFB-B3BC-3E73167C65FA}"/>
              </a:ext>
            </a:extLst>
          </p:cNvPr>
          <p:cNvGrpSpPr/>
          <p:nvPr/>
        </p:nvGrpSpPr>
        <p:grpSpPr>
          <a:xfrm>
            <a:off x="2056198" y="1442293"/>
            <a:ext cx="2819046" cy="889503"/>
            <a:chOff x="4275174" y="1694791"/>
            <a:chExt cx="2819046" cy="889503"/>
          </a:xfrm>
        </p:grpSpPr>
        <p:grpSp>
          <p:nvGrpSpPr>
            <p:cNvPr id="7" name="Đồ họa 19">
              <a:extLst>
                <a:ext uri="{FF2B5EF4-FFF2-40B4-BE49-F238E27FC236}">
                  <a16:creationId xmlns:a16="http://schemas.microsoft.com/office/drawing/2014/main" id="{EB37674E-72F7-A6DD-58BA-FAE7000821F5}"/>
                </a:ext>
              </a:extLst>
            </p:cNvPr>
            <p:cNvGrpSpPr/>
            <p:nvPr/>
          </p:nvGrpSpPr>
          <p:grpSpPr>
            <a:xfrm>
              <a:off x="4275174" y="1694791"/>
              <a:ext cx="2819046" cy="889503"/>
              <a:chOff x="5057775" y="2727959"/>
              <a:chExt cx="2076450" cy="889503"/>
            </a:xfrm>
          </p:grpSpPr>
          <p:sp>
            <p:nvSpPr>
              <p:cNvPr id="20" name="Hình tự do: Hình 19">
                <a:extLst>
                  <a:ext uri="{FF2B5EF4-FFF2-40B4-BE49-F238E27FC236}">
                    <a16:creationId xmlns:a16="http://schemas.microsoft.com/office/drawing/2014/main" id="{3FA4570C-802D-4055-4A7D-94DEAB362C08}"/>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2EFEF"/>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31E6B57-5B07-6871-6AB2-1A92384CC244}"/>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BD925740-9849-F7B2-6FAE-B2E9669C4386}"/>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ADBDC"/>
              </a:solidFill>
              <a:ln w="9525" cap="flat">
                <a:noFill/>
                <a:prstDash val="solid"/>
                <a:miter/>
              </a:ln>
            </p:spPr>
            <p:txBody>
              <a:bodyPr rtlCol="0" anchor="ctr"/>
              <a:lstStyle/>
              <a:p>
                <a:endParaRPr lang="vi-VN" dirty="0"/>
              </a:p>
            </p:txBody>
          </p:sp>
          <p:grpSp>
            <p:nvGrpSpPr>
              <p:cNvPr id="25" name="Đồ họa 19">
                <a:extLst>
                  <a:ext uri="{FF2B5EF4-FFF2-40B4-BE49-F238E27FC236}">
                    <a16:creationId xmlns:a16="http://schemas.microsoft.com/office/drawing/2014/main" id="{A5233B0B-7258-B6E6-DA23-E80FD598E637}"/>
                  </a:ext>
                </a:extLst>
              </p:cNvPr>
              <p:cNvGrpSpPr/>
              <p:nvPr/>
            </p:nvGrpSpPr>
            <p:grpSpPr>
              <a:xfrm>
                <a:off x="5258126" y="2748914"/>
                <a:ext cx="1646864" cy="868548"/>
                <a:chOff x="5258126" y="2748914"/>
                <a:chExt cx="1646864" cy="868548"/>
              </a:xfrm>
              <a:solidFill>
                <a:srgbClr val="5D8255"/>
              </a:solidFill>
            </p:grpSpPr>
            <p:sp>
              <p:nvSpPr>
                <p:cNvPr id="29" name="Hình tự do: Hình 28">
                  <a:extLst>
                    <a:ext uri="{FF2B5EF4-FFF2-40B4-BE49-F238E27FC236}">
                      <a16:creationId xmlns:a16="http://schemas.microsoft.com/office/drawing/2014/main" id="{2045CB2D-E2BE-8B13-0DEE-8F3A2E41D74A}"/>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8ADBDC"/>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3F6EBDF9-4C49-3C39-D587-43FC8674013E}"/>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8ADBDC"/>
                </a:solidFill>
                <a:ln w="9525"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AA09A67C-645C-513E-0736-47D7EAE57D00}"/>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8ADBDC"/>
                </a:solidFill>
                <a:ln w="9525"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ACD100B7-E6F2-69F0-D501-D0E319C48518}"/>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8ADBDC"/>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4F8FADA9-63ED-4B16-B429-AEAC06FDF40F}"/>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dirty="0"/>
              </a:p>
            </p:txBody>
          </p:sp>
        </p:grpSp>
        <p:sp>
          <p:nvSpPr>
            <p:cNvPr id="8" name="Hộp Văn bản 7">
              <a:extLst>
                <a:ext uri="{FF2B5EF4-FFF2-40B4-BE49-F238E27FC236}">
                  <a16:creationId xmlns:a16="http://schemas.microsoft.com/office/drawing/2014/main" id="{EECFCBDA-BE0D-DCCC-0881-C57BE4BDA112}"/>
                </a:ext>
              </a:extLst>
            </p:cNvPr>
            <p:cNvSpPr txBox="1"/>
            <p:nvPr/>
          </p:nvSpPr>
          <p:spPr>
            <a:xfrm>
              <a:off x="4598839" y="1782013"/>
              <a:ext cx="2249334" cy="646331"/>
            </a:xfrm>
            <a:prstGeom prst="rect">
              <a:avLst/>
            </a:prstGeom>
            <a:noFill/>
          </p:spPr>
          <p:txBody>
            <a:bodyPr wrap="none" rtlCol="0">
              <a:spAutoFit/>
            </a:bodyPr>
            <a:lstStyle/>
            <a:p>
              <a:r>
                <a:rPr lang="en-US" sz="3600" b="1" dirty="0" err="1">
                  <a:latin typeface="Cambria" panose="02040503050406030204" pitchFamily="18" charset="0"/>
                  <a:ea typeface="Cambria" panose="02040503050406030204" pitchFamily="18" charset="0"/>
                  <a:cs typeface="Vogue-ExtraBold" panose="020B0500000000000000" pitchFamily="34" charset="0"/>
                </a:rPr>
                <a:t>Bạch</a:t>
              </a:r>
              <a:r>
                <a:rPr lang="en-US" sz="3600" b="1" dirty="0">
                  <a:latin typeface="Cambria" panose="02040503050406030204" pitchFamily="18" charset="0"/>
                  <a:ea typeface="Cambria" panose="02040503050406030204" pitchFamily="18" charset="0"/>
                  <a:cs typeface="Vogue-ExtraBold" panose="020B0500000000000000" pitchFamily="34" charset="0"/>
                </a:rPr>
                <a:t> </a:t>
              </a:r>
              <a:r>
                <a:rPr lang="en-US" sz="3600" b="1" dirty="0" err="1">
                  <a:latin typeface="Cambria" panose="02040503050406030204" pitchFamily="18" charset="0"/>
                  <a:ea typeface="Cambria" panose="02040503050406030204" pitchFamily="18" charset="0"/>
                  <a:cs typeface="Vogue-ExtraBold" panose="020B0500000000000000" pitchFamily="34" charset="0"/>
                </a:rPr>
                <a:t>tuộc</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1182769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46337B-AAB7-CF95-8CA1-E17E7EB7F4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486" y="317023"/>
            <a:ext cx="10384971" cy="6035040"/>
          </a:xfrm>
          <a:prstGeom prst="rect">
            <a:avLst/>
          </a:prstGeom>
        </p:spPr>
      </p:pic>
      <p:grpSp>
        <p:nvGrpSpPr>
          <p:cNvPr id="9" name="Đồ họa 7">
            <a:extLst>
              <a:ext uri="{FF2B5EF4-FFF2-40B4-BE49-F238E27FC236}">
                <a16:creationId xmlns:a16="http://schemas.microsoft.com/office/drawing/2014/main" id="{1EA66C52-AFD3-C1BD-611F-2812ACA76631}"/>
              </a:ext>
            </a:extLst>
          </p:cNvPr>
          <p:cNvGrpSpPr/>
          <p:nvPr/>
        </p:nvGrpSpPr>
        <p:grpSpPr>
          <a:xfrm>
            <a:off x="5827221" y="1553735"/>
            <a:ext cx="2095944" cy="2094608"/>
            <a:chOff x="5790181" y="3123642"/>
            <a:chExt cx="2095944" cy="2094608"/>
          </a:xfrm>
        </p:grpSpPr>
        <p:sp>
          <p:nvSpPr>
            <p:cNvPr id="10" name="Hình tự do: Hình 9">
              <a:extLst>
                <a:ext uri="{FF2B5EF4-FFF2-40B4-BE49-F238E27FC236}">
                  <a16:creationId xmlns:a16="http://schemas.microsoft.com/office/drawing/2014/main" id="{05795DB6-DE96-7A25-7881-40AC33245745}"/>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F97C6FBC-18FA-6ECF-937A-F27D362BE16B}"/>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54D76B1-D43F-90CB-DE3A-6FB4B86CDF2E}"/>
                </a:ext>
              </a:extLst>
            </p:cNvPr>
            <p:cNvGrpSpPr/>
            <p:nvPr/>
          </p:nvGrpSpPr>
          <p:grpSpPr>
            <a:xfrm>
              <a:off x="5790181" y="3123642"/>
              <a:ext cx="2095944" cy="2094608"/>
              <a:chOff x="5790181" y="3123642"/>
              <a:chExt cx="2095944" cy="2094608"/>
            </a:xfrm>
          </p:grpSpPr>
          <p:pic>
            <p:nvPicPr>
              <p:cNvPr id="13" name="Hình ảnh 12">
                <a:extLst>
                  <a:ext uri="{FF2B5EF4-FFF2-40B4-BE49-F238E27FC236}">
                    <a16:creationId xmlns:a16="http://schemas.microsoft.com/office/drawing/2014/main" id="{5AA6C70B-C62D-E490-45F5-AFD19D70D104}"/>
                  </a:ext>
                </a:extLst>
              </p:cNvPr>
              <p:cNvPicPr>
                <a:picLocks noChangeAspect="1"/>
              </p:cNvPicPr>
              <p:nvPr/>
            </p:nvPicPr>
            <p:blipFill>
              <a:blip r:embed="rId3"/>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14" name="Hình ảnh 13">
                <a:extLst>
                  <a:ext uri="{FF2B5EF4-FFF2-40B4-BE49-F238E27FC236}">
                    <a16:creationId xmlns:a16="http://schemas.microsoft.com/office/drawing/2014/main" id="{F42C469F-A4BD-1C9C-55A7-4D3B5276EA53}"/>
                  </a:ext>
                </a:extLst>
              </p:cNvPr>
              <p:cNvPicPr>
                <a:picLocks noChangeAspect="1"/>
              </p:cNvPicPr>
              <p:nvPr/>
            </p:nvPicPr>
            <p:blipFill>
              <a:blip r:embed="rId4"/>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15" name="Đồ họa 7">
                <a:extLst>
                  <a:ext uri="{FF2B5EF4-FFF2-40B4-BE49-F238E27FC236}">
                    <a16:creationId xmlns:a16="http://schemas.microsoft.com/office/drawing/2014/main" id="{FAAC1F89-CC99-0FE1-3073-915BA916478C}"/>
                  </a:ext>
                </a:extLst>
              </p:cNvPr>
              <p:cNvGrpSpPr/>
              <p:nvPr/>
            </p:nvGrpSpPr>
            <p:grpSpPr>
              <a:xfrm>
                <a:off x="5790181" y="3123642"/>
                <a:ext cx="1241248" cy="1239911"/>
                <a:chOff x="5790181" y="3123642"/>
                <a:chExt cx="1241248" cy="1239911"/>
              </a:xfrm>
            </p:grpSpPr>
            <p:pic>
              <p:nvPicPr>
                <p:cNvPr id="16" name="Hình ảnh 15">
                  <a:extLst>
                    <a:ext uri="{FF2B5EF4-FFF2-40B4-BE49-F238E27FC236}">
                      <a16:creationId xmlns:a16="http://schemas.microsoft.com/office/drawing/2014/main" id="{EEA614C8-A666-3689-4E2F-2FE82DC6833A}"/>
                    </a:ext>
                  </a:extLst>
                </p:cNvPr>
                <p:cNvPicPr>
                  <a:picLocks noChangeAspect="1"/>
                </p:cNvPicPr>
                <p:nvPr/>
              </p:nvPicPr>
              <p:blipFill>
                <a:blip r:embed="rId5"/>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7" name="Hình ảnh 16">
                  <a:extLst>
                    <a:ext uri="{FF2B5EF4-FFF2-40B4-BE49-F238E27FC236}">
                      <a16:creationId xmlns:a16="http://schemas.microsoft.com/office/drawing/2014/main" id="{3EBA9593-B11E-E3F2-3890-BA6F95AF8F86}"/>
                    </a:ext>
                  </a:extLst>
                </p:cNvPr>
                <p:cNvPicPr>
                  <a:picLocks noChangeAspect="1"/>
                </p:cNvPicPr>
                <p:nvPr/>
              </p:nvPicPr>
              <p:blipFill>
                <a:blip r:embed="rId6"/>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8" name="Hình ảnh 17">
                  <a:extLst>
                    <a:ext uri="{FF2B5EF4-FFF2-40B4-BE49-F238E27FC236}">
                      <a16:creationId xmlns:a16="http://schemas.microsoft.com/office/drawing/2014/main" id="{1CC5B7CE-920A-EA32-ECD9-CCD8EC931DEB}"/>
                    </a:ext>
                  </a:extLst>
                </p:cNvPr>
                <p:cNvPicPr>
                  <a:picLocks noChangeAspect="1"/>
                </p:cNvPicPr>
                <p:nvPr/>
              </p:nvPicPr>
              <p:blipFill>
                <a:blip r:embed="rId7"/>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9" name="Hình ảnh 18">
                  <a:extLst>
                    <a:ext uri="{FF2B5EF4-FFF2-40B4-BE49-F238E27FC236}">
                      <a16:creationId xmlns:a16="http://schemas.microsoft.com/office/drawing/2014/main" id="{82093ACD-E59E-9A7D-BFBD-712EE0E499DE}"/>
                    </a:ext>
                  </a:extLst>
                </p:cNvPr>
                <p:cNvPicPr>
                  <a:picLocks noChangeAspect="1"/>
                </p:cNvPicPr>
                <p:nvPr/>
              </p:nvPicPr>
              <p:blipFill>
                <a:blip r:embed="rId8"/>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5" name="Hình ảnh 4">
            <a:extLst>
              <a:ext uri="{FF2B5EF4-FFF2-40B4-BE49-F238E27FC236}">
                <a16:creationId xmlns:a16="http://schemas.microsoft.com/office/drawing/2014/main" id="{98285795-20F5-7C7D-C9E5-CB7D1FAFCE5E}"/>
              </a:ext>
            </a:extLst>
          </p:cNvPr>
          <p:cNvPicPr>
            <a:picLocks noChangeAspect="1"/>
          </p:cNvPicPr>
          <p:nvPr/>
        </p:nvPicPr>
        <p:blipFill rotWithShape="1">
          <a:blip r:embed="rId2">
            <a:extLst>
              <a:ext uri="{28A0092B-C50C-407E-A947-70E740481C1C}">
                <a14:useLocalDpi xmlns:a14="http://schemas.microsoft.com/office/drawing/2010/main" val="0"/>
              </a:ext>
            </a:extLst>
          </a:blip>
          <a:srcRect l="48922" t="10895" r="21464" b="37620"/>
          <a:stretch/>
        </p:blipFill>
        <p:spPr>
          <a:xfrm>
            <a:off x="1146686" y="736924"/>
            <a:ext cx="4461674" cy="4507691"/>
          </a:xfrm>
          <a:prstGeom prst="ellipse">
            <a:avLst/>
          </a:prstGeom>
          <a:ln w="38100">
            <a:solidFill>
              <a:srgbClr val="D2EFEF"/>
            </a:solidFill>
            <a:prstDash val="sysDash"/>
          </a:ln>
          <a:effectLst>
            <a:glow rad="63500">
              <a:schemeClr val="accent1">
                <a:satMod val="175000"/>
                <a:alpha val="40000"/>
              </a:schemeClr>
            </a:glow>
            <a:outerShdw blurRad="50800" dist="38100" algn="l" rotWithShape="0">
              <a:prstClr val="black">
                <a:alpha val="40000"/>
              </a:prstClr>
            </a:outerShdw>
          </a:effectLst>
        </p:spPr>
      </p:pic>
      <p:grpSp>
        <p:nvGrpSpPr>
          <p:cNvPr id="6" name="Nhóm 5">
            <a:extLst>
              <a:ext uri="{FF2B5EF4-FFF2-40B4-BE49-F238E27FC236}">
                <a16:creationId xmlns:a16="http://schemas.microsoft.com/office/drawing/2014/main" id="{6B6101CD-EC11-0CFB-B3BC-3E73167C65FA}"/>
              </a:ext>
            </a:extLst>
          </p:cNvPr>
          <p:cNvGrpSpPr/>
          <p:nvPr/>
        </p:nvGrpSpPr>
        <p:grpSpPr>
          <a:xfrm>
            <a:off x="6609689" y="3850374"/>
            <a:ext cx="2819046" cy="889503"/>
            <a:chOff x="4275174" y="1694791"/>
            <a:chExt cx="2819046" cy="889503"/>
          </a:xfrm>
        </p:grpSpPr>
        <p:grpSp>
          <p:nvGrpSpPr>
            <p:cNvPr id="7" name="Đồ họa 19">
              <a:extLst>
                <a:ext uri="{FF2B5EF4-FFF2-40B4-BE49-F238E27FC236}">
                  <a16:creationId xmlns:a16="http://schemas.microsoft.com/office/drawing/2014/main" id="{EB37674E-72F7-A6DD-58BA-FAE7000821F5}"/>
                </a:ext>
              </a:extLst>
            </p:cNvPr>
            <p:cNvGrpSpPr/>
            <p:nvPr/>
          </p:nvGrpSpPr>
          <p:grpSpPr>
            <a:xfrm>
              <a:off x="4275174" y="1694791"/>
              <a:ext cx="2819046" cy="889503"/>
              <a:chOff x="5057775" y="2727959"/>
              <a:chExt cx="2076450" cy="889503"/>
            </a:xfrm>
          </p:grpSpPr>
          <p:sp>
            <p:nvSpPr>
              <p:cNvPr id="20" name="Hình tự do: Hình 19">
                <a:extLst>
                  <a:ext uri="{FF2B5EF4-FFF2-40B4-BE49-F238E27FC236}">
                    <a16:creationId xmlns:a16="http://schemas.microsoft.com/office/drawing/2014/main" id="{3FA4570C-802D-4055-4A7D-94DEAB362C08}"/>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2EFEF"/>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31E6B57-5B07-6871-6AB2-1A92384CC244}"/>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BD925740-9849-F7B2-6FAE-B2E9669C4386}"/>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ADBDC"/>
              </a:solidFill>
              <a:ln w="9525" cap="flat">
                <a:noFill/>
                <a:prstDash val="solid"/>
                <a:miter/>
              </a:ln>
            </p:spPr>
            <p:txBody>
              <a:bodyPr rtlCol="0" anchor="ctr"/>
              <a:lstStyle/>
              <a:p>
                <a:endParaRPr lang="vi-VN" dirty="0"/>
              </a:p>
            </p:txBody>
          </p:sp>
          <p:grpSp>
            <p:nvGrpSpPr>
              <p:cNvPr id="25" name="Đồ họa 19">
                <a:extLst>
                  <a:ext uri="{FF2B5EF4-FFF2-40B4-BE49-F238E27FC236}">
                    <a16:creationId xmlns:a16="http://schemas.microsoft.com/office/drawing/2014/main" id="{A5233B0B-7258-B6E6-DA23-E80FD598E637}"/>
                  </a:ext>
                </a:extLst>
              </p:cNvPr>
              <p:cNvGrpSpPr/>
              <p:nvPr/>
            </p:nvGrpSpPr>
            <p:grpSpPr>
              <a:xfrm>
                <a:off x="5258126" y="2748914"/>
                <a:ext cx="1646864" cy="868548"/>
                <a:chOff x="5258126" y="2748914"/>
                <a:chExt cx="1646864" cy="868548"/>
              </a:xfrm>
              <a:solidFill>
                <a:srgbClr val="5D8255"/>
              </a:solidFill>
            </p:grpSpPr>
            <p:sp>
              <p:nvSpPr>
                <p:cNvPr id="29" name="Hình tự do: Hình 28">
                  <a:extLst>
                    <a:ext uri="{FF2B5EF4-FFF2-40B4-BE49-F238E27FC236}">
                      <a16:creationId xmlns:a16="http://schemas.microsoft.com/office/drawing/2014/main" id="{2045CB2D-E2BE-8B13-0DEE-8F3A2E41D74A}"/>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8ADBDC"/>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3F6EBDF9-4C49-3C39-D587-43FC8674013E}"/>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8ADBDC"/>
                </a:solidFill>
                <a:ln w="9525"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AA09A67C-645C-513E-0736-47D7EAE57D00}"/>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8ADBDC"/>
                </a:solidFill>
                <a:ln w="9525"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ACD100B7-E6F2-69F0-D501-D0E319C48518}"/>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8ADBDC"/>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4F8FADA9-63ED-4B16-B429-AEAC06FDF40F}"/>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dirty="0"/>
              </a:p>
            </p:txBody>
          </p:sp>
        </p:grpSp>
        <p:sp>
          <p:nvSpPr>
            <p:cNvPr id="8" name="Hộp Văn bản 7">
              <a:extLst>
                <a:ext uri="{FF2B5EF4-FFF2-40B4-BE49-F238E27FC236}">
                  <a16:creationId xmlns:a16="http://schemas.microsoft.com/office/drawing/2014/main" id="{EECFCBDA-BE0D-DCCC-0881-C57BE4BDA112}"/>
                </a:ext>
              </a:extLst>
            </p:cNvPr>
            <p:cNvSpPr txBox="1"/>
            <p:nvPr/>
          </p:nvSpPr>
          <p:spPr>
            <a:xfrm>
              <a:off x="4923126" y="1840308"/>
              <a:ext cx="1580882" cy="646331"/>
            </a:xfrm>
            <a:prstGeom prst="rect">
              <a:avLst/>
            </a:prstGeom>
            <a:noFill/>
          </p:spPr>
          <p:txBody>
            <a:bodyPr wrap="none" rtlCol="0">
              <a:spAutoFit/>
            </a:bodyPr>
            <a:lstStyle/>
            <a:p>
              <a:r>
                <a:rPr lang="en-US" sz="3600" b="1" dirty="0" err="1">
                  <a:latin typeface="Cambria" panose="02040503050406030204" pitchFamily="18" charset="0"/>
                  <a:ea typeface="Cambria" panose="02040503050406030204" pitchFamily="18" charset="0"/>
                  <a:cs typeface="Vogue-ExtraBold" panose="020B0500000000000000" pitchFamily="34" charset="0"/>
                </a:rPr>
                <a:t>Cá</a:t>
              </a:r>
              <a:r>
                <a:rPr lang="en-US" sz="3600" b="1" dirty="0">
                  <a:latin typeface="Cambria" panose="02040503050406030204" pitchFamily="18" charset="0"/>
                  <a:ea typeface="Cambria" panose="02040503050406030204" pitchFamily="18" charset="0"/>
                  <a:cs typeface="Vogue-ExtraBold" panose="020B0500000000000000" pitchFamily="34" charset="0"/>
                </a:rPr>
                <a:t> </a:t>
              </a:r>
              <a:r>
                <a:rPr lang="en-US" sz="3600" b="1" dirty="0" err="1">
                  <a:latin typeface="Cambria" panose="02040503050406030204" pitchFamily="18" charset="0"/>
                  <a:ea typeface="Cambria" panose="02040503050406030204" pitchFamily="18" charset="0"/>
                  <a:cs typeface="Vogue-ExtraBold" panose="020B0500000000000000" pitchFamily="34" charset="0"/>
                </a:rPr>
                <a:t>heo</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3689146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309</Words>
  <Application>Microsoft Office PowerPoint</Application>
  <PresentationFormat>Widescreen</PresentationFormat>
  <Paragraphs>34</Paragraphs>
  <Slides>20</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#9Slide07 HoneyCream</vt:lpstr>
      <vt:lpstr>Vogue-ExtraBold</vt:lpstr>
      <vt:lpstr>Cambria</vt:lpstr>
      <vt:lpstr>Fredoka One</vt:lpstr>
      <vt:lpstr>Calibri</vt:lpstr>
      <vt:lpstr>M PLUS Rounded 1c</vt:lpstr>
      <vt:lpstr>SVN-Ready</vt:lpstr>
      <vt:lpstr>SVN-Dancing Script</vt:lpstr>
      <vt:lpstr>Times New Roman</vt:lpstr>
      <vt:lpstr>UTM Avo</vt:lpstr>
      <vt:lpstr>Arial</vt:lpstr>
      <vt:lpstr>SVN-Newton</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Windows User</cp:lastModifiedBy>
  <cp:revision>11</cp:revision>
  <dcterms:created xsi:type="dcterms:W3CDTF">2023-04-22T15:46:08Z</dcterms:created>
  <dcterms:modified xsi:type="dcterms:W3CDTF">2023-04-23T02:21:33Z</dcterms:modified>
</cp:coreProperties>
</file>