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1"/>
  </p:sldMasterIdLst>
  <p:notesMasterIdLst>
    <p:notesMasterId r:id="rId30"/>
  </p:notesMasterIdLst>
  <p:sldIdLst>
    <p:sldId id="256" r:id="rId2"/>
    <p:sldId id="262" r:id="rId3"/>
    <p:sldId id="307" r:id="rId4"/>
    <p:sldId id="285" r:id="rId5"/>
    <p:sldId id="306" r:id="rId6"/>
    <p:sldId id="286" r:id="rId7"/>
    <p:sldId id="267" r:id="rId8"/>
    <p:sldId id="258" r:id="rId9"/>
    <p:sldId id="288" r:id="rId10"/>
    <p:sldId id="260" r:id="rId11"/>
    <p:sldId id="308" r:id="rId12"/>
    <p:sldId id="309" r:id="rId13"/>
    <p:sldId id="287" r:id="rId14"/>
    <p:sldId id="303" r:id="rId15"/>
    <p:sldId id="304" r:id="rId16"/>
    <p:sldId id="292" r:id="rId17"/>
    <p:sldId id="293" r:id="rId18"/>
    <p:sldId id="261" r:id="rId19"/>
    <p:sldId id="294" r:id="rId20"/>
    <p:sldId id="295" r:id="rId21"/>
    <p:sldId id="296" r:id="rId22"/>
    <p:sldId id="298" r:id="rId23"/>
    <p:sldId id="310" r:id="rId24"/>
    <p:sldId id="268" r:id="rId25"/>
    <p:sldId id="301" r:id="rId26"/>
    <p:sldId id="300" r:id="rId27"/>
    <p:sldId id="284" r:id="rId28"/>
    <p:sldId id="302" r:id="rId29"/>
  </p:sldIdLst>
  <p:sldSz cx="13444538" cy="7562850"/>
  <p:notesSz cx="6858000" cy="9144000"/>
  <p:embeddedFontLst>
    <p:embeddedFont>
      <p:font typeface="Mochiy Pop One" panose="020B0604020202020204" charset="-128"/>
      <p:regular r:id="rId31"/>
    </p:embeddedFont>
    <p:embeddedFont>
      <p:font typeface="Cambria" panose="02040503050406030204" pitchFamily="18" charset="0"/>
      <p:regular r:id="rId32"/>
      <p:bold r:id="rId33"/>
      <p:italic r:id="rId34"/>
      <p:boldItalic r:id="rId35"/>
    </p:embeddedFont>
    <p:embeddedFont>
      <p:font typeface="Nunito Light" panose="020B0604020202020204" charset="0"/>
      <p:regular r:id="rId36"/>
      <p:italic r:id="rId37"/>
    </p:embeddedFont>
    <p:embeddedFont>
      <p:font typeface="宋体" panose="02010600030101010101" pitchFamily="2" charset="-122"/>
      <p:regular r:id="rId38"/>
    </p:embeddedFont>
    <p:embeddedFont>
      <p:font typeface="Catamaran" panose="020B0604020202020204" charset="0"/>
      <p:regular r:id="rId39"/>
      <p:bold r:id="rId40"/>
    </p:embeddedFont>
    <p:embeddedFont>
      <p:font typeface="UTM Avo" panose="02040603050506020204" pitchFamily="18" charset="0"/>
      <p:regular r:id="rId41"/>
      <p:bold r:id="rId42"/>
      <p:italic r:id="rId43"/>
      <p:boldItalic r:id="rId44"/>
    </p:embeddedFont>
    <p:embeddedFont>
      <p:font typeface="#9Slide07 HoneyCream" panose="020B0604020202020204" charset="0"/>
      <p:regular r:id="rId45"/>
    </p:embeddedFont>
    <p:embeddedFont>
      <p:font typeface="Bebas Neue"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F6F602-B89F-4E85-9374-0057622321D6}">
  <a:tblStyle styleId="{09F6F602-B89F-4E85-9374-0057622321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8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62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16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05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25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238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75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04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2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85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296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32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156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384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368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4"/>
        <p:cNvGrpSpPr/>
        <p:nvPr/>
      </p:nvGrpSpPr>
      <p:grpSpPr>
        <a:xfrm>
          <a:off x="0" y="0"/>
          <a:ext cx="0" cy="0"/>
          <a:chOff x="0" y="0"/>
          <a:chExt cx="0" cy="0"/>
        </a:xfrm>
      </p:grpSpPr>
      <p:sp>
        <p:nvSpPr>
          <p:cNvPr id="7695" name="Google Shape;7695;g1fc4b7145f2_0_4085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6" name="Google Shape;7696;g1fc4b7145f2_0_40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40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facedb181a_0_22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facedb181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74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acedb181a_0_100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acedb181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08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1fb3cfb681f_6_480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1fb3cfb681f_6_4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1fc4b7145f2_0_233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1fc4b7145f2_0_2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80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1facedb181a_0_10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1facedb181a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799646" y="-697162"/>
            <a:ext cx="16930060" cy="7994284"/>
            <a:chOff x="-1870359" y="-607458"/>
            <a:chExt cx="11400719" cy="6771374"/>
          </a:xfrm>
        </p:grpSpPr>
        <p:sp>
          <p:nvSpPr>
            <p:cNvPr id="10" name="Google Shape;10;p2"/>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1" name="Google Shape;11;p2"/>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 name="Google Shape;12;p2"/>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 name="Google Shape;13;p2"/>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4" name="Google Shape;14;p2"/>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5" name="Google Shape;15;p2"/>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6" name="Google Shape;16;p2"/>
          <p:cNvSpPr/>
          <p:nvPr/>
        </p:nvSpPr>
        <p:spPr>
          <a:xfrm>
            <a:off x="867938" y="1195800"/>
            <a:ext cx="11709560" cy="51705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 name="Google Shape;17;p2"/>
          <p:cNvSpPr/>
          <p:nvPr/>
        </p:nvSpPr>
        <p:spPr>
          <a:xfrm>
            <a:off x="-48930" y="5016109"/>
            <a:ext cx="13605649" cy="254595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 name="Google Shape;18;p2"/>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19" name="Google Shape;19;p2"/>
          <p:cNvGrpSpPr/>
          <p:nvPr/>
        </p:nvGrpSpPr>
        <p:grpSpPr>
          <a:xfrm>
            <a:off x="-1015959" y="7978"/>
            <a:ext cx="15791752" cy="7668047"/>
            <a:chOff x="-669222" y="-10185"/>
            <a:chExt cx="10634181" cy="6495042"/>
          </a:xfrm>
        </p:grpSpPr>
        <p:sp>
          <p:nvSpPr>
            <p:cNvPr id="20" name="Google Shape;20;p2"/>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 name="Google Shape;21;p2"/>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2" name="Google Shape;22;p2"/>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 name="Google Shape;23;p2"/>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 name="Google Shape;24;p2"/>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5" name="Google Shape;25;p2"/>
          <p:cNvGrpSpPr/>
          <p:nvPr/>
        </p:nvGrpSpPr>
        <p:grpSpPr>
          <a:xfrm>
            <a:off x="67084" y="1110578"/>
            <a:ext cx="858256" cy="3355506"/>
            <a:chOff x="60100" y="678925"/>
            <a:chExt cx="577950" cy="2842204"/>
          </a:xfrm>
        </p:grpSpPr>
        <p:sp>
          <p:nvSpPr>
            <p:cNvPr id="26" name="Google Shape;26;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 name="Google Shape;27;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 name="Google Shape;28;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 name="Google Shape;29;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 name="Google Shape;30;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 name="Google Shape;31;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 name="Google Shape;32;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3" name="Google Shape;33;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4" name="Google Shape;34;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5" name="Google Shape;35;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6" name="Google Shape;36;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37" name="Google Shape;37;p2"/>
          <p:cNvGrpSpPr/>
          <p:nvPr/>
        </p:nvGrpSpPr>
        <p:grpSpPr>
          <a:xfrm rot="10800000" flipH="1">
            <a:off x="12609185" y="1110523"/>
            <a:ext cx="858256" cy="3355506"/>
            <a:chOff x="60100" y="678925"/>
            <a:chExt cx="577950" cy="2842204"/>
          </a:xfrm>
        </p:grpSpPr>
        <p:sp>
          <p:nvSpPr>
            <p:cNvPr id="38" name="Google Shape;38;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9" name="Google Shape;39;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0" name="Google Shape;40;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1" name="Google Shape;41;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2" name="Google Shape;42;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3" name="Google Shape;43;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4" name="Google Shape;44;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5" name="Google Shape;45;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6" name="Google Shape;46;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7" name="Google Shape;47;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48" name="Google Shape;48;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49" name="Google Shape;49;p2"/>
          <p:cNvGrpSpPr/>
          <p:nvPr/>
        </p:nvGrpSpPr>
        <p:grpSpPr>
          <a:xfrm>
            <a:off x="2173144" y="36984"/>
            <a:ext cx="9302333" cy="407566"/>
            <a:chOff x="1478323" y="198598"/>
            <a:chExt cx="6264200" cy="345219"/>
          </a:xfrm>
        </p:grpSpPr>
        <p:sp>
          <p:nvSpPr>
            <p:cNvPr id="50" name="Google Shape;50;p2"/>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1" name="Google Shape;51;p2"/>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2" name="Google Shape;52;p2"/>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3" name="Google Shape;53;p2"/>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4" name="Google Shape;54;p2"/>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 name="Google Shape;55;p2"/>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6" name="Google Shape;56;p2"/>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7" name="Google Shape;57;p2"/>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58" name="Google Shape;58;p2"/>
          <p:cNvSpPr txBox="1">
            <a:spLocks noGrp="1"/>
          </p:cNvSpPr>
          <p:nvPr>
            <p:ph type="ctrTitle"/>
          </p:nvPr>
        </p:nvSpPr>
        <p:spPr>
          <a:xfrm>
            <a:off x="2545450" y="1544108"/>
            <a:ext cx="8354537" cy="369390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6600"/>
              <a:buNone/>
              <a:defRPr sz="13584"/>
            </a:lvl1pPr>
            <a:lvl2pPr lvl="1" algn="ctr">
              <a:spcBef>
                <a:spcPts val="0"/>
              </a:spcBef>
              <a:spcAft>
                <a:spcPts val="0"/>
              </a:spcAft>
              <a:buSzPts val="6600"/>
              <a:buNone/>
              <a:defRPr sz="8301"/>
            </a:lvl2pPr>
            <a:lvl3pPr lvl="2" algn="ctr">
              <a:spcBef>
                <a:spcPts val="0"/>
              </a:spcBef>
              <a:spcAft>
                <a:spcPts val="0"/>
              </a:spcAft>
              <a:buSzPts val="6600"/>
              <a:buNone/>
              <a:defRPr sz="8301"/>
            </a:lvl3pPr>
            <a:lvl4pPr lvl="3" algn="ctr">
              <a:spcBef>
                <a:spcPts val="0"/>
              </a:spcBef>
              <a:spcAft>
                <a:spcPts val="0"/>
              </a:spcAft>
              <a:buSzPts val="6600"/>
              <a:buNone/>
              <a:defRPr sz="8301"/>
            </a:lvl4pPr>
            <a:lvl5pPr lvl="4" algn="ctr">
              <a:spcBef>
                <a:spcPts val="0"/>
              </a:spcBef>
              <a:spcAft>
                <a:spcPts val="0"/>
              </a:spcAft>
              <a:buSzPts val="6600"/>
              <a:buNone/>
              <a:defRPr sz="8301"/>
            </a:lvl5pPr>
            <a:lvl6pPr lvl="5" algn="ctr">
              <a:spcBef>
                <a:spcPts val="0"/>
              </a:spcBef>
              <a:spcAft>
                <a:spcPts val="0"/>
              </a:spcAft>
              <a:buSzPts val="6600"/>
              <a:buNone/>
              <a:defRPr sz="8301"/>
            </a:lvl6pPr>
            <a:lvl7pPr lvl="6" algn="ctr">
              <a:spcBef>
                <a:spcPts val="0"/>
              </a:spcBef>
              <a:spcAft>
                <a:spcPts val="0"/>
              </a:spcAft>
              <a:buSzPts val="6600"/>
              <a:buNone/>
              <a:defRPr sz="8301"/>
            </a:lvl7pPr>
            <a:lvl8pPr lvl="7" algn="ctr">
              <a:spcBef>
                <a:spcPts val="0"/>
              </a:spcBef>
              <a:spcAft>
                <a:spcPts val="0"/>
              </a:spcAft>
              <a:buSzPts val="6600"/>
              <a:buNone/>
              <a:defRPr sz="8301"/>
            </a:lvl8pPr>
            <a:lvl9pPr lvl="8" algn="ctr">
              <a:spcBef>
                <a:spcPts val="0"/>
              </a:spcBef>
              <a:spcAft>
                <a:spcPts val="0"/>
              </a:spcAft>
              <a:buSzPts val="6600"/>
              <a:buNone/>
              <a:defRPr sz="8301"/>
            </a:lvl9pPr>
          </a:lstStyle>
          <a:p>
            <a:endParaRPr/>
          </a:p>
        </p:txBody>
      </p:sp>
      <p:sp>
        <p:nvSpPr>
          <p:cNvPr id="59" name="Google Shape;59;p2"/>
          <p:cNvSpPr txBox="1">
            <a:spLocks noGrp="1"/>
          </p:cNvSpPr>
          <p:nvPr>
            <p:ph type="subTitle" idx="1"/>
          </p:nvPr>
        </p:nvSpPr>
        <p:spPr>
          <a:xfrm>
            <a:off x="2545575" y="5395625"/>
            <a:ext cx="8354537" cy="602100"/>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2000"/>
              <a:buNone/>
              <a:defRPr sz="3019">
                <a:latin typeface="Catamaran"/>
                <a:ea typeface="Catamaran"/>
                <a:cs typeface="Catamaran"/>
                <a:sym typeface="Catamaran"/>
              </a:defRPr>
            </a:lvl1pPr>
            <a:lvl2pPr lvl="1" algn="ctr">
              <a:lnSpc>
                <a:spcPct val="100000"/>
              </a:lnSpc>
              <a:spcBef>
                <a:spcPts val="0"/>
              </a:spcBef>
              <a:spcAft>
                <a:spcPts val="0"/>
              </a:spcAft>
              <a:buSzPts val="2300"/>
              <a:buNone/>
              <a:defRPr sz="2893"/>
            </a:lvl2pPr>
            <a:lvl3pPr lvl="2" algn="ctr">
              <a:lnSpc>
                <a:spcPct val="100000"/>
              </a:lnSpc>
              <a:spcBef>
                <a:spcPts val="0"/>
              </a:spcBef>
              <a:spcAft>
                <a:spcPts val="0"/>
              </a:spcAft>
              <a:buSzPts val="2300"/>
              <a:buNone/>
              <a:defRPr sz="2893"/>
            </a:lvl3pPr>
            <a:lvl4pPr lvl="3" algn="ctr">
              <a:lnSpc>
                <a:spcPct val="100000"/>
              </a:lnSpc>
              <a:spcBef>
                <a:spcPts val="0"/>
              </a:spcBef>
              <a:spcAft>
                <a:spcPts val="0"/>
              </a:spcAft>
              <a:buSzPts val="2300"/>
              <a:buNone/>
              <a:defRPr sz="2893"/>
            </a:lvl4pPr>
            <a:lvl5pPr lvl="4" algn="ctr">
              <a:lnSpc>
                <a:spcPct val="100000"/>
              </a:lnSpc>
              <a:spcBef>
                <a:spcPts val="0"/>
              </a:spcBef>
              <a:spcAft>
                <a:spcPts val="0"/>
              </a:spcAft>
              <a:buSzPts val="2300"/>
              <a:buNone/>
              <a:defRPr sz="2893"/>
            </a:lvl5pPr>
            <a:lvl6pPr lvl="5" algn="ctr">
              <a:lnSpc>
                <a:spcPct val="100000"/>
              </a:lnSpc>
              <a:spcBef>
                <a:spcPts val="0"/>
              </a:spcBef>
              <a:spcAft>
                <a:spcPts val="0"/>
              </a:spcAft>
              <a:buSzPts val="2300"/>
              <a:buNone/>
              <a:defRPr sz="2893"/>
            </a:lvl6pPr>
            <a:lvl7pPr lvl="6" algn="ctr">
              <a:lnSpc>
                <a:spcPct val="100000"/>
              </a:lnSpc>
              <a:spcBef>
                <a:spcPts val="0"/>
              </a:spcBef>
              <a:spcAft>
                <a:spcPts val="0"/>
              </a:spcAft>
              <a:buSzPts val="2300"/>
              <a:buNone/>
              <a:defRPr sz="2893"/>
            </a:lvl7pPr>
            <a:lvl8pPr lvl="7" algn="ctr">
              <a:lnSpc>
                <a:spcPct val="100000"/>
              </a:lnSpc>
              <a:spcBef>
                <a:spcPts val="0"/>
              </a:spcBef>
              <a:spcAft>
                <a:spcPts val="0"/>
              </a:spcAft>
              <a:buSzPts val="2300"/>
              <a:buNone/>
              <a:defRPr sz="2893"/>
            </a:lvl8pPr>
            <a:lvl9pPr lvl="8" algn="ctr">
              <a:lnSpc>
                <a:spcPct val="100000"/>
              </a:lnSpc>
              <a:spcBef>
                <a:spcPts val="0"/>
              </a:spcBef>
              <a:spcAft>
                <a:spcPts val="0"/>
              </a:spcAft>
              <a:buSzPts val="2300"/>
              <a:buNone/>
              <a:defRPr sz="2893"/>
            </a:lvl9pPr>
          </a:lstStyle>
          <a:p>
            <a:endParaRPr/>
          </a:p>
        </p:txBody>
      </p:sp>
      <p:sp>
        <p:nvSpPr>
          <p:cNvPr id="60" name="Google Shape;60;p2"/>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 name="Google Shape;61;p2"/>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 name="Google Shape;62;p2"/>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 name="Google Shape;63;p2"/>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 name="Google Shape;64;p2"/>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 name="Google Shape;65;p2"/>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 name="Google Shape;66;p2"/>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 name="Google Shape;67;p2"/>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 name="Google Shape;68;p2"/>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 name="Google Shape;69;p2"/>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 name="Google Shape;70;p2"/>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 name="Google Shape;71;p2"/>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 name="Google Shape;72;p2"/>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3" name="Google Shape;73;p2"/>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4" name="Google Shape;74;p2"/>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5" name="Google Shape;75;p2"/>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6" name="Google Shape;76;p2"/>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7" name="Google Shape;77;p2"/>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8" name="Google Shape;78;p2"/>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9" name="Google Shape;79;p2"/>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0" name="Google Shape;80;p2"/>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1" name="Google Shape;81;p2"/>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 name="Google Shape;82;p2"/>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 name="Google Shape;83;p2"/>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 name="Google Shape;84;p2"/>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 name="Google Shape;85;p2"/>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 name="Google Shape;86;p2"/>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 name="Google Shape;87;p2"/>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 name="Google Shape;88;p2"/>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 name="Google Shape;89;p2"/>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 name="Google Shape;90;p2"/>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 name="Google Shape;91;p2"/>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 name="Google Shape;92;p2"/>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 name="Google Shape;93;p2"/>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 name="Google Shape;94;p2"/>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 name="Google Shape;95;p2"/>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 name="Google Shape;96;p2"/>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 name="Google Shape;97;p2"/>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8" name="Google Shape;98;p2"/>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9" name="Google Shape;99;p2"/>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0" name="Google Shape;100;p2"/>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1" name="Google Shape;101;p2"/>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2" name="Google Shape;102;p2"/>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 name="Google Shape;103;p2"/>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 name="Google Shape;104;p2"/>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 name="Google Shape;105;p2"/>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 name="Google Shape;106;p2"/>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 name="Google Shape;107;p2"/>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 name="Google Shape;108;p2"/>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 name="Google Shape;109;p2"/>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 name="Google Shape;110;p2"/>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 name="Google Shape;111;p2"/>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 name="Google Shape;112;p2"/>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 name="Google Shape;113;p2"/>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 name="Google Shape;114;p2"/>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 name="Google Shape;115;p2"/>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 name="Google Shape;116;p2"/>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 name="Google Shape;117;p2"/>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 name="Google Shape;118;p2"/>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 name="Google Shape;119;p2"/>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0" name="Google Shape;120;p2"/>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1" name="Google Shape;121;p2"/>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2" name="Google Shape;122;p2"/>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3" name="Google Shape;123;p2"/>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4" name="Google Shape;124;p2"/>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5" name="Google Shape;125;p2"/>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6" name="Google Shape;126;p2"/>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7" name="Google Shape;127;p2"/>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8" name="Google Shape;128;p2"/>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9" name="Google Shape;129;p2"/>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0" name="Google Shape;130;p2"/>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1" name="Google Shape;131;p2"/>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2" name="Google Shape;132;p2"/>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3" name="Google Shape;133;p2"/>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4" name="Google Shape;134;p2"/>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5" name="Google Shape;135;p2"/>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6" name="Google Shape;136;p2"/>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 name="Google Shape;137;p2"/>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 name="Google Shape;138;p2"/>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 name="Google Shape;139;p2"/>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 name="Google Shape;140;p2"/>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 name="Google Shape;141;p2"/>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 name="Google Shape;142;p2"/>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 name="Google Shape;143;p2"/>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 name="Google Shape;144;p2"/>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 name="Google Shape;145;p2"/>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 name="Google Shape;146;p2"/>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 name="Google Shape;147;p2"/>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 name="Google Shape;148;p2"/>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 name="Google Shape;149;p2"/>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 name="Google Shape;150;p2"/>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 name="Google Shape;151;p2"/>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 name="Google Shape;152;p2"/>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 name="Google Shape;153;p2"/>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4" name="Google Shape;154;p2"/>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5" name="Google Shape;155;p2"/>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6" name="Google Shape;156;p2"/>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7" name="Google Shape;157;p2"/>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8" name="Google Shape;158;p2"/>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9" name="Google Shape;159;p2"/>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0" name="Google Shape;160;p2"/>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1" name="Google Shape;161;p2"/>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2" name="Google Shape;162;p2"/>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3" name="Google Shape;163;p2"/>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4" name="Google Shape;164;p2"/>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5" name="Google Shape;165;p2"/>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6" name="Google Shape;166;p2"/>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7" name="Google Shape;167;p2"/>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8" name="Google Shape;168;p2"/>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69" name="Google Shape;169;p2"/>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0" name="Google Shape;170;p2"/>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1" name="Google Shape;171;p2"/>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2" name="Google Shape;172;p2"/>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3" name="Google Shape;173;p2"/>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4" name="Google Shape;174;p2"/>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5" name="Google Shape;175;p2"/>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6" name="Google Shape;176;p2"/>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7" name="Google Shape;177;p2"/>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8" name="Google Shape;178;p2"/>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9" name="Google Shape;179;p2"/>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0" name="Google Shape;180;p2"/>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1" name="Google Shape;181;p2"/>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2" name="Google Shape;182;p2"/>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3" name="Google Shape;183;p2"/>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4" name="Google Shape;184;p2"/>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5" name="Google Shape;185;p2"/>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6" name="Google Shape;186;p2"/>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7" name="Google Shape;187;p2"/>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8" name="Google Shape;188;p2"/>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89" name="Google Shape;189;p2"/>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0" name="Google Shape;190;p2"/>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1" name="Google Shape;191;p2"/>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2" name="Google Shape;192;p2"/>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3" name="Google Shape;193;p2"/>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4" name="Google Shape;194;p2"/>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5" name="Google Shape;195;p2"/>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6" name="Google Shape;196;p2"/>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7" name="Google Shape;197;p2"/>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8" name="Google Shape;198;p2"/>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99" name="Google Shape;199;p2"/>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0" name="Google Shape;200;p2"/>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1" name="Google Shape;201;p2"/>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2" name="Google Shape;202;p2"/>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3" name="Google Shape;203;p2"/>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4" name="Google Shape;204;p2"/>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5" name="Google Shape;205;p2"/>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6" name="Google Shape;206;p2"/>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7" name="Google Shape;207;p2"/>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8" name="Google Shape;208;p2"/>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9" name="Google Shape;209;p2"/>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0" name="Google Shape;210;p2"/>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1" name="Google Shape;211;p2"/>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 name="Google Shape;212;p2"/>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 name="Google Shape;213;p2"/>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 name="Google Shape;214;p2"/>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 name="Google Shape;215;p2"/>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 name="Google Shape;216;p2"/>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 name="Google Shape;217;p2"/>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 name="Google Shape;218;p2"/>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 name="Google Shape;219;p2"/>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 name="Google Shape;220;p2"/>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 name="Google Shape;221;p2"/>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 name="Google Shape;222;p2"/>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 name="Google Shape;223;p2"/>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 name="Google Shape;224;p2"/>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308"/>
        <p:cNvGrpSpPr/>
        <p:nvPr/>
      </p:nvGrpSpPr>
      <p:grpSpPr>
        <a:xfrm>
          <a:off x="0" y="0"/>
          <a:ext cx="0" cy="0"/>
          <a:chOff x="0" y="0"/>
          <a:chExt cx="0" cy="0"/>
        </a:xfrm>
      </p:grpSpPr>
      <p:grpSp>
        <p:nvGrpSpPr>
          <p:cNvPr id="1309" name="Google Shape;1309;p13"/>
          <p:cNvGrpSpPr/>
          <p:nvPr/>
        </p:nvGrpSpPr>
        <p:grpSpPr>
          <a:xfrm>
            <a:off x="-2799646" y="-697162"/>
            <a:ext cx="16930060" cy="7994284"/>
            <a:chOff x="-1870359" y="-607458"/>
            <a:chExt cx="11400719" cy="6771374"/>
          </a:xfrm>
        </p:grpSpPr>
        <p:sp>
          <p:nvSpPr>
            <p:cNvPr id="1310" name="Google Shape;1310;p1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11" name="Google Shape;1311;p1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12" name="Google Shape;1312;p1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13" name="Google Shape;1313;p1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14" name="Google Shape;1314;p1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15" name="Google Shape;1315;p1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316" name="Google Shape;1316;p13"/>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17" name="Google Shape;1317;p13"/>
          <p:cNvSpPr/>
          <p:nvPr/>
        </p:nvSpPr>
        <p:spPr>
          <a:xfrm>
            <a:off x="-3627218" y="5667428"/>
            <a:ext cx="20556326" cy="1894669"/>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18" name="Google Shape;1318;p13"/>
          <p:cNvSpPr/>
          <p:nvPr/>
        </p:nvSpPr>
        <p:spPr>
          <a:xfrm flipH="1">
            <a:off x="-48597" y="6520148"/>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1319" name="Google Shape;1319;p13"/>
          <p:cNvGrpSpPr/>
          <p:nvPr/>
        </p:nvGrpSpPr>
        <p:grpSpPr>
          <a:xfrm>
            <a:off x="-1015959" y="7978"/>
            <a:ext cx="15791752" cy="7668047"/>
            <a:chOff x="-669222" y="-10185"/>
            <a:chExt cx="10634181" cy="6495042"/>
          </a:xfrm>
        </p:grpSpPr>
        <p:sp>
          <p:nvSpPr>
            <p:cNvPr id="1320" name="Google Shape;1320;p1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1" name="Google Shape;1321;p1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2" name="Google Shape;1322;p1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3" name="Google Shape;1323;p1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4" name="Google Shape;1324;p1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325" name="Google Shape;1325;p13"/>
          <p:cNvGrpSpPr/>
          <p:nvPr/>
        </p:nvGrpSpPr>
        <p:grpSpPr>
          <a:xfrm>
            <a:off x="67084" y="1110578"/>
            <a:ext cx="858256" cy="3355506"/>
            <a:chOff x="60100" y="678925"/>
            <a:chExt cx="577950" cy="2842204"/>
          </a:xfrm>
        </p:grpSpPr>
        <p:sp>
          <p:nvSpPr>
            <p:cNvPr id="1326" name="Google Shape;1326;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7" name="Google Shape;1327;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8" name="Google Shape;1328;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29" name="Google Shape;1329;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0" name="Google Shape;1330;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1" name="Google Shape;1331;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2" name="Google Shape;1332;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3" name="Google Shape;1333;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4" name="Google Shape;1334;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5" name="Google Shape;1335;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6" name="Google Shape;1336;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337" name="Google Shape;1337;p13"/>
          <p:cNvGrpSpPr/>
          <p:nvPr/>
        </p:nvGrpSpPr>
        <p:grpSpPr>
          <a:xfrm rot="10800000" flipH="1">
            <a:off x="12609185" y="1110523"/>
            <a:ext cx="858256" cy="3355506"/>
            <a:chOff x="60100" y="678925"/>
            <a:chExt cx="577950" cy="2842204"/>
          </a:xfrm>
        </p:grpSpPr>
        <p:sp>
          <p:nvSpPr>
            <p:cNvPr id="1338" name="Google Shape;1338;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39" name="Google Shape;1339;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0" name="Google Shape;1340;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1" name="Google Shape;1341;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2" name="Google Shape;1342;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3" name="Google Shape;1343;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4" name="Google Shape;1344;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5" name="Google Shape;1345;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6" name="Google Shape;1346;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7" name="Google Shape;1347;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48" name="Google Shape;1348;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349" name="Google Shape;1349;p13"/>
          <p:cNvGrpSpPr/>
          <p:nvPr/>
        </p:nvGrpSpPr>
        <p:grpSpPr>
          <a:xfrm>
            <a:off x="2173144" y="36984"/>
            <a:ext cx="9302333" cy="407566"/>
            <a:chOff x="1478323" y="198598"/>
            <a:chExt cx="6264200" cy="345219"/>
          </a:xfrm>
        </p:grpSpPr>
        <p:sp>
          <p:nvSpPr>
            <p:cNvPr id="1350" name="Google Shape;1350;p1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1" name="Google Shape;1351;p1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2" name="Google Shape;1352;p1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3" name="Google Shape;1353;p1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4" name="Google Shape;1354;p1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5" name="Google Shape;1355;p1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6" name="Google Shape;1356;p1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57" name="Google Shape;1357;p1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358" name="Google Shape;1358;p13"/>
          <p:cNvSpPr txBox="1">
            <a:spLocks noGrp="1"/>
          </p:cNvSpPr>
          <p:nvPr>
            <p:ph type="title"/>
          </p:nvPr>
        </p:nvSpPr>
        <p:spPr>
          <a:xfrm>
            <a:off x="867938" y="786575"/>
            <a:ext cx="11709560" cy="84210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503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1359" name="Google Shape;1359;p13"/>
          <p:cNvSpPr txBox="1">
            <a:spLocks noGrp="1"/>
          </p:cNvSpPr>
          <p:nvPr>
            <p:ph type="title" idx="2" hasCustomPrompt="1"/>
          </p:nvPr>
        </p:nvSpPr>
        <p:spPr>
          <a:xfrm>
            <a:off x="1635850" y="2897950"/>
            <a:ext cx="1295444" cy="626700"/>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773">
                <a:solidFill>
                  <a:schemeClr val="lt2"/>
                </a:solidFill>
                <a:latin typeface="Mochiy Pop One"/>
                <a:ea typeface="Mochiy Pop One"/>
                <a:cs typeface="Mochiy Pop One"/>
                <a:sym typeface="Mochiy Pop One"/>
              </a:defRPr>
            </a:lvl1pPr>
            <a:lvl2pPr lvl="1" rtl="0">
              <a:spcBef>
                <a:spcPts val="0"/>
              </a:spcBef>
              <a:spcAft>
                <a:spcPts val="0"/>
              </a:spcAft>
              <a:buSzPts val="3800"/>
              <a:buNone/>
              <a:defRPr sz="4780"/>
            </a:lvl2pPr>
            <a:lvl3pPr lvl="2" rtl="0">
              <a:spcBef>
                <a:spcPts val="0"/>
              </a:spcBef>
              <a:spcAft>
                <a:spcPts val="0"/>
              </a:spcAft>
              <a:buSzPts val="3800"/>
              <a:buNone/>
              <a:defRPr sz="4780"/>
            </a:lvl3pPr>
            <a:lvl4pPr lvl="3" rtl="0">
              <a:spcBef>
                <a:spcPts val="0"/>
              </a:spcBef>
              <a:spcAft>
                <a:spcPts val="0"/>
              </a:spcAft>
              <a:buSzPts val="3800"/>
              <a:buNone/>
              <a:defRPr sz="4780"/>
            </a:lvl4pPr>
            <a:lvl5pPr lvl="4" rtl="0">
              <a:spcBef>
                <a:spcPts val="0"/>
              </a:spcBef>
              <a:spcAft>
                <a:spcPts val="0"/>
              </a:spcAft>
              <a:buSzPts val="3800"/>
              <a:buNone/>
              <a:defRPr sz="4780"/>
            </a:lvl5pPr>
            <a:lvl6pPr lvl="5" rtl="0">
              <a:spcBef>
                <a:spcPts val="0"/>
              </a:spcBef>
              <a:spcAft>
                <a:spcPts val="0"/>
              </a:spcAft>
              <a:buSzPts val="3800"/>
              <a:buNone/>
              <a:defRPr sz="4780"/>
            </a:lvl6pPr>
            <a:lvl7pPr lvl="6" rtl="0">
              <a:spcBef>
                <a:spcPts val="0"/>
              </a:spcBef>
              <a:spcAft>
                <a:spcPts val="0"/>
              </a:spcAft>
              <a:buSzPts val="3800"/>
              <a:buNone/>
              <a:defRPr sz="4780"/>
            </a:lvl7pPr>
            <a:lvl8pPr lvl="7" rtl="0">
              <a:spcBef>
                <a:spcPts val="0"/>
              </a:spcBef>
              <a:spcAft>
                <a:spcPts val="0"/>
              </a:spcAft>
              <a:buSzPts val="3800"/>
              <a:buNone/>
              <a:defRPr sz="4780"/>
            </a:lvl8pPr>
            <a:lvl9pPr lvl="8" rtl="0">
              <a:spcBef>
                <a:spcPts val="0"/>
              </a:spcBef>
              <a:spcAft>
                <a:spcPts val="0"/>
              </a:spcAft>
              <a:buSzPts val="3800"/>
              <a:buNone/>
              <a:defRPr sz="4780"/>
            </a:lvl9pPr>
          </a:lstStyle>
          <a:p>
            <a:r>
              <a:t>xx%</a:t>
            </a:r>
          </a:p>
        </p:txBody>
      </p:sp>
      <p:sp>
        <p:nvSpPr>
          <p:cNvPr id="1360" name="Google Shape;1360;p13"/>
          <p:cNvSpPr txBox="1">
            <a:spLocks noGrp="1"/>
          </p:cNvSpPr>
          <p:nvPr>
            <p:ph type="subTitle" idx="1"/>
          </p:nvPr>
        </p:nvSpPr>
        <p:spPr>
          <a:xfrm>
            <a:off x="3100171" y="3028000"/>
            <a:ext cx="3574639" cy="842100"/>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516">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1" name="Google Shape;1361;p13"/>
          <p:cNvSpPr txBox="1">
            <a:spLocks noGrp="1"/>
          </p:cNvSpPr>
          <p:nvPr>
            <p:ph type="title" idx="3" hasCustomPrompt="1"/>
          </p:nvPr>
        </p:nvSpPr>
        <p:spPr>
          <a:xfrm>
            <a:off x="6939485" y="2897950"/>
            <a:ext cx="1295444" cy="626700"/>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773">
                <a:solidFill>
                  <a:schemeClr val="lt2"/>
                </a:solidFill>
                <a:latin typeface="Mochiy Pop One"/>
                <a:ea typeface="Mochiy Pop One"/>
                <a:cs typeface="Mochiy Pop One"/>
                <a:sym typeface="Mochiy Pop One"/>
              </a:defRPr>
            </a:lvl1pPr>
            <a:lvl2pPr lvl="1" rtl="0">
              <a:spcBef>
                <a:spcPts val="0"/>
              </a:spcBef>
              <a:spcAft>
                <a:spcPts val="0"/>
              </a:spcAft>
              <a:buSzPts val="3800"/>
              <a:buNone/>
              <a:defRPr sz="4780"/>
            </a:lvl2pPr>
            <a:lvl3pPr lvl="2" rtl="0">
              <a:spcBef>
                <a:spcPts val="0"/>
              </a:spcBef>
              <a:spcAft>
                <a:spcPts val="0"/>
              </a:spcAft>
              <a:buSzPts val="3800"/>
              <a:buNone/>
              <a:defRPr sz="4780"/>
            </a:lvl3pPr>
            <a:lvl4pPr lvl="3" rtl="0">
              <a:spcBef>
                <a:spcPts val="0"/>
              </a:spcBef>
              <a:spcAft>
                <a:spcPts val="0"/>
              </a:spcAft>
              <a:buSzPts val="3800"/>
              <a:buNone/>
              <a:defRPr sz="4780"/>
            </a:lvl4pPr>
            <a:lvl5pPr lvl="4" rtl="0">
              <a:spcBef>
                <a:spcPts val="0"/>
              </a:spcBef>
              <a:spcAft>
                <a:spcPts val="0"/>
              </a:spcAft>
              <a:buSzPts val="3800"/>
              <a:buNone/>
              <a:defRPr sz="4780"/>
            </a:lvl5pPr>
            <a:lvl6pPr lvl="5" rtl="0">
              <a:spcBef>
                <a:spcPts val="0"/>
              </a:spcBef>
              <a:spcAft>
                <a:spcPts val="0"/>
              </a:spcAft>
              <a:buSzPts val="3800"/>
              <a:buNone/>
              <a:defRPr sz="4780"/>
            </a:lvl6pPr>
            <a:lvl7pPr lvl="6" rtl="0">
              <a:spcBef>
                <a:spcPts val="0"/>
              </a:spcBef>
              <a:spcAft>
                <a:spcPts val="0"/>
              </a:spcAft>
              <a:buSzPts val="3800"/>
              <a:buNone/>
              <a:defRPr sz="4780"/>
            </a:lvl7pPr>
            <a:lvl8pPr lvl="7" rtl="0">
              <a:spcBef>
                <a:spcPts val="0"/>
              </a:spcBef>
              <a:spcAft>
                <a:spcPts val="0"/>
              </a:spcAft>
              <a:buSzPts val="3800"/>
              <a:buNone/>
              <a:defRPr sz="4780"/>
            </a:lvl8pPr>
            <a:lvl9pPr lvl="8" rtl="0">
              <a:spcBef>
                <a:spcPts val="0"/>
              </a:spcBef>
              <a:spcAft>
                <a:spcPts val="0"/>
              </a:spcAft>
              <a:buSzPts val="3800"/>
              <a:buNone/>
              <a:defRPr sz="4780"/>
            </a:lvl9pPr>
          </a:lstStyle>
          <a:p>
            <a:r>
              <a:t>xx%</a:t>
            </a:r>
          </a:p>
        </p:txBody>
      </p:sp>
      <p:sp>
        <p:nvSpPr>
          <p:cNvPr id="1362" name="Google Shape;1362;p13"/>
          <p:cNvSpPr txBox="1">
            <a:spLocks noGrp="1"/>
          </p:cNvSpPr>
          <p:nvPr>
            <p:ph type="subTitle" idx="4"/>
          </p:nvPr>
        </p:nvSpPr>
        <p:spPr>
          <a:xfrm>
            <a:off x="8403797" y="3028000"/>
            <a:ext cx="3574639" cy="842100"/>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516">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3" name="Google Shape;1363;p13"/>
          <p:cNvSpPr txBox="1">
            <a:spLocks noGrp="1"/>
          </p:cNvSpPr>
          <p:nvPr>
            <p:ph type="title" idx="5" hasCustomPrompt="1"/>
          </p:nvPr>
        </p:nvSpPr>
        <p:spPr>
          <a:xfrm>
            <a:off x="1635850" y="4650922"/>
            <a:ext cx="1295444" cy="626700"/>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773">
                <a:solidFill>
                  <a:schemeClr val="lt2"/>
                </a:solidFill>
                <a:latin typeface="Mochiy Pop One"/>
                <a:ea typeface="Mochiy Pop One"/>
                <a:cs typeface="Mochiy Pop One"/>
                <a:sym typeface="Mochiy Pop One"/>
              </a:defRPr>
            </a:lvl1pPr>
            <a:lvl2pPr lvl="1" rtl="0">
              <a:spcBef>
                <a:spcPts val="0"/>
              </a:spcBef>
              <a:spcAft>
                <a:spcPts val="0"/>
              </a:spcAft>
              <a:buSzPts val="3800"/>
              <a:buNone/>
              <a:defRPr sz="4780"/>
            </a:lvl2pPr>
            <a:lvl3pPr lvl="2" rtl="0">
              <a:spcBef>
                <a:spcPts val="0"/>
              </a:spcBef>
              <a:spcAft>
                <a:spcPts val="0"/>
              </a:spcAft>
              <a:buSzPts val="3800"/>
              <a:buNone/>
              <a:defRPr sz="4780"/>
            </a:lvl3pPr>
            <a:lvl4pPr lvl="3" rtl="0">
              <a:spcBef>
                <a:spcPts val="0"/>
              </a:spcBef>
              <a:spcAft>
                <a:spcPts val="0"/>
              </a:spcAft>
              <a:buSzPts val="3800"/>
              <a:buNone/>
              <a:defRPr sz="4780"/>
            </a:lvl4pPr>
            <a:lvl5pPr lvl="4" rtl="0">
              <a:spcBef>
                <a:spcPts val="0"/>
              </a:spcBef>
              <a:spcAft>
                <a:spcPts val="0"/>
              </a:spcAft>
              <a:buSzPts val="3800"/>
              <a:buNone/>
              <a:defRPr sz="4780"/>
            </a:lvl5pPr>
            <a:lvl6pPr lvl="5" rtl="0">
              <a:spcBef>
                <a:spcPts val="0"/>
              </a:spcBef>
              <a:spcAft>
                <a:spcPts val="0"/>
              </a:spcAft>
              <a:buSzPts val="3800"/>
              <a:buNone/>
              <a:defRPr sz="4780"/>
            </a:lvl6pPr>
            <a:lvl7pPr lvl="6" rtl="0">
              <a:spcBef>
                <a:spcPts val="0"/>
              </a:spcBef>
              <a:spcAft>
                <a:spcPts val="0"/>
              </a:spcAft>
              <a:buSzPts val="3800"/>
              <a:buNone/>
              <a:defRPr sz="4780"/>
            </a:lvl7pPr>
            <a:lvl8pPr lvl="7" rtl="0">
              <a:spcBef>
                <a:spcPts val="0"/>
              </a:spcBef>
              <a:spcAft>
                <a:spcPts val="0"/>
              </a:spcAft>
              <a:buSzPts val="3800"/>
              <a:buNone/>
              <a:defRPr sz="4780"/>
            </a:lvl8pPr>
            <a:lvl9pPr lvl="8" rtl="0">
              <a:spcBef>
                <a:spcPts val="0"/>
              </a:spcBef>
              <a:spcAft>
                <a:spcPts val="0"/>
              </a:spcAft>
              <a:buSzPts val="3800"/>
              <a:buNone/>
              <a:defRPr sz="4780"/>
            </a:lvl9pPr>
          </a:lstStyle>
          <a:p>
            <a:r>
              <a:t>xx%</a:t>
            </a:r>
          </a:p>
        </p:txBody>
      </p:sp>
      <p:sp>
        <p:nvSpPr>
          <p:cNvPr id="1364" name="Google Shape;1364;p13"/>
          <p:cNvSpPr txBox="1">
            <a:spLocks noGrp="1"/>
          </p:cNvSpPr>
          <p:nvPr>
            <p:ph type="subTitle" idx="6"/>
          </p:nvPr>
        </p:nvSpPr>
        <p:spPr>
          <a:xfrm>
            <a:off x="3100170" y="4792428"/>
            <a:ext cx="3567470" cy="842100"/>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516">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5" name="Google Shape;1365;p13"/>
          <p:cNvSpPr txBox="1">
            <a:spLocks noGrp="1"/>
          </p:cNvSpPr>
          <p:nvPr>
            <p:ph type="title" idx="7" hasCustomPrompt="1"/>
          </p:nvPr>
        </p:nvSpPr>
        <p:spPr>
          <a:xfrm>
            <a:off x="6939489" y="4650925"/>
            <a:ext cx="1295444" cy="626700"/>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773">
                <a:latin typeface="Mochiy Pop One"/>
                <a:ea typeface="Mochiy Pop One"/>
                <a:cs typeface="Mochiy Pop One"/>
                <a:sym typeface="Mochiy Pop One"/>
              </a:defRPr>
            </a:lvl1pPr>
            <a:lvl2pPr lvl="1" rtl="0">
              <a:spcBef>
                <a:spcPts val="0"/>
              </a:spcBef>
              <a:spcAft>
                <a:spcPts val="0"/>
              </a:spcAft>
              <a:buSzPts val="3800"/>
              <a:buNone/>
              <a:defRPr sz="4780"/>
            </a:lvl2pPr>
            <a:lvl3pPr lvl="2" rtl="0">
              <a:spcBef>
                <a:spcPts val="0"/>
              </a:spcBef>
              <a:spcAft>
                <a:spcPts val="0"/>
              </a:spcAft>
              <a:buSzPts val="3800"/>
              <a:buNone/>
              <a:defRPr sz="4780"/>
            </a:lvl3pPr>
            <a:lvl4pPr lvl="3" rtl="0">
              <a:spcBef>
                <a:spcPts val="0"/>
              </a:spcBef>
              <a:spcAft>
                <a:spcPts val="0"/>
              </a:spcAft>
              <a:buSzPts val="3800"/>
              <a:buNone/>
              <a:defRPr sz="4780"/>
            </a:lvl4pPr>
            <a:lvl5pPr lvl="4" rtl="0">
              <a:spcBef>
                <a:spcPts val="0"/>
              </a:spcBef>
              <a:spcAft>
                <a:spcPts val="0"/>
              </a:spcAft>
              <a:buSzPts val="3800"/>
              <a:buNone/>
              <a:defRPr sz="4780"/>
            </a:lvl5pPr>
            <a:lvl6pPr lvl="5" rtl="0">
              <a:spcBef>
                <a:spcPts val="0"/>
              </a:spcBef>
              <a:spcAft>
                <a:spcPts val="0"/>
              </a:spcAft>
              <a:buSzPts val="3800"/>
              <a:buNone/>
              <a:defRPr sz="4780"/>
            </a:lvl6pPr>
            <a:lvl7pPr lvl="6" rtl="0">
              <a:spcBef>
                <a:spcPts val="0"/>
              </a:spcBef>
              <a:spcAft>
                <a:spcPts val="0"/>
              </a:spcAft>
              <a:buSzPts val="3800"/>
              <a:buNone/>
              <a:defRPr sz="4780"/>
            </a:lvl7pPr>
            <a:lvl8pPr lvl="7" rtl="0">
              <a:spcBef>
                <a:spcPts val="0"/>
              </a:spcBef>
              <a:spcAft>
                <a:spcPts val="0"/>
              </a:spcAft>
              <a:buSzPts val="3800"/>
              <a:buNone/>
              <a:defRPr sz="4780"/>
            </a:lvl8pPr>
            <a:lvl9pPr lvl="8" rtl="0">
              <a:spcBef>
                <a:spcPts val="0"/>
              </a:spcBef>
              <a:spcAft>
                <a:spcPts val="0"/>
              </a:spcAft>
              <a:buSzPts val="3800"/>
              <a:buNone/>
              <a:defRPr sz="4780"/>
            </a:lvl9pPr>
          </a:lstStyle>
          <a:p>
            <a:r>
              <a:t>xx%</a:t>
            </a:r>
          </a:p>
        </p:txBody>
      </p:sp>
      <p:sp>
        <p:nvSpPr>
          <p:cNvPr id="1366" name="Google Shape;1366;p13"/>
          <p:cNvSpPr txBox="1">
            <a:spLocks noGrp="1"/>
          </p:cNvSpPr>
          <p:nvPr>
            <p:ph type="subTitle" idx="8"/>
          </p:nvPr>
        </p:nvSpPr>
        <p:spPr>
          <a:xfrm>
            <a:off x="8403797" y="4792429"/>
            <a:ext cx="3574639" cy="842100"/>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516">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7" name="Google Shape;1367;p13"/>
          <p:cNvSpPr txBox="1">
            <a:spLocks noGrp="1"/>
          </p:cNvSpPr>
          <p:nvPr>
            <p:ph type="subTitle" idx="9"/>
          </p:nvPr>
        </p:nvSpPr>
        <p:spPr>
          <a:xfrm>
            <a:off x="3100154" y="2382450"/>
            <a:ext cx="3574639" cy="842100"/>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a:buNone/>
              <a:defRPr sz="3145">
                <a:solidFill>
                  <a:schemeClr val="accent2"/>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9pPr>
          </a:lstStyle>
          <a:p>
            <a:endParaRPr/>
          </a:p>
        </p:txBody>
      </p:sp>
      <p:sp>
        <p:nvSpPr>
          <p:cNvPr id="1368" name="Google Shape;1368;p13"/>
          <p:cNvSpPr txBox="1">
            <a:spLocks noGrp="1"/>
          </p:cNvSpPr>
          <p:nvPr>
            <p:ph type="subTitle" idx="13"/>
          </p:nvPr>
        </p:nvSpPr>
        <p:spPr>
          <a:xfrm>
            <a:off x="8403797" y="2382450"/>
            <a:ext cx="3574639" cy="842100"/>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a:buNone/>
              <a:defRPr sz="3145">
                <a:solidFill>
                  <a:schemeClr val="accent2"/>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9pPr>
          </a:lstStyle>
          <a:p>
            <a:endParaRPr/>
          </a:p>
        </p:txBody>
      </p:sp>
      <p:sp>
        <p:nvSpPr>
          <p:cNvPr id="1369" name="Google Shape;1369;p13"/>
          <p:cNvSpPr txBox="1">
            <a:spLocks noGrp="1"/>
          </p:cNvSpPr>
          <p:nvPr>
            <p:ph type="subTitle" idx="14"/>
          </p:nvPr>
        </p:nvSpPr>
        <p:spPr>
          <a:xfrm>
            <a:off x="3100154" y="4140226"/>
            <a:ext cx="3574639" cy="842100"/>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a:buNone/>
              <a:defRPr sz="3145">
                <a:solidFill>
                  <a:schemeClr val="accent2"/>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9pPr>
          </a:lstStyle>
          <a:p>
            <a:endParaRPr/>
          </a:p>
        </p:txBody>
      </p:sp>
      <p:sp>
        <p:nvSpPr>
          <p:cNvPr id="1370" name="Google Shape;1370;p13"/>
          <p:cNvSpPr txBox="1">
            <a:spLocks noGrp="1"/>
          </p:cNvSpPr>
          <p:nvPr>
            <p:ph type="subTitle" idx="15"/>
          </p:nvPr>
        </p:nvSpPr>
        <p:spPr>
          <a:xfrm>
            <a:off x="8403797" y="4140229"/>
            <a:ext cx="3574639" cy="842100"/>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a:buNone/>
              <a:defRPr sz="3145">
                <a:solidFill>
                  <a:schemeClr val="accent2"/>
                </a:solidFill>
                <a:latin typeface="Mochiy Pop One"/>
                <a:ea typeface="Mochiy Pop One"/>
                <a:cs typeface="Mochiy Pop One"/>
                <a:sym typeface="Mochiy Pop One"/>
              </a:defRPr>
            </a:lvl1pPr>
            <a:lvl2pPr lvl="1"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000"/>
              <a:buFont typeface="Bebas Neue"/>
              <a:buNone/>
              <a:defRPr sz="3773">
                <a:solidFill>
                  <a:schemeClr val="dk1"/>
                </a:solidFill>
                <a:latin typeface="Bebas Neue"/>
                <a:ea typeface="Bebas Neue"/>
                <a:cs typeface="Bebas Neue"/>
                <a:sym typeface="Bebas Neue"/>
              </a:defRPr>
            </a:lvl9pPr>
          </a:lstStyle>
          <a:p>
            <a:endParaRPr/>
          </a:p>
        </p:txBody>
      </p:sp>
      <p:sp>
        <p:nvSpPr>
          <p:cNvPr id="1371" name="Google Shape;1371;p13"/>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2" name="Google Shape;1372;p13"/>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3" name="Google Shape;1373;p13"/>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4" name="Google Shape;1374;p13"/>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5" name="Google Shape;1375;p13"/>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6" name="Google Shape;1376;p13"/>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7" name="Google Shape;1377;p13"/>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8" name="Google Shape;1378;p13"/>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79" name="Google Shape;1379;p13"/>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0" name="Google Shape;1380;p13"/>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1" name="Google Shape;1381;p13"/>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2" name="Google Shape;1382;p13"/>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3" name="Google Shape;1383;p13"/>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4" name="Google Shape;1384;p13"/>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5" name="Google Shape;1385;p13"/>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6" name="Google Shape;1386;p13"/>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7" name="Google Shape;1387;p13"/>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8" name="Google Shape;1388;p13"/>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89" name="Google Shape;1389;p13"/>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0" name="Google Shape;1390;p13"/>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1" name="Google Shape;1391;p13"/>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2" name="Google Shape;1392;p13"/>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3" name="Google Shape;1393;p13"/>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4" name="Google Shape;1394;p13"/>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5" name="Google Shape;1395;p13"/>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6" name="Google Shape;1396;p13"/>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7" name="Google Shape;1397;p13"/>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8" name="Google Shape;1398;p13"/>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399" name="Google Shape;1399;p13"/>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0" name="Google Shape;1400;p13"/>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1" name="Google Shape;1401;p13"/>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2" name="Google Shape;1402;p13"/>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3" name="Google Shape;1403;p13"/>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4" name="Google Shape;1404;p13"/>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5" name="Google Shape;1405;p13"/>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6" name="Google Shape;1406;p13"/>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7" name="Google Shape;1407;p13"/>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8" name="Google Shape;1408;p13"/>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09" name="Google Shape;1409;p13"/>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0" name="Google Shape;1410;p13"/>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1" name="Google Shape;1411;p13"/>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2" name="Google Shape;1412;p13"/>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3" name="Google Shape;1413;p13"/>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4" name="Google Shape;1414;p13"/>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5" name="Google Shape;1415;p13"/>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6" name="Google Shape;1416;p13"/>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7" name="Google Shape;1417;p13"/>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8" name="Google Shape;1418;p13"/>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19" name="Google Shape;1419;p13"/>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0" name="Google Shape;1420;p13"/>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1" name="Google Shape;1421;p13"/>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2" name="Google Shape;1422;p13"/>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3" name="Google Shape;1423;p13"/>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4" name="Google Shape;1424;p13"/>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5" name="Google Shape;1425;p13"/>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6" name="Google Shape;1426;p13"/>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7" name="Google Shape;1427;p13"/>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8" name="Google Shape;1428;p13"/>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29" name="Google Shape;1429;p13"/>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0" name="Google Shape;1430;p13"/>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1" name="Google Shape;1431;p13"/>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2" name="Google Shape;1432;p13"/>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3" name="Google Shape;1433;p13"/>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4" name="Google Shape;1434;p13"/>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5" name="Google Shape;1435;p13"/>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6" name="Google Shape;1436;p13"/>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7" name="Google Shape;1437;p13"/>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8" name="Google Shape;1438;p13"/>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39" name="Google Shape;1439;p13"/>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0" name="Google Shape;1440;p13"/>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1" name="Google Shape;1441;p13"/>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2" name="Google Shape;1442;p13"/>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3" name="Google Shape;1443;p13"/>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4" name="Google Shape;1444;p13"/>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5" name="Google Shape;1445;p13"/>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6" name="Google Shape;1446;p13"/>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7" name="Google Shape;1447;p13"/>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8" name="Google Shape;1448;p13"/>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49" name="Google Shape;1449;p13"/>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0" name="Google Shape;1450;p13"/>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1" name="Google Shape;1451;p13"/>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2" name="Google Shape;1452;p13"/>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3" name="Google Shape;1453;p13"/>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4" name="Google Shape;1454;p13"/>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5" name="Google Shape;1455;p13"/>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6" name="Google Shape;1456;p13"/>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7" name="Google Shape;1457;p13"/>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8" name="Google Shape;1458;p13"/>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59" name="Google Shape;1459;p13"/>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0" name="Google Shape;1460;p13"/>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1" name="Google Shape;1461;p13"/>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2" name="Google Shape;1462;p13"/>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3" name="Google Shape;1463;p13"/>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4" name="Google Shape;1464;p13"/>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5" name="Google Shape;1465;p13"/>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6" name="Google Shape;1466;p13"/>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7" name="Google Shape;1467;p13"/>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8" name="Google Shape;1468;p13"/>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69" name="Google Shape;1469;p13"/>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0" name="Google Shape;1470;p13"/>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1" name="Google Shape;1471;p13"/>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2" name="Google Shape;1472;p13"/>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3" name="Google Shape;1473;p13"/>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4" name="Google Shape;1474;p13"/>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5" name="Google Shape;1475;p13"/>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6" name="Google Shape;1476;p13"/>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7" name="Google Shape;1477;p13"/>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8" name="Google Shape;1478;p13"/>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79" name="Google Shape;1479;p13"/>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0" name="Google Shape;1480;p13"/>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1" name="Google Shape;1481;p13"/>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2" name="Google Shape;1482;p13"/>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3" name="Google Shape;1483;p13"/>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4" name="Google Shape;1484;p13"/>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5" name="Google Shape;1485;p13"/>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6" name="Google Shape;1486;p13"/>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7" name="Google Shape;1487;p13"/>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8" name="Google Shape;1488;p13"/>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89" name="Google Shape;1489;p13"/>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0" name="Google Shape;1490;p13"/>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1" name="Google Shape;1491;p13"/>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2" name="Google Shape;1492;p13"/>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3" name="Google Shape;1493;p13"/>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4" name="Google Shape;1494;p13"/>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5" name="Google Shape;1495;p13"/>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6" name="Google Shape;1496;p13"/>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7" name="Google Shape;1497;p13"/>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8" name="Google Shape;1498;p13"/>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499" name="Google Shape;1499;p13"/>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0" name="Google Shape;1500;p13"/>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1" name="Google Shape;1501;p13"/>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2" name="Google Shape;1502;p13"/>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3" name="Google Shape;1503;p13"/>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4" name="Google Shape;1504;p13"/>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5" name="Google Shape;1505;p13"/>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6" name="Google Shape;1506;p13"/>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7" name="Google Shape;1507;p13"/>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8" name="Google Shape;1508;p13"/>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09" name="Google Shape;1509;p13"/>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0" name="Google Shape;1510;p13"/>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1" name="Google Shape;1511;p13"/>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2" name="Google Shape;1512;p13"/>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3" name="Google Shape;1513;p13"/>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4" name="Google Shape;1514;p13"/>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5" name="Google Shape;1515;p13"/>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6" name="Google Shape;1516;p13"/>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7" name="Google Shape;1517;p13"/>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8" name="Google Shape;1518;p13"/>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19" name="Google Shape;1519;p13"/>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0" name="Google Shape;1520;p13"/>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1" name="Google Shape;1521;p13"/>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2" name="Google Shape;1522;p13"/>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3" name="Google Shape;1523;p13"/>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4" name="Google Shape;1524;p13"/>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5" name="Google Shape;1525;p13"/>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6" name="Google Shape;1526;p13"/>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7" name="Google Shape;1527;p13"/>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8" name="Google Shape;1528;p13"/>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29" name="Google Shape;1529;p13"/>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0" name="Google Shape;1530;p13"/>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1" name="Google Shape;1531;p13"/>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2" name="Google Shape;1532;p13"/>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3" name="Google Shape;1533;p13"/>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4" name="Google Shape;1534;p13"/>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535" name="Google Shape;1535;p13"/>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753"/>
        <p:cNvGrpSpPr/>
        <p:nvPr/>
      </p:nvGrpSpPr>
      <p:grpSpPr>
        <a:xfrm>
          <a:off x="0" y="0"/>
          <a:ext cx="0" cy="0"/>
          <a:chOff x="0" y="0"/>
          <a:chExt cx="0" cy="0"/>
        </a:xfrm>
      </p:grpSpPr>
      <p:grpSp>
        <p:nvGrpSpPr>
          <p:cNvPr id="1754" name="Google Shape;1754;p15"/>
          <p:cNvGrpSpPr/>
          <p:nvPr/>
        </p:nvGrpSpPr>
        <p:grpSpPr>
          <a:xfrm>
            <a:off x="-2799646" y="-697162"/>
            <a:ext cx="16930060" cy="7994284"/>
            <a:chOff x="-1870359" y="-607458"/>
            <a:chExt cx="11400719" cy="6771374"/>
          </a:xfrm>
        </p:grpSpPr>
        <p:sp>
          <p:nvSpPr>
            <p:cNvPr id="1755" name="Google Shape;1755;p15"/>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56" name="Google Shape;1756;p15"/>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57" name="Google Shape;1757;p15"/>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58" name="Google Shape;1758;p15"/>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59" name="Google Shape;1759;p15"/>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60" name="Google Shape;1760;p15"/>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761" name="Google Shape;1761;p15"/>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62" name="Google Shape;1762;p15"/>
          <p:cNvSpPr/>
          <p:nvPr/>
        </p:nvSpPr>
        <p:spPr>
          <a:xfrm>
            <a:off x="-3627218" y="5667428"/>
            <a:ext cx="20556326" cy="1894669"/>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763" name="Google Shape;1763;p15"/>
          <p:cNvSpPr/>
          <p:nvPr/>
        </p:nvSpPr>
        <p:spPr>
          <a:xfrm flipH="1">
            <a:off x="-48597" y="6520148"/>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1764" name="Google Shape;1764;p15"/>
          <p:cNvGrpSpPr/>
          <p:nvPr/>
        </p:nvGrpSpPr>
        <p:grpSpPr>
          <a:xfrm>
            <a:off x="-1015959" y="7978"/>
            <a:ext cx="15791752" cy="7668047"/>
            <a:chOff x="-669222" y="-10185"/>
            <a:chExt cx="10634181" cy="6495042"/>
          </a:xfrm>
        </p:grpSpPr>
        <p:sp>
          <p:nvSpPr>
            <p:cNvPr id="1765" name="Google Shape;1765;p15"/>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66" name="Google Shape;1766;p15"/>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67" name="Google Shape;1767;p15"/>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68" name="Google Shape;1768;p15"/>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69" name="Google Shape;1769;p15"/>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770" name="Google Shape;1770;p15"/>
          <p:cNvGrpSpPr/>
          <p:nvPr/>
        </p:nvGrpSpPr>
        <p:grpSpPr>
          <a:xfrm>
            <a:off x="67084" y="1110578"/>
            <a:ext cx="858256" cy="3355506"/>
            <a:chOff x="60100" y="678925"/>
            <a:chExt cx="577950" cy="2842204"/>
          </a:xfrm>
        </p:grpSpPr>
        <p:sp>
          <p:nvSpPr>
            <p:cNvPr id="1771" name="Google Shape;1771;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2" name="Google Shape;1772;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3" name="Google Shape;1773;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4" name="Google Shape;1774;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5" name="Google Shape;1775;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6" name="Google Shape;1776;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7" name="Google Shape;1777;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8" name="Google Shape;1778;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79" name="Google Shape;1779;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0" name="Google Shape;1780;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1" name="Google Shape;1781;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782" name="Google Shape;1782;p15"/>
          <p:cNvGrpSpPr/>
          <p:nvPr/>
        </p:nvGrpSpPr>
        <p:grpSpPr>
          <a:xfrm rot="10800000" flipH="1">
            <a:off x="12609185" y="1110523"/>
            <a:ext cx="858256" cy="3355506"/>
            <a:chOff x="60100" y="678925"/>
            <a:chExt cx="577950" cy="2842204"/>
          </a:xfrm>
        </p:grpSpPr>
        <p:sp>
          <p:nvSpPr>
            <p:cNvPr id="1783" name="Google Shape;1783;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4" name="Google Shape;1784;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5" name="Google Shape;1785;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6" name="Google Shape;1786;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7" name="Google Shape;1787;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8" name="Google Shape;1788;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89" name="Google Shape;1789;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0" name="Google Shape;1790;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1" name="Google Shape;1791;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2" name="Google Shape;1792;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3" name="Google Shape;1793;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794" name="Google Shape;1794;p15"/>
          <p:cNvGrpSpPr/>
          <p:nvPr/>
        </p:nvGrpSpPr>
        <p:grpSpPr>
          <a:xfrm>
            <a:off x="2173144" y="36984"/>
            <a:ext cx="9302333" cy="407566"/>
            <a:chOff x="1478323" y="198598"/>
            <a:chExt cx="6264200" cy="345219"/>
          </a:xfrm>
        </p:grpSpPr>
        <p:sp>
          <p:nvSpPr>
            <p:cNvPr id="1795" name="Google Shape;1795;p15"/>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6" name="Google Shape;1796;p15"/>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7" name="Google Shape;1797;p15"/>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8" name="Google Shape;1798;p15"/>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799" name="Google Shape;1799;p15"/>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800" name="Google Shape;1800;p15"/>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801" name="Google Shape;1801;p15"/>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802" name="Google Shape;1802;p15"/>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803" name="Google Shape;1803;p15"/>
          <p:cNvSpPr txBox="1">
            <a:spLocks noGrp="1"/>
          </p:cNvSpPr>
          <p:nvPr>
            <p:ph type="title"/>
          </p:nvPr>
        </p:nvSpPr>
        <p:spPr>
          <a:xfrm>
            <a:off x="867938" y="786575"/>
            <a:ext cx="11709560" cy="84210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5031">
                <a:latin typeface="Mochiy Pop One"/>
                <a:ea typeface="Mochiy Pop One"/>
                <a:cs typeface="Mochiy Pop One"/>
                <a:sym typeface="Mochiy Pop 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22"/>
        <p:cNvGrpSpPr/>
        <p:nvPr/>
      </p:nvGrpSpPr>
      <p:grpSpPr>
        <a:xfrm>
          <a:off x="0" y="0"/>
          <a:ext cx="0" cy="0"/>
          <a:chOff x="0" y="0"/>
          <a:chExt cx="0" cy="0"/>
        </a:xfrm>
      </p:grpSpPr>
      <p:grpSp>
        <p:nvGrpSpPr>
          <p:cNvPr id="2023" name="Google Shape;2023;p17"/>
          <p:cNvGrpSpPr/>
          <p:nvPr/>
        </p:nvGrpSpPr>
        <p:grpSpPr>
          <a:xfrm>
            <a:off x="-2799646" y="-697162"/>
            <a:ext cx="16930060" cy="7994284"/>
            <a:chOff x="-1870359" y="-607458"/>
            <a:chExt cx="11400719" cy="6771374"/>
          </a:xfrm>
        </p:grpSpPr>
        <p:sp>
          <p:nvSpPr>
            <p:cNvPr id="2024" name="Google Shape;2024;p1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25" name="Google Shape;2025;p1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26" name="Google Shape;2026;p1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27" name="Google Shape;2027;p1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28" name="Google Shape;2028;p1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29" name="Google Shape;2029;p1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030" name="Google Shape;2030;p17"/>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31" name="Google Shape;2031;p17"/>
          <p:cNvSpPr/>
          <p:nvPr/>
        </p:nvSpPr>
        <p:spPr>
          <a:xfrm>
            <a:off x="-3627218" y="5667428"/>
            <a:ext cx="20556326" cy="1894669"/>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32" name="Google Shape;2032;p17"/>
          <p:cNvSpPr/>
          <p:nvPr/>
        </p:nvSpPr>
        <p:spPr>
          <a:xfrm flipH="1">
            <a:off x="-48597" y="6520148"/>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2033" name="Google Shape;2033;p17"/>
          <p:cNvGrpSpPr/>
          <p:nvPr/>
        </p:nvGrpSpPr>
        <p:grpSpPr>
          <a:xfrm>
            <a:off x="-1015959" y="7978"/>
            <a:ext cx="15791752" cy="7668047"/>
            <a:chOff x="-669222" y="-10185"/>
            <a:chExt cx="10634181" cy="6495042"/>
          </a:xfrm>
        </p:grpSpPr>
        <p:sp>
          <p:nvSpPr>
            <p:cNvPr id="2034" name="Google Shape;2034;p1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35" name="Google Shape;2035;p1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36" name="Google Shape;2036;p1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37" name="Google Shape;2037;p1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38" name="Google Shape;2038;p1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039" name="Google Shape;2039;p17"/>
          <p:cNvGrpSpPr/>
          <p:nvPr/>
        </p:nvGrpSpPr>
        <p:grpSpPr>
          <a:xfrm>
            <a:off x="67084" y="1110578"/>
            <a:ext cx="858256" cy="3355506"/>
            <a:chOff x="60100" y="678925"/>
            <a:chExt cx="577950" cy="2842204"/>
          </a:xfrm>
        </p:grpSpPr>
        <p:sp>
          <p:nvSpPr>
            <p:cNvPr id="2040" name="Google Shape;2040;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1" name="Google Shape;2041;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2" name="Google Shape;2042;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3" name="Google Shape;2043;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4" name="Google Shape;2044;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5" name="Google Shape;2045;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6" name="Google Shape;2046;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7" name="Google Shape;2047;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8" name="Google Shape;2048;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49" name="Google Shape;2049;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0" name="Google Shape;2050;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051" name="Google Shape;2051;p17"/>
          <p:cNvGrpSpPr/>
          <p:nvPr/>
        </p:nvGrpSpPr>
        <p:grpSpPr>
          <a:xfrm rot="10800000" flipH="1">
            <a:off x="12609185" y="1110523"/>
            <a:ext cx="858256" cy="3355506"/>
            <a:chOff x="60100" y="678925"/>
            <a:chExt cx="577950" cy="2842204"/>
          </a:xfrm>
        </p:grpSpPr>
        <p:sp>
          <p:nvSpPr>
            <p:cNvPr id="2052" name="Google Shape;2052;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3" name="Google Shape;2053;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4" name="Google Shape;2054;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5" name="Google Shape;2055;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6" name="Google Shape;2056;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7" name="Google Shape;2057;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8" name="Google Shape;2058;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59" name="Google Shape;2059;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0" name="Google Shape;2060;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1" name="Google Shape;2061;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2" name="Google Shape;2062;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063" name="Google Shape;2063;p17"/>
          <p:cNvGrpSpPr/>
          <p:nvPr/>
        </p:nvGrpSpPr>
        <p:grpSpPr>
          <a:xfrm>
            <a:off x="2173144" y="36984"/>
            <a:ext cx="9302333" cy="407566"/>
            <a:chOff x="1478323" y="198598"/>
            <a:chExt cx="6264200" cy="345219"/>
          </a:xfrm>
        </p:grpSpPr>
        <p:sp>
          <p:nvSpPr>
            <p:cNvPr id="2064" name="Google Shape;2064;p1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5" name="Google Shape;2065;p1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6" name="Google Shape;2066;p1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7" name="Google Shape;2067;p1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8" name="Google Shape;2068;p1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69" name="Google Shape;2069;p1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0" name="Google Shape;2070;p1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1" name="Google Shape;2071;p1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72"/>
        <p:cNvGrpSpPr/>
        <p:nvPr/>
      </p:nvGrpSpPr>
      <p:grpSpPr>
        <a:xfrm>
          <a:off x="0" y="0"/>
          <a:ext cx="0" cy="0"/>
          <a:chOff x="0" y="0"/>
          <a:chExt cx="0" cy="0"/>
        </a:xfrm>
      </p:grpSpPr>
      <p:grpSp>
        <p:nvGrpSpPr>
          <p:cNvPr id="2073" name="Google Shape;2073;p18"/>
          <p:cNvGrpSpPr/>
          <p:nvPr/>
        </p:nvGrpSpPr>
        <p:grpSpPr>
          <a:xfrm>
            <a:off x="-2799646" y="-697162"/>
            <a:ext cx="16930060" cy="7994284"/>
            <a:chOff x="-1870359" y="-607458"/>
            <a:chExt cx="11400719" cy="6771374"/>
          </a:xfrm>
        </p:grpSpPr>
        <p:sp>
          <p:nvSpPr>
            <p:cNvPr id="2074" name="Google Shape;2074;p1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5" name="Google Shape;2075;p1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6" name="Google Shape;2076;p1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7" name="Google Shape;2077;p1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8" name="Google Shape;2078;p1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79" name="Google Shape;2079;p1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080" name="Google Shape;2080;p18"/>
          <p:cNvSpPr/>
          <p:nvPr/>
        </p:nvSpPr>
        <p:spPr>
          <a:xfrm>
            <a:off x="867938" y="1195800"/>
            <a:ext cx="11709560" cy="51705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81" name="Google Shape;2081;p18"/>
          <p:cNvSpPr/>
          <p:nvPr/>
        </p:nvSpPr>
        <p:spPr>
          <a:xfrm>
            <a:off x="-48930" y="5016109"/>
            <a:ext cx="13605649" cy="254595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082" name="Google Shape;2082;p18"/>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2083" name="Google Shape;2083;p18"/>
          <p:cNvGrpSpPr/>
          <p:nvPr/>
        </p:nvGrpSpPr>
        <p:grpSpPr>
          <a:xfrm>
            <a:off x="-1015959" y="7978"/>
            <a:ext cx="15791752" cy="7668047"/>
            <a:chOff x="-669222" y="-10185"/>
            <a:chExt cx="10634181" cy="6495042"/>
          </a:xfrm>
        </p:grpSpPr>
        <p:sp>
          <p:nvSpPr>
            <p:cNvPr id="2084" name="Google Shape;2084;p1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85" name="Google Shape;2085;p1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86" name="Google Shape;2086;p1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87" name="Google Shape;2087;p1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88" name="Google Shape;2088;p1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089" name="Google Shape;2089;p18"/>
          <p:cNvGrpSpPr/>
          <p:nvPr/>
        </p:nvGrpSpPr>
        <p:grpSpPr>
          <a:xfrm>
            <a:off x="67084" y="1110578"/>
            <a:ext cx="858256" cy="3355506"/>
            <a:chOff x="60100" y="678925"/>
            <a:chExt cx="577950" cy="2842204"/>
          </a:xfrm>
        </p:grpSpPr>
        <p:sp>
          <p:nvSpPr>
            <p:cNvPr id="2090" name="Google Shape;2090;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1" name="Google Shape;2091;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2" name="Google Shape;2092;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3" name="Google Shape;2093;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4" name="Google Shape;2094;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5" name="Google Shape;2095;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6" name="Google Shape;2096;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7" name="Google Shape;2097;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8" name="Google Shape;2098;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099" name="Google Shape;2099;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0" name="Google Shape;2100;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101" name="Google Shape;2101;p18"/>
          <p:cNvGrpSpPr/>
          <p:nvPr/>
        </p:nvGrpSpPr>
        <p:grpSpPr>
          <a:xfrm rot="10800000" flipH="1">
            <a:off x="12609185" y="1110523"/>
            <a:ext cx="858256" cy="3355506"/>
            <a:chOff x="60100" y="678925"/>
            <a:chExt cx="577950" cy="2842204"/>
          </a:xfrm>
        </p:grpSpPr>
        <p:sp>
          <p:nvSpPr>
            <p:cNvPr id="2102" name="Google Shape;2102;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3" name="Google Shape;2103;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4" name="Google Shape;2104;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5" name="Google Shape;2105;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6" name="Google Shape;2106;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7" name="Google Shape;2107;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8" name="Google Shape;2108;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09" name="Google Shape;2109;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0" name="Google Shape;2110;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1" name="Google Shape;2111;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2" name="Google Shape;2112;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113" name="Google Shape;2113;p18"/>
          <p:cNvGrpSpPr/>
          <p:nvPr/>
        </p:nvGrpSpPr>
        <p:grpSpPr>
          <a:xfrm>
            <a:off x="2173144" y="36984"/>
            <a:ext cx="9302333" cy="407566"/>
            <a:chOff x="1478323" y="198598"/>
            <a:chExt cx="6264200" cy="345219"/>
          </a:xfrm>
        </p:grpSpPr>
        <p:sp>
          <p:nvSpPr>
            <p:cNvPr id="2114" name="Google Shape;2114;p1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5" name="Google Shape;2115;p1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6" name="Google Shape;2116;p1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7" name="Google Shape;2117;p1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8" name="Google Shape;2118;p1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19" name="Google Shape;2119;p1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20" name="Google Shape;2120;p1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121" name="Google Shape;2121;p1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122" name="Google Shape;2122;p18"/>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3" name="Google Shape;2123;p18"/>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4" name="Google Shape;2124;p18"/>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5" name="Google Shape;2125;p18"/>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6" name="Google Shape;2126;p18"/>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7" name="Google Shape;2127;p18"/>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8" name="Google Shape;2128;p18"/>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29" name="Google Shape;2129;p18"/>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0" name="Google Shape;2130;p18"/>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1" name="Google Shape;2131;p18"/>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2" name="Google Shape;2132;p18"/>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3" name="Google Shape;2133;p18"/>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4" name="Google Shape;2134;p18"/>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5" name="Google Shape;2135;p18"/>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6" name="Google Shape;2136;p18"/>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7" name="Google Shape;2137;p18"/>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8" name="Google Shape;2138;p18"/>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39" name="Google Shape;2139;p18"/>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0" name="Google Shape;2140;p18"/>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1" name="Google Shape;2141;p18"/>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2" name="Google Shape;2142;p18"/>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3" name="Google Shape;2143;p18"/>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4" name="Google Shape;2144;p18"/>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5" name="Google Shape;2145;p18"/>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6" name="Google Shape;2146;p18"/>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7" name="Google Shape;2147;p18"/>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8" name="Google Shape;2148;p18"/>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49" name="Google Shape;2149;p18"/>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0" name="Google Shape;2150;p18"/>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1" name="Google Shape;2151;p18"/>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2" name="Google Shape;2152;p18"/>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3" name="Google Shape;2153;p18"/>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4" name="Google Shape;2154;p18"/>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5" name="Google Shape;2155;p18"/>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6" name="Google Shape;2156;p18"/>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7" name="Google Shape;2157;p18"/>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8" name="Google Shape;2158;p18"/>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59" name="Google Shape;2159;p18"/>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0" name="Google Shape;2160;p18"/>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1" name="Google Shape;2161;p18"/>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2" name="Google Shape;2162;p18"/>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3" name="Google Shape;2163;p18"/>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4" name="Google Shape;2164;p18"/>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5" name="Google Shape;2165;p18"/>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6" name="Google Shape;2166;p18"/>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7" name="Google Shape;2167;p18"/>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8" name="Google Shape;2168;p18"/>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69" name="Google Shape;2169;p18"/>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0" name="Google Shape;2170;p18"/>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1" name="Google Shape;2171;p18"/>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2" name="Google Shape;2172;p18"/>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3" name="Google Shape;2173;p18"/>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4" name="Google Shape;2174;p18"/>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5" name="Google Shape;2175;p18"/>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6" name="Google Shape;2176;p18"/>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7" name="Google Shape;2177;p18"/>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8" name="Google Shape;2178;p18"/>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79" name="Google Shape;2179;p18"/>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0" name="Google Shape;2180;p18"/>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1" name="Google Shape;2181;p18"/>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2" name="Google Shape;2182;p18"/>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3" name="Google Shape;2183;p18"/>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4" name="Google Shape;2184;p18"/>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5" name="Google Shape;2185;p18"/>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6" name="Google Shape;2186;p18"/>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7" name="Google Shape;2187;p18"/>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8" name="Google Shape;2188;p18"/>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89" name="Google Shape;2189;p18"/>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0" name="Google Shape;2190;p18"/>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1" name="Google Shape;2191;p18"/>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2" name="Google Shape;2192;p18"/>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3" name="Google Shape;2193;p18"/>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4" name="Google Shape;2194;p18"/>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5" name="Google Shape;2195;p18"/>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6" name="Google Shape;2196;p18"/>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7" name="Google Shape;2197;p18"/>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8" name="Google Shape;2198;p18"/>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199" name="Google Shape;2199;p18"/>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0" name="Google Shape;2200;p18"/>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1" name="Google Shape;2201;p18"/>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2" name="Google Shape;2202;p18"/>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3" name="Google Shape;2203;p18"/>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4" name="Google Shape;2204;p18"/>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5" name="Google Shape;2205;p18"/>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6" name="Google Shape;2206;p18"/>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7" name="Google Shape;2207;p18"/>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8" name="Google Shape;2208;p18"/>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09" name="Google Shape;2209;p18"/>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0" name="Google Shape;2210;p18"/>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1" name="Google Shape;2211;p18"/>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2" name="Google Shape;2212;p18"/>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3" name="Google Shape;2213;p18"/>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4" name="Google Shape;2214;p18"/>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5" name="Google Shape;2215;p18"/>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6" name="Google Shape;2216;p18"/>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7" name="Google Shape;2217;p18"/>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8" name="Google Shape;2218;p18"/>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19" name="Google Shape;2219;p18"/>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0" name="Google Shape;2220;p18"/>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1" name="Google Shape;2221;p18"/>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2" name="Google Shape;2222;p18"/>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3" name="Google Shape;2223;p18"/>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4" name="Google Shape;2224;p18"/>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5" name="Google Shape;2225;p18"/>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6" name="Google Shape;2226;p18"/>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7" name="Google Shape;2227;p18"/>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8" name="Google Shape;2228;p18"/>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29" name="Google Shape;2229;p18"/>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0" name="Google Shape;2230;p18"/>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1" name="Google Shape;2231;p18"/>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2" name="Google Shape;2232;p18"/>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3" name="Google Shape;2233;p18"/>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4" name="Google Shape;2234;p18"/>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5" name="Google Shape;2235;p18"/>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6" name="Google Shape;2236;p18"/>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7" name="Google Shape;2237;p18"/>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8" name="Google Shape;2238;p18"/>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39" name="Google Shape;2239;p18"/>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0" name="Google Shape;2240;p18"/>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1" name="Google Shape;2241;p18"/>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2" name="Google Shape;2242;p18"/>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3" name="Google Shape;2243;p18"/>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4" name="Google Shape;2244;p18"/>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5" name="Google Shape;2245;p18"/>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6" name="Google Shape;2246;p18"/>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7" name="Google Shape;2247;p18"/>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8" name="Google Shape;2248;p18"/>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49" name="Google Shape;2249;p18"/>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0" name="Google Shape;2250;p18"/>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1" name="Google Shape;2251;p18"/>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2" name="Google Shape;2252;p18"/>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3" name="Google Shape;2253;p18"/>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4" name="Google Shape;2254;p18"/>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5" name="Google Shape;2255;p18"/>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6" name="Google Shape;2256;p18"/>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7" name="Google Shape;2257;p18"/>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8" name="Google Shape;2258;p18"/>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59" name="Google Shape;2259;p18"/>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0" name="Google Shape;2260;p18"/>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1" name="Google Shape;2261;p18"/>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2" name="Google Shape;2262;p18"/>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3" name="Google Shape;2263;p18"/>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4" name="Google Shape;2264;p18"/>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5" name="Google Shape;2265;p18"/>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6" name="Google Shape;2266;p18"/>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7" name="Google Shape;2267;p18"/>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8" name="Google Shape;2268;p18"/>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69" name="Google Shape;2269;p18"/>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0" name="Google Shape;2270;p18"/>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1" name="Google Shape;2271;p18"/>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2" name="Google Shape;2272;p18"/>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3" name="Google Shape;2273;p18"/>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4" name="Google Shape;2274;p18"/>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5" name="Google Shape;2275;p18"/>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6" name="Google Shape;2276;p18"/>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7" name="Google Shape;2277;p18"/>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8" name="Google Shape;2278;p18"/>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79" name="Google Shape;2279;p18"/>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0" name="Google Shape;2280;p18"/>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1" name="Google Shape;2281;p18"/>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2" name="Google Shape;2282;p18"/>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3" name="Google Shape;2283;p18"/>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4" name="Google Shape;2284;p18"/>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5" name="Google Shape;2285;p18"/>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286" name="Google Shape;2286;p18"/>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5"/>
        <p:cNvGrpSpPr/>
        <p:nvPr/>
      </p:nvGrpSpPr>
      <p:grpSpPr>
        <a:xfrm>
          <a:off x="0" y="0"/>
          <a:ext cx="0" cy="0"/>
          <a:chOff x="0" y="0"/>
          <a:chExt cx="0" cy="0"/>
        </a:xfrm>
      </p:grpSpPr>
      <p:grpSp>
        <p:nvGrpSpPr>
          <p:cNvPr id="226" name="Google Shape;226;p3"/>
          <p:cNvGrpSpPr/>
          <p:nvPr/>
        </p:nvGrpSpPr>
        <p:grpSpPr>
          <a:xfrm>
            <a:off x="-2799646" y="-697162"/>
            <a:ext cx="16930060" cy="7994284"/>
            <a:chOff x="-1870359" y="-607458"/>
            <a:chExt cx="11400719" cy="6771374"/>
          </a:xfrm>
        </p:grpSpPr>
        <p:sp>
          <p:nvSpPr>
            <p:cNvPr id="227" name="Google Shape;227;p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28" name="Google Shape;228;p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29" name="Google Shape;229;p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0" name="Google Shape;230;p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1" name="Google Shape;231;p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2" name="Google Shape;232;p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33" name="Google Shape;233;p3"/>
          <p:cNvSpPr/>
          <p:nvPr/>
        </p:nvSpPr>
        <p:spPr>
          <a:xfrm>
            <a:off x="867938" y="1195800"/>
            <a:ext cx="11709560" cy="51705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34" name="Google Shape;234;p3"/>
          <p:cNvSpPr/>
          <p:nvPr/>
        </p:nvSpPr>
        <p:spPr>
          <a:xfrm>
            <a:off x="-48930" y="5016109"/>
            <a:ext cx="13605649" cy="254595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35" name="Google Shape;235;p3"/>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236" name="Google Shape;236;p3"/>
          <p:cNvGrpSpPr/>
          <p:nvPr/>
        </p:nvGrpSpPr>
        <p:grpSpPr>
          <a:xfrm>
            <a:off x="-1015959" y="7978"/>
            <a:ext cx="15791752" cy="7668047"/>
            <a:chOff x="-669222" y="-10185"/>
            <a:chExt cx="10634181" cy="6495042"/>
          </a:xfrm>
        </p:grpSpPr>
        <p:sp>
          <p:nvSpPr>
            <p:cNvPr id="237" name="Google Shape;237;p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8" name="Google Shape;238;p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39" name="Google Shape;239;p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0" name="Google Shape;240;p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1" name="Google Shape;241;p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42" name="Google Shape;242;p3"/>
          <p:cNvGrpSpPr/>
          <p:nvPr/>
        </p:nvGrpSpPr>
        <p:grpSpPr>
          <a:xfrm>
            <a:off x="67084" y="1110578"/>
            <a:ext cx="858256" cy="3355506"/>
            <a:chOff x="60100" y="678925"/>
            <a:chExt cx="577950" cy="2842204"/>
          </a:xfrm>
        </p:grpSpPr>
        <p:sp>
          <p:nvSpPr>
            <p:cNvPr id="243" name="Google Shape;243;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4" name="Google Shape;244;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5" name="Google Shape;245;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6" name="Google Shape;246;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7" name="Google Shape;247;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8" name="Google Shape;248;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49" name="Google Shape;249;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0" name="Google Shape;250;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1" name="Google Shape;251;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2" name="Google Shape;252;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3" name="Google Shape;253;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54" name="Google Shape;254;p3"/>
          <p:cNvGrpSpPr/>
          <p:nvPr/>
        </p:nvGrpSpPr>
        <p:grpSpPr>
          <a:xfrm rot="10800000" flipH="1">
            <a:off x="12609185" y="1110523"/>
            <a:ext cx="858256" cy="3355506"/>
            <a:chOff x="60100" y="678925"/>
            <a:chExt cx="577950" cy="2842204"/>
          </a:xfrm>
        </p:grpSpPr>
        <p:sp>
          <p:nvSpPr>
            <p:cNvPr id="255" name="Google Shape;255;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6" name="Google Shape;256;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7" name="Google Shape;257;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8" name="Google Shape;258;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59" name="Google Shape;259;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0" name="Google Shape;260;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1" name="Google Shape;261;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2" name="Google Shape;262;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3" name="Google Shape;263;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4" name="Google Shape;264;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5" name="Google Shape;265;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66" name="Google Shape;266;p3"/>
          <p:cNvGrpSpPr/>
          <p:nvPr/>
        </p:nvGrpSpPr>
        <p:grpSpPr>
          <a:xfrm>
            <a:off x="2173144" y="36984"/>
            <a:ext cx="9302333" cy="407566"/>
            <a:chOff x="1478323" y="198598"/>
            <a:chExt cx="6264200" cy="345219"/>
          </a:xfrm>
        </p:grpSpPr>
        <p:sp>
          <p:nvSpPr>
            <p:cNvPr id="267" name="Google Shape;267;p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8" name="Google Shape;268;p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69" name="Google Shape;269;p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0" name="Google Shape;270;p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1" name="Google Shape;271;p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2" name="Google Shape;272;p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3" name="Google Shape;273;p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74" name="Google Shape;274;p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75" name="Google Shape;275;p3"/>
          <p:cNvSpPr txBox="1">
            <a:spLocks noGrp="1"/>
          </p:cNvSpPr>
          <p:nvPr>
            <p:ph type="title"/>
          </p:nvPr>
        </p:nvSpPr>
        <p:spPr>
          <a:xfrm>
            <a:off x="3211880" y="3946625"/>
            <a:ext cx="7021359" cy="932100"/>
          </a:xfrm>
          <a:prstGeom prst="rect">
            <a:avLst/>
          </a:prstGeom>
        </p:spPr>
        <p:txBody>
          <a:bodyPr spcFirstLastPara="1" wrap="square" lIns="116050" tIns="116050" rIns="116050" bIns="116050" anchor="ctr" anchorCtr="0">
            <a:noAutofit/>
          </a:bodyPr>
          <a:lstStyle>
            <a:lvl1pPr lvl="0" algn="ctr">
              <a:lnSpc>
                <a:spcPct val="115000"/>
              </a:lnSpc>
              <a:spcBef>
                <a:spcPts val="0"/>
              </a:spcBef>
              <a:spcAft>
                <a:spcPts val="0"/>
              </a:spcAft>
              <a:buSzPts val="4600"/>
              <a:buNone/>
              <a:defRPr sz="6918">
                <a:solidFill>
                  <a:schemeClr val="accent2"/>
                </a:solidFill>
                <a:latin typeface="Mochiy Pop One"/>
                <a:ea typeface="Mochiy Pop One"/>
                <a:cs typeface="Mochiy Pop One"/>
                <a:sym typeface="Mochiy Pop One"/>
              </a:defRPr>
            </a:lvl1pPr>
            <a:lvl2pPr lvl="1" algn="ctr">
              <a:spcBef>
                <a:spcPts val="0"/>
              </a:spcBef>
              <a:spcAft>
                <a:spcPts val="0"/>
              </a:spcAft>
              <a:buSzPts val="4600"/>
              <a:buNone/>
              <a:defRPr sz="5787"/>
            </a:lvl2pPr>
            <a:lvl3pPr lvl="2" algn="ctr">
              <a:spcBef>
                <a:spcPts val="0"/>
              </a:spcBef>
              <a:spcAft>
                <a:spcPts val="0"/>
              </a:spcAft>
              <a:buSzPts val="4600"/>
              <a:buNone/>
              <a:defRPr sz="5787"/>
            </a:lvl3pPr>
            <a:lvl4pPr lvl="3" algn="ctr">
              <a:spcBef>
                <a:spcPts val="0"/>
              </a:spcBef>
              <a:spcAft>
                <a:spcPts val="0"/>
              </a:spcAft>
              <a:buSzPts val="4600"/>
              <a:buNone/>
              <a:defRPr sz="5787"/>
            </a:lvl4pPr>
            <a:lvl5pPr lvl="4" algn="ctr">
              <a:spcBef>
                <a:spcPts val="0"/>
              </a:spcBef>
              <a:spcAft>
                <a:spcPts val="0"/>
              </a:spcAft>
              <a:buSzPts val="4600"/>
              <a:buNone/>
              <a:defRPr sz="5787"/>
            </a:lvl5pPr>
            <a:lvl6pPr lvl="5" algn="ctr">
              <a:spcBef>
                <a:spcPts val="0"/>
              </a:spcBef>
              <a:spcAft>
                <a:spcPts val="0"/>
              </a:spcAft>
              <a:buSzPts val="4600"/>
              <a:buNone/>
              <a:defRPr sz="5787"/>
            </a:lvl6pPr>
            <a:lvl7pPr lvl="6" algn="ctr">
              <a:spcBef>
                <a:spcPts val="0"/>
              </a:spcBef>
              <a:spcAft>
                <a:spcPts val="0"/>
              </a:spcAft>
              <a:buSzPts val="4600"/>
              <a:buNone/>
              <a:defRPr sz="5787"/>
            </a:lvl7pPr>
            <a:lvl8pPr lvl="7" algn="ctr">
              <a:spcBef>
                <a:spcPts val="0"/>
              </a:spcBef>
              <a:spcAft>
                <a:spcPts val="0"/>
              </a:spcAft>
              <a:buSzPts val="4600"/>
              <a:buNone/>
              <a:defRPr sz="5787"/>
            </a:lvl8pPr>
            <a:lvl9pPr lvl="8" algn="ctr">
              <a:spcBef>
                <a:spcPts val="0"/>
              </a:spcBef>
              <a:spcAft>
                <a:spcPts val="0"/>
              </a:spcAft>
              <a:buSzPts val="4600"/>
              <a:buNone/>
              <a:defRPr sz="5787"/>
            </a:lvl9pPr>
          </a:lstStyle>
          <a:p>
            <a:endParaRPr/>
          </a:p>
        </p:txBody>
      </p:sp>
      <p:sp>
        <p:nvSpPr>
          <p:cNvPr id="276" name="Google Shape;276;p3"/>
          <p:cNvSpPr txBox="1">
            <a:spLocks noGrp="1"/>
          </p:cNvSpPr>
          <p:nvPr>
            <p:ph type="title" idx="2" hasCustomPrompt="1"/>
          </p:nvPr>
        </p:nvSpPr>
        <p:spPr>
          <a:xfrm>
            <a:off x="5900645" y="2545769"/>
            <a:ext cx="1644115" cy="932100"/>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7600"/>
              <a:buNone/>
              <a:defRPr sz="7169">
                <a:latin typeface="Mochiy Pop One"/>
                <a:ea typeface="Mochiy Pop One"/>
                <a:cs typeface="Mochiy Pop One"/>
                <a:sym typeface="Mochiy Pop One"/>
              </a:defRPr>
            </a:lvl1pPr>
            <a:lvl2pPr lvl="1" algn="ctr" rtl="0">
              <a:spcBef>
                <a:spcPts val="0"/>
              </a:spcBef>
              <a:spcAft>
                <a:spcPts val="0"/>
              </a:spcAft>
              <a:buSzPts val="7600"/>
              <a:buNone/>
              <a:defRPr sz="9558"/>
            </a:lvl2pPr>
            <a:lvl3pPr lvl="2" algn="ctr" rtl="0">
              <a:spcBef>
                <a:spcPts val="0"/>
              </a:spcBef>
              <a:spcAft>
                <a:spcPts val="0"/>
              </a:spcAft>
              <a:buSzPts val="7600"/>
              <a:buNone/>
              <a:defRPr sz="9558"/>
            </a:lvl3pPr>
            <a:lvl4pPr lvl="3" algn="ctr" rtl="0">
              <a:spcBef>
                <a:spcPts val="0"/>
              </a:spcBef>
              <a:spcAft>
                <a:spcPts val="0"/>
              </a:spcAft>
              <a:buSzPts val="7600"/>
              <a:buNone/>
              <a:defRPr sz="9558"/>
            </a:lvl4pPr>
            <a:lvl5pPr lvl="4" algn="ctr" rtl="0">
              <a:spcBef>
                <a:spcPts val="0"/>
              </a:spcBef>
              <a:spcAft>
                <a:spcPts val="0"/>
              </a:spcAft>
              <a:buSzPts val="7600"/>
              <a:buNone/>
              <a:defRPr sz="9558"/>
            </a:lvl5pPr>
            <a:lvl6pPr lvl="5" algn="ctr" rtl="0">
              <a:spcBef>
                <a:spcPts val="0"/>
              </a:spcBef>
              <a:spcAft>
                <a:spcPts val="0"/>
              </a:spcAft>
              <a:buSzPts val="7600"/>
              <a:buNone/>
              <a:defRPr sz="9558"/>
            </a:lvl6pPr>
            <a:lvl7pPr lvl="6" algn="ctr" rtl="0">
              <a:spcBef>
                <a:spcPts val="0"/>
              </a:spcBef>
              <a:spcAft>
                <a:spcPts val="0"/>
              </a:spcAft>
              <a:buSzPts val="7600"/>
              <a:buNone/>
              <a:defRPr sz="9558"/>
            </a:lvl7pPr>
            <a:lvl8pPr lvl="7" algn="ctr" rtl="0">
              <a:spcBef>
                <a:spcPts val="0"/>
              </a:spcBef>
              <a:spcAft>
                <a:spcPts val="0"/>
              </a:spcAft>
              <a:buSzPts val="7600"/>
              <a:buNone/>
              <a:defRPr sz="9558"/>
            </a:lvl8pPr>
            <a:lvl9pPr lvl="8" algn="ctr" rtl="0">
              <a:spcBef>
                <a:spcPts val="0"/>
              </a:spcBef>
              <a:spcAft>
                <a:spcPts val="0"/>
              </a:spcAft>
              <a:buSzPts val="7600"/>
              <a:buNone/>
              <a:defRPr sz="9558"/>
            </a:lvl9pPr>
          </a:lstStyle>
          <a:p>
            <a:r>
              <a:t>xx%</a:t>
            </a:r>
          </a:p>
        </p:txBody>
      </p:sp>
      <p:sp>
        <p:nvSpPr>
          <p:cNvPr id="277" name="Google Shape;277;p3"/>
          <p:cNvSpPr txBox="1">
            <a:spLocks noGrp="1"/>
          </p:cNvSpPr>
          <p:nvPr>
            <p:ph type="subTitle" idx="1"/>
          </p:nvPr>
        </p:nvSpPr>
        <p:spPr>
          <a:xfrm>
            <a:off x="3211920" y="4795365"/>
            <a:ext cx="7021359" cy="576900"/>
          </a:xfrm>
          <a:prstGeom prst="rect">
            <a:avLst/>
          </a:prstGeom>
        </p:spPr>
        <p:txBody>
          <a:bodyPr spcFirstLastPara="1" wrap="square" lIns="116050" tIns="116050" rIns="116050" bIns="116050" anchor="t" anchorCtr="0">
            <a:noAutofit/>
          </a:bodyPr>
          <a:lstStyle>
            <a:lvl1pPr lvl="0" algn="ctr" rtl="0">
              <a:lnSpc>
                <a:spcPct val="115000"/>
              </a:lnSpc>
              <a:spcBef>
                <a:spcPts val="0"/>
              </a:spcBef>
              <a:spcAft>
                <a:spcPts val="0"/>
              </a:spcAft>
              <a:buSzPts val="2000"/>
              <a:buNone/>
              <a:defRPr sz="3019">
                <a:latin typeface="Catamaran"/>
                <a:ea typeface="Catamaran"/>
                <a:cs typeface="Catamaran"/>
                <a:sym typeface="Catamaran"/>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8"/>
        <p:cNvGrpSpPr/>
        <p:nvPr/>
      </p:nvGrpSpPr>
      <p:grpSpPr>
        <a:xfrm>
          <a:off x="0" y="0"/>
          <a:ext cx="0" cy="0"/>
          <a:chOff x="0" y="0"/>
          <a:chExt cx="0" cy="0"/>
        </a:xfrm>
      </p:grpSpPr>
      <p:grpSp>
        <p:nvGrpSpPr>
          <p:cNvPr id="279" name="Google Shape;279;p4"/>
          <p:cNvGrpSpPr/>
          <p:nvPr/>
        </p:nvGrpSpPr>
        <p:grpSpPr>
          <a:xfrm>
            <a:off x="-2799646" y="-697162"/>
            <a:ext cx="16930060" cy="7994284"/>
            <a:chOff x="-1870359" y="-607458"/>
            <a:chExt cx="11400719" cy="6771374"/>
          </a:xfrm>
        </p:grpSpPr>
        <p:sp>
          <p:nvSpPr>
            <p:cNvPr id="280" name="Google Shape;280;p4"/>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1" name="Google Shape;281;p4"/>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2" name="Google Shape;282;p4"/>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3" name="Google Shape;283;p4"/>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4" name="Google Shape;284;p4"/>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85" name="Google Shape;285;p4"/>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286" name="Google Shape;286;p4"/>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87" name="Google Shape;287;p4"/>
          <p:cNvSpPr/>
          <p:nvPr/>
        </p:nvSpPr>
        <p:spPr>
          <a:xfrm>
            <a:off x="-3627218" y="5667428"/>
            <a:ext cx="20556326" cy="1894669"/>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288" name="Google Shape;288;p4"/>
          <p:cNvSpPr/>
          <p:nvPr/>
        </p:nvSpPr>
        <p:spPr>
          <a:xfrm flipH="1">
            <a:off x="-48597" y="6520148"/>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289" name="Google Shape;289;p4"/>
          <p:cNvGrpSpPr/>
          <p:nvPr/>
        </p:nvGrpSpPr>
        <p:grpSpPr>
          <a:xfrm>
            <a:off x="-1015959" y="7978"/>
            <a:ext cx="15791752" cy="7668047"/>
            <a:chOff x="-669222" y="-10185"/>
            <a:chExt cx="10634181" cy="6495042"/>
          </a:xfrm>
        </p:grpSpPr>
        <p:sp>
          <p:nvSpPr>
            <p:cNvPr id="290" name="Google Shape;290;p4"/>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1" name="Google Shape;291;p4"/>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2" name="Google Shape;292;p4"/>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3" name="Google Shape;293;p4"/>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4" name="Google Shape;294;p4"/>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295" name="Google Shape;295;p4"/>
          <p:cNvGrpSpPr/>
          <p:nvPr/>
        </p:nvGrpSpPr>
        <p:grpSpPr>
          <a:xfrm>
            <a:off x="67084" y="1110578"/>
            <a:ext cx="858256" cy="3355506"/>
            <a:chOff x="60100" y="678925"/>
            <a:chExt cx="577950" cy="2842204"/>
          </a:xfrm>
        </p:grpSpPr>
        <p:sp>
          <p:nvSpPr>
            <p:cNvPr id="296" name="Google Shape;296;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7" name="Google Shape;297;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8" name="Google Shape;298;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299" name="Google Shape;299;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0" name="Google Shape;300;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1" name="Google Shape;301;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2" name="Google Shape;302;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3" name="Google Shape;303;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4" name="Google Shape;304;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5" name="Google Shape;305;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6" name="Google Shape;306;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307" name="Google Shape;307;p4"/>
          <p:cNvGrpSpPr/>
          <p:nvPr/>
        </p:nvGrpSpPr>
        <p:grpSpPr>
          <a:xfrm rot="10800000" flipH="1">
            <a:off x="12609185" y="1110523"/>
            <a:ext cx="858256" cy="3355506"/>
            <a:chOff x="60100" y="678925"/>
            <a:chExt cx="577950" cy="2842204"/>
          </a:xfrm>
        </p:grpSpPr>
        <p:sp>
          <p:nvSpPr>
            <p:cNvPr id="308" name="Google Shape;308;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09" name="Google Shape;309;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0" name="Google Shape;310;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1" name="Google Shape;311;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2" name="Google Shape;312;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3" name="Google Shape;313;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4" name="Google Shape;314;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5" name="Google Shape;315;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6" name="Google Shape;316;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7" name="Google Shape;317;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18" name="Google Shape;318;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319" name="Google Shape;319;p4"/>
          <p:cNvGrpSpPr/>
          <p:nvPr/>
        </p:nvGrpSpPr>
        <p:grpSpPr>
          <a:xfrm>
            <a:off x="2173144" y="36984"/>
            <a:ext cx="9302333" cy="407566"/>
            <a:chOff x="1478323" y="198598"/>
            <a:chExt cx="6264200" cy="345219"/>
          </a:xfrm>
        </p:grpSpPr>
        <p:sp>
          <p:nvSpPr>
            <p:cNvPr id="320" name="Google Shape;320;p4"/>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1" name="Google Shape;321;p4"/>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2" name="Google Shape;322;p4"/>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3" name="Google Shape;323;p4"/>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4" name="Google Shape;324;p4"/>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5" name="Google Shape;325;p4"/>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6" name="Google Shape;326;p4"/>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327" name="Google Shape;327;p4"/>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328" name="Google Shape;328;p4"/>
          <p:cNvSpPr txBox="1">
            <a:spLocks noGrp="1"/>
          </p:cNvSpPr>
          <p:nvPr>
            <p:ph type="title"/>
          </p:nvPr>
        </p:nvSpPr>
        <p:spPr>
          <a:xfrm>
            <a:off x="862813" y="786575"/>
            <a:ext cx="11719747" cy="84210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329" name="Google Shape;329;p4"/>
          <p:cNvSpPr txBox="1">
            <a:spLocks noGrp="1"/>
          </p:cNvSpPr>
          <p:nvPr>
            <p:ph type="body" idx="1"/>
          </p:nvPr>
        </p:nvSpPr>
        <p:spPr>
          <a:xfrm>
            <a:off x="2883932" y="2232225"/>
            <a:ext cx="7677570" cy="4050900"/>
          </a:xfrm>
          <a:prstGeom prst="rect">
            <a:avLst/>
          </a:prstGeom>
        </p:spPr>
        <p:txBody>
          <a:bodyPr spcFirstLastPara="1" wrap="square" lIns="116050" tIns="116050" rIns="116050" bIns="116050" anchor="t" anchorCtr="0">
            <a:noAutofit/>
          </a:bodyPr>
          <a:lstStyle>
            <a:lvl1pPr marL="575052" lvl="0" indent="-375381" rtl="0">
              <a:lnSpc>
                <a:spcPct val="115000"/>
              </a:lnSpc>
              <a:spcBef>
                <a:spcPts val="0"/>
              </a:spcBef>
              <a:spcAft>
                <a:spcPts val="0"/>
              </a:spcAft>
              <a:buClr>
                <a:schemeClr val="accent2"/>
              </a:buClr>
              <a:buSzPts val="1100"/>
              <a:buFont typeface="Nunito Light"/>
              <a:buChar char="●"/>
              <a:defRPr>
                <a:solidFill>
                  <a:srgbClr val="434343"/>
                </a:solidFill>
              </a:defRPr>
            </a:lvl1pPr>
            <a:lvl2pPr marL="1150103" lvl="1" indent="-415316" rtl="0">
              <a:lnSpc>
                <a:spcPct val="115000"/>
              </a:lnSpc>
              <a:spcBef>
                <a:spcPts val="1259"/>
              </a:spcBef>
              <a:spcAft>
                <a:spcPts val="0"/>
              </a:spcAft>
              <a:buClr>
                <a:srgbClr val="E76A28"/>
              </a:buClr>
              <a:buSzPts val="1600"/>
              <a:buFont typeface="Nunito Light"/>
              <a:buChar char="○"/>
              <a:defRPr>
                <a:solidFill>
                  <a:srgbClr val="434343"/>
                </a:solidFill>
              </a:defRPr>
            </a:lvl2pPr>
            <a:lvl3pPr marL="1725156" lvl="2" indent="-407328" rtl="0">
              <a:lnSpc>
                <a:spcPct val="115000"/>
              </a:lnSpc>
              <a:spcBef>
                <a:spcPts val="0"/>
              </a:spcBef>
              <a:spcAft>
                <a:spcPts val="0"/>
              </a:spcAft>
              <a:buClr>
                <a:srgbClr val="E76A28"/>
              </a:buClr>
              <a:buSzPts val="1500"/>
              <a:buFont typeface="Nunito Light"/>
              <a:buChar char="■"/>
              <a:defRPr>
                <a:solidFill>
                  <a:srgbClr val="434343"/>
                </a:solidFill>
              </a:defRPr>
            </a:lvl3pPr>
            <a:lvl4pPr marL="2300208" lvl="3" indent="-407328" rtl="0">
              <a:lnSpc>
                <a:spcPct val="115000"/>
              </a:lnSpc>
              <a:spcBef>
                <a:spcPts val="0"/>
              </a:spcBef>
              <a:spcAft>
                <a:spcPts val="0"/>
              </a:spcAft>
              <a:buClr>
                <a:srgbClr val="E76A28"/>
              </a:buClr>
              <a:buSzPts val="1500"/>
              <a:buFont typeface="Nunito Light"/>
              <a:buChar char="●"/>
              <a:defRPr>
                <a:solidFill>
                  <a:srgbClr val="434343"/>
                </a:solidFill>
              </a:defRPr>
            </a:lvl4pPr>
            <a:lvl5pPr marL="2875259" lvl="4" indent="-399342" rtl="0">
              <a:lnSpc>
                <a:spcPct val="115000"/>
              </a:lnSpc>
              <a:spcBef>
                <a:spcPts val="0"/>
              </a:spcBef>
              <a:spcAft>
                <a:spcPts val="0"/>
              </a:spcAft>
              <a:buClr>
                <a:srgbClr val="E76A28"/>
              </a:buClr>
              <a:buSzPts val="1400"/>
              <a:buFont typeface="Nunito Light"/>
              <a:buChar char="○"/>
              <a:defRPr>
                <a:solidFill>
                  <a:srgbClr val="434343"/>
                </a:solidFill>
              </a:defRPr>
            </a:lvl5pPr>
            <a:lvl6pPr marL="3450311" lvl="5" indent="-399342" rtl="0">
              <a:lnSpc>
                <a:spcPct val="115000"/>
              </a:lnSpc>
              <a:spcBef>
                <a:spcPts val="0"/>
              </a:spcBef>
              <a:spcAft>
                <a:spcPts val="0"/>
              </a:spcAft>
              <a:buClr>
                <a:srgbClr val="999999"/>
              </a:buClr>
              <a:buSzPts val="1400"/>
              <a:buFont typeface="Nunito Light"/>
              <a:buChar char="■"/>
              <a:defRPr>
                <a:solidFill>
                  <a:srgbClr val="434343"/>
                </a:solidFill>
              </a:defRPr>
            </a:lvl6pPr>
            <a:lvl7pPr marL="4025362" lvl="6" indent="-391354" rtl="0">
              <a:lnSpc>
                <a:spcPct val="115000"/>
              </a:lnSpc>
              <a:spcBef>
                <a:spcPts val="0"/>
              </a:spcBef>
              <a:spcAft>
                <a:spcPts val="0"/>
              </a:spcAft>
              <a:buClr>
                <a:srgbClr val="999999"/>
              </a:buClr>
              <a:buSzPts val="1300"/>
              <a:buFont typeface="Nunito Light"/>
              <a:buChar char="●"/>
              <a:defRPr>
                <a:solidFill>
                  <a:srgbClr val="434343"/>
                </a:solidFill>
              </a:defRPr>
            </a:lvl7pPr>
            <a:lvl8pPr marL="4600414" lvl="7" indent="-391354" rtl="0">
              <a:lnSpc>
                <a:spcPct val="115000"/>
              </a:lnSpc>
              <a:spcBef>
                <a:spcPts val="0"/>
              </a:spcBef>
              <a:spcAft>
                <a:spcPts val="0"/>
              </a:spcAft>
              <a:buClr>
                <a:srgbClr val="999999"/>
              </a:buClr>
              <a:buSzPts val="1300"/>
              <a:buFont typeface="Nunito Light"/>
              <a:buChar char="○"/>
              <a:defRPr>
                <a:solidFill>
                  <a:srgbClr val="434343"/>
                </a:solidFill>
              </a:defRPr>
            </a:lvl8pPr>
            <a:lvl9pPr marL="5175465" lvl="8" indent="-399342" rtl="0">
              <a:lnSpc>
                <a:spcPct val="115000"/>
              </a:lnSpc>
              <a:spcBef>
                <a:spcPts val="0"/>
              </a:spcBef>
              <a:spcAft>
                <a:spcPts val="0"/>
              </a:spcAft>
              <a:buClr>
                <a:srgbClr val="999999"/>
              </a:buClr>
              <a:buSzPts val="1400"/>
              <a:buFont typeface="Nunito Light"/>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0"/>
        <p:cNvGrpSpPr/>
        <p:nvPr/>
      </p:nvGrpSpPr>
      <p:grpSpPr>
        <a:xfrm>
          <a:off x="0" y="0"/>
          <a:ext cx="0" cy="0"/>
          <a:chOff x="0" y="0"/>
          <a:chExt cx="0" cy="0"/>
        </a:xfrm>
      </p:grpSpPr>
      <p:grpSp>
        <p:nvGrpSpPr>
          <p:cNvPr id="551" name="Google Shape;551;p6"/>
          <p:cNvGrpSpPr/>
          <p:nvPr/>
        </p:nvGrpSpPr>
        <p:grpSpPr>
          <a:xfrm>
            <a:off x="-2799646" y="-697162"/>
            <a:ext cx="16930060" cy="7994284"/>
            <a:chOff x="-1870359" y="-607458"/>
            <a:chExt cx="11400719" cy="6771374"/>
          </a:xfrm>
        </p:grpSpPr>
        <p:sp>
          <p:nvSpPr>
            <p:cNvPr id="552" name="Google Shape;552;p6"/>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3" name="Google Shape;553;p6"/>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4" name="Google Shape;554;p6"/>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5" name="Google Shape;555;p6"/>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6" name="Google Shape;556;p6"/>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557" name="Google Shape;557;p6"/>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558" name="Google Shape;558;p6"/>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59" name="Google Shape;559;p6"/>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0" name="Google Shape;560;p6"/>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1" name="Google Shape;561;p6"/>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2" name="Google Shape;562;p6"/>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3" name="Google Shape;563;p6"/>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4" name="Google Shape;564;p6"/>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5" name="Google Shape;565;p6"/>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6" name="Google Shape;566;p6"/>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7" name="Google Shape;567;p6"/>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8" name="Google Shape;568;p6"/>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69" name="Google Shape;569;p6"/>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0" name="Google Shape;570;p6"/>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1" name="Google Shape;571;p6"/>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2" name="Google Shape;572;p6"/>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3" name="Google Shape;573;p6"/>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4" name="Google Shape;574;p6"/>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5" name="Google Shape;575;p6"/>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6" name="Google Shape;576;p6"/>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7" name="Google Shape;577;p6"/>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8" name="Google Shape;578;p6"/>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79" name="Google Shape;579;p6"/>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0" name="Google Shape;580;p6"/>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1" name="Google Shape;581;p6"/>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2" name="Google Shape;582;p6"/>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3" name="Google Shape;583;p6"/>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4" name="Google Shape;584;p6"/>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5" name="Google Shape;585;p6"/>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6" name="Google Shape;586;p6"/>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7" name="Google Shape;587;p6"/>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8" name="Google Shape;588;p6"/>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89" name="Google Shape;589;p6"/>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0" name="Google Shape;590;p6"/>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1" name="Google Shape;591;p6"/>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2" name="Google Shape;592;p6"/>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3" name="Google Shape;593;p6"/>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4" name="Google Shape;594;p6"/>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5" name="Google Shape;595;p6"/>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6" name="Google Shape;596;p6"/>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7" name="Google Shape;597;p6"/>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8" name="Google Shape;598;p6"/>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599" name="Google Shape;599;p6"/>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0" name="Google Shape;600;p6"/>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1" name="Google Shape;601;p6"/>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2" name="Google Shape;602;p6"/>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3" name="Google Shape;603;p6"/>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4" name="Google Shape;604;p6"/>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5" name="Google Shape;605;p6"/>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6" name="Google Shape;606;p6"/>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7" name="Google Shape;607;p6"/>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8" name="Google Shape;608;p6"/>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09" name="Google Shape;609;p6"/>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0" name="Google Shape;610;p6"/>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1" name="Google Shape;611;p6"/>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2" name="Google Shape;612;p6"/>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3" name="Google Shape;613;p6"/>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4" name="Google Shape;614;p6"/>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5" name="Google Shape;615;p6"/>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6" name="Google Shape;616;p6"/>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7" name="Google Shape;617;p6"/>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8" name="Google Shape;618;p6"/>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19" name="Google Shape;619;p6"/>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0" name="Google Shape;620;p6"/>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1" name="Google Shape;621;p6"/>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2" name="Google Shape;622;p6"/>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3" name="Google Shape;623;p6"/>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4" name="Google Shape;624;p6"/>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5" name="Google Shape;625;p6"/>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6" name="Google Shape;626;p6"/>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7" name="Google Shape;627;p6"/>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8" name="Google Shape;628;p6"/>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29" name="Google Shape;629;p6"/>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0" name="Google Shape;630;p6"/>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1" name="Google Shape;631;p6"/>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2" name="Google Shape;632;p6"/>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3" name="Google Shape;633;p6"/>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4" name="Google Shape;634;p6"/>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5" name="Google Shape;635;p6"/>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6" name="Google Shape;636;p6"/>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7" name="Google Shape;637;p6"/>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8" name="Google Shape;638;p6"/>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39" name="Google Shape;639;p6"/>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0" name="Google Shape;640;p6"/>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1" name="Google Shape;641;p6"/>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2" name="Google Shape;642;p6"/>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3" name="Google Shape;643;p6"/>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4" name="Google Shape;644;p6"/>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5" name="Google Shape;645;p6"/>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6" name="Google Shape;646;p6"/>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7" name="Google Shape;647;p6"/>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8" name="Google Shape;648;p6"/>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49" name="Google Shape;649;p6"/>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0" name="Google Shape;650;p6"/>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1" name="Google Shape;651;p6"/>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2" name="Google Shape;652;p6"/>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3" name="Google Shape;653;p6"/>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4" name="Google Shape;654;p6"/>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5" name="Google Shape;655;p6"/>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6" name="Google Shape;656;p6"/>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7" name="Google Shape;657;p6"/>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8" name="Google Shape;658;p6"/>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59" name="Google Shape;659;p6"/>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0" name="Google Shape;660;p6"/>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1" name="Google Shape;661;p6"/>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2" name="Google Shape;662;p6"/>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3" name="Google Shape;663;p6"/>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4" name="Google Shape;664;p6"/>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5" name="Google Shape;665;p6"/>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6" name="Google Shape;666;p6"/>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7" name="Google Shape;667;p6"/>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8" name="Google Shape;668;p6"/>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69" name="Google Shape;669;p6"/>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0" name="Google Shape;670;p6"/>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1" name="Google Shape;671;p6"/>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2" name="Google Shape;672;p6"/>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3" name="Google Shape;673;p6"/>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4" name="Google Shape;674;p6"/>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5" name="Google Shape;675;p6"/>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6" name="Google Shape;676;p6"/>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7" name="Google Shape;677;p6"/>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8" name="Google Shape;678;p6"/>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79" name="Google Shape;679;p6"/>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0" name="Google Shape;680;p6"/>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1" name="Google Shape;681;p6"/>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2" name="Google Shape;682;p6"/>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3" name="Google Shape;683;p6"/>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4" name="Google Shape;684;p6"/>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5" name="Google Shape;685;p6"/>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6" name="Google Shape;686;p6"/>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7" name="Google Shape;687;p6"/>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8" name="Google Shape;688;p6"/>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89" name="Google Shape;689;p6"/>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0" name="Google Shape;690;p6"/>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1" name="Google Shape;691;p6"/>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2" name="Google Shape;692;p6"/>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3" name="Google Shape;693;p6"/>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4" name="Google Shape;694;p6"/>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5" name="Google Shape;695;p6"/>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6" name="Google Shape;696;p6"/>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7" name="Google Shape;697;p6"/>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8" name="Google Shape;698;p6"/>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699" name="Google Shape;699;p6"/>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0" name="Google Shape;700;p6"/>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1" name="Google Shape;701;p6"/>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2" name="Google Shape;702;p6"/>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3" name="Google Shape;703;p6"/>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4" name="Google Shape;704;p6"/>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5" name="Google Shape;705;p6"/>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6" name="Google Shape;706;p6"/>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7" name="Google Shape;707;p6"/>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8" name="Google Shape;708;p6"/>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09" name="Google Shape;709;p6"/>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0" name="Google Shape;710;p6"/>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1" name="Google Shape;711;p6"/>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2" name="Google Shape;712;p6"/>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3" name="Google Shape;713;p6"/>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4" name="Google Shape;714;p6"/>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5" name="Google Shape;715;p6"/>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6" name="Google Shape;716;p6"/>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7" name="Google Shape;717;p6"/>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8" name="Google Shape;718;p6"/>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19" name="Google Shape;719;p6"/>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0" name="Google Shape;720;p6"/>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1" name="Google Shape;721;p6"/>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2" name="Google Shape;722;p6"/>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3" name="Google Shape;723;p6"/>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24" name="Google Shape;724;p6"/>
          <p:cNvSpPr/>
          <p:nvPr/>
        </p:nvSpPr>
        <p:spPr>
          <a:xfrm>
            <a:off x="-1085431" y="6136981"/>
            <a:ext cx="15616245" cy="1439343"/>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725" name="Google Shape;725;p6"/>
          <p:cNvGrpSpPr/>
          <p:nvPr/>
        </p:nvGrpSpPr>
        <p:grpSpPr>
          <a:xfrm>
            <a:off x="-1015959" y="7978"/>
            <a:ext cx="15791752" cy="7668047"/>
            <a:chOff x="-669222" y="-10185"/>
            <a:chExt cx="10634181" cy="6495042"/>
          </a:xfrm>
        </p:grpSpPr>
        <p:sp>
          <p:nvSpPr>
            <p:cNvPr id="726" name="Google Shape;726;p6"/>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27" name="Google Shape;727;p6"/>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28" name="Google Shape;728;p6"/>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29" name="Google Shape;729;p6"/>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0" name="Google Shape;730;p6"/>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731" name="Google Shape;731;p6"/>
          <p:cNvGrpSpPr/>
          <p:nvPr/>
        </p:nvGrpSpPr>
        <p:grpSpPr>
          <a:xfrm>
            <a:off x="67084" y="1110578"/>
            <a:ext cx="858256" cy="3355506"/>
            <a:chOff x="60100" y="678925"/>
            <a:chExt cx="577950" cy="2842204"/>
          </a:xfrm>
        </p:grpSpPr>
        <p:sp>
          <p:nvSpPr>
            <p:cNvPr id="732" name="Google Shape;732;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3" name="Google Shape;733;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4" name="Google Shape;734;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5" name="Google Shape;735;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6" name="Google Shape;736;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7" name="Google Shape;737;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8" name="Google Shape;738;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39" name="Google Shape;739;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0" name="Google Shape;740;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1" name="Google Shape;741;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2" name="Google Shape;742;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743" name="Google Shape;743;p6"/>
          <p:cNvGrpSpPr/>
          <p:nvPr/>
        </p:nvGrpSpPr>
        <p:grpSpPr>
          <a:xfrm rot="10800000" flipH="1">
            <a:off x="12609185" y="1110523"/>
            <a:ext cx="858256" cy="3355506"/>
            <a:chOff x="60100" y="678925"/>
            <a:chExt cx="577950" cy="2842204"/>
          </a:xfrm>
        </p:grpSpPr>
        <p:sp>
          <p:nvSpPr>
            <p:cNvPr id="744" name="Google Shape;744;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5" name="Google Shape;745;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6" name="Google Shape;746;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7" name="Google Shape;747;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8" name="Google Shape;748;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49" name="Google Shape;749;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0" name="Google Shape;750;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1" name="Google Shape;751;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2" name="Google Shape;752;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3" name="Google Shape;753;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4" name="Google Shape;754;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755" name="Google Shape;755;p6"/>
          <p:cNvGrpSpPr/>
          <p:nvPr/>
        </p:nvGrpSpPr>
        <p:grpSpPr>
          <a:xfrm>
            <a:off x="2173144" y="36984"/>
            <a:ext cx="9302333" cy="407566"/>
            <a:chOff x="1478323" y="198598"/>
            <a:chExt cx="6264200" cy="345219"/>
          </a:xfrm>
        </p:grpSpPr>
        <p:sp>
          <p:nvSpPr>
            <p:cNvPr id="756" name="Google Shape;756;p6"/>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7" name="Google Shape;757;p6"/>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8" name="Google Shape;758;p6"/>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59" name="Google Shape;759;p6"/>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60" name="Google Shape;760;p6"/>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61" name="Google Shape;761;p6"/>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62" name="Google Shape;762;p6"/>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63" name="Google Shape;763;p6"/>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764" name="Google Shape;764;p6"/>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65" name="Google Shape;765;p6"/>
          <p:cNvSpPr txBox="1">
            <a:spLocks noGrp="1"/>
          </p:cNvSpPr>
          <p:nvPr>
            <p:ph type="title"/>
          </p:nvPr>
        </p:nvSpPr>
        <p:spPr>
          <a:xfrm>
            <a:off x="867938" y="786575"/>
            <a:ext cx="11709560" cy="84210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5031">
                <a:latin typeface="Mochiy Pop One"/>
                <a:ea typeface="Mochiy Pop One"/>
                <a:cs typeface="Mochiy Pop One"/>
                <a:sym typeface="Mochiy Pop 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6"/>
        <p:cNvGrpSpPr/>
        <p:nvPr/>
      </p:nvGrpSpPr>
      <p:grpSpPr>
        <a:xfrm>
          <a:off x="0" y="0"/>
          <a:ext cx="0" cy="0"/>
          <a:chOff x="0" y="0"/>
          <a:chExt cx="0" cy="0"/>
        </a:xfrm>
      </p:grpSpPr>
      <p:grpSp>
        <p:nvGrpSpPr>
          <p:cNvPr id="767" name="Google Shape;767;p7"/>
          <p:cNvGrpSpPr/>
          <p:nvPr/>
        </p:nvGrpSpPr>
        <p:grpSpPr>
          <a:xfrm>
            <a:off x="-2799646" y="-697162"/>
            <a:ext cx="16930060" cy="7994284"/>
            <a:chOff x="-1870359" y="-607458"/>
            <a:chExt cx="11400719" cy="6771374"/>
          </a:xfrm>
        </p:grpSpPr>
        <p:sp>
          <p:nvSpPr>
            <p:cNvPr id="768" name="Google Shape;768;p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69" name="Google Shape;769;p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0" name="Google Shape;770;p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1" name="Google Shape;771;p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2" name="Google Shape;772;p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3" name="Google Shape;773;p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774" name="Google Shape;774;p7"/>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775" name="Google Shape;775;p7"/>
          <p:cNvSpPr/>
          <p:nvPr/>
        </p:nvSpPr>
        <p:spPr>
          <a:xfrm>
            <a:off x="-1085431" y="6136981"/>
            <a:ext cx="15616245" cy="1439343"/>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776" name="Google Shape;776;p7"/>
          <p:cNvGrpSpPr/>
          <p:nvPr/>
        </p:nvGrpSpPr>
        <p:grpSpPr>
          <a:xfrm>
            <a:off x="-1015959" y="7978"/>
            <a:ext cx="15791752" cy="7668047"/>
            <a:chOff x="-669222" y="-10185"/>
            <a:chExt cx="10634181" cy="6495042"/>
          </a:xfrm>
        </p:grpSpPr>
        <p:sp>
          <p:nvSpPr>
            <p:cNvPr id="777" name="Google Shape;777;p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8" name="Google Shape;778;p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79" name="Google Shape;779;p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0" name="Google Shape;780;p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1" name="Google Shape;781;p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782" name="Google Shape;782;p7"/>
          <p:cNvGrpSpPr/>
          <p:nvPr/>
        </p:nvGrpSpPr>
        <p:grpSpPr>
          <a:xfrm>
            <a:off x="67084" y="1110578"/>
            <a:ext cx="858256" cy="3355506"/>
            <a:chOff x="60100" y="678925"/>
            <a:chExt cx="577950" cy="2842204"/>
          </a:xfrm>
        </p:grpSpPr>
        <p:sp>
          <p:nvSpPr>
            <p:cNvPr id="783" name="Google Shape;783;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4" name="Google Shape;784;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5" name="Google Shape;785;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6" name="Google Shape;786;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7" name="Google Shape;787;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8" name="Google Shape;788;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89" name="Google Shape;789;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0" name="Google Shape;790;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1" name="Google Shape;791;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2" name="Google Shape;792;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3" name="Google Shape;793;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794" name="Google Shape;794;p7"/>
          <p:cNvGrpSpPr/>
          <p:nvPr/>
        </p:nvGrpSpPr>
        <p:grpSpPr>
          <a:xfrm rot="10800000" flipH="1">
            <a:off x="12609185" y="1110523"/>
            <a:ext cx="858256" cy="3355506"/>
            <a:chOff x="60100" y="678925"/>
            <a:chExt cx="577950" cy="2842204"/>
          </a:xfrm>
        </p:grpSpPr>
        <p:sp>
          <p:nvSpPr>
            <p:cNvPr id="795" name="Google Shape;795;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6" name="Google Shape;796;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7" name="Google Shape;797;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8" name="Google Shape;798;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799" name="Google Shape;799;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0" name="Google Shape;800;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1" name="Google Shape;801;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2" name="Google Shape;802;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3" name="Google Shape;803;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4" name="Google Shape;804;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5" name="Google Shape;805;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806" name="Google Shape;806;p7"/>
          <p:cNvGrpSpPr/>
          <p:nvPr/>
        </p:nvGrpSpPr>
        <p:grpSpPr>
          <a:xfrm>
            <a:off x="2173144" y="36984"/>
            <a:ext cx="9302333" cy="407566"/>
            <a:chOff x="1478323" y="198598"/>
            <a:chExt cx="6264200" cy="345219"/>
          </a:xfrm>
        </p:grpSpPr>
        <p:sp>
          <p:nvSpPr>
            <p:cNvPr id="807" name="Google Shape;807;p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8" name="Google Shape;808;p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09" name="Google Shape;809;p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10" name="Google Shape;810;p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11" name="Google Shape;811;p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12" name="Google Shape;812;p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13" name="Google Shape;813;p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814" name="Google Shape;814;p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815" name="Google Shape;815;p7"/>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16" name="Google Shape;816;p7"/>
          <p:cNvSpPr txBox="1">
            <a:spLocks noGrp="1"/>
          </p:cNvSpPr>
          <p:nvPr>
            <p:ph type="title"/>
          </p:nvPr>
        </p:nvSpPr>
        <p:spPr>
          <a:xfrm>
            <a:off x="862624" y="789100"/>
            <a:ext cx="11720124" cy="84210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503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817" name="Google Shape;817;p7"/>
          <p:cNvSpPr txBox="1">
            <a:spLocks noGrp="1"/>
          </p:cNvSpPr>
          <p:nvPr>
            <p:ph type="body" idx="1"/>
          </p:nvPr>
        </p:nvSpPr>
        <p:spPr>
          <a:xfrm>
            <a:off x="1495315" y="2441975"/>
            <a:ext cx="6037983" cy="3253200"/>
          </a:xfrm>
          <a:prstGeom prst="rect">
            <a:avLst/>
          </a:prstGeom>
        </p:spPr>
        <p:txBody>
          <a:bodyPr spcFirstLastPara="1" wrap="square" lIns="116050" tIns="116050" rIns="116050" bIns="116050" anchor="t" anchorCtr="0">
            <a:noAutofit/>
          </a:bodyPr>
          <a:lstStyle>
            <a:lvl1pPr marL="575052" lvl="0" indent="-431289" rtl="0">
              <a:lnSpc>
                <a:spcPct val="115000"/>
              </a:lnSpc>
              <a:spcBef>
                <a:spcPts val="0"/>
              </a:spcBef>
              <a:spcAft>
                <a:spcPts val="0"/>
              </a:spcAft>
              <a:buClr>
                <a:schemeClr val="accent2"/>
              </a:buClr>
              <a:buSzPts val="1800"/>
              <a:buChar char="●"/>
              <a:defRPr>
                <a:latin typeface="Catamaran"/>
                <a:ea typeface="Catamaran"/>
                <a:cs typeface="Catamaran"/>
                <a:sym typeface="Catamaran"/>
              </a:defRPr>
            </a:lvl1pPr>
            <a:lvl2pPr marL="1150103" lvl="1" indent="-447263" rtl="0">
              <a:lnSpc>
                <a:spcPct val="115000"/>
              </a:lnSpc>
              <a:spcBef>
                <a:spcPts val="0"/>
              </a:spcBef>
              <a:spcAft>
                <a:spcPts val="0"/>
              </a:spcAft>
              <a:buSzPts val="2000"/>
              <a:buChar char="○"/>
              <a:defRPr/>
            </a:lvl2pPr>
            <a:lvl3pPr marL="1725156" lvl="2" indent="-447263" rtl="0">
              <a:lnSpc>
                <a:spcPct val="115000"/>
              </a:lnSpc>
              <a:spcBef>
                <a:spcPts val="0"/>
              </a:spcBef>
              <a:spcAft>
                <a:spcPts val="0"/>
              </a:spcAft>
              <a:buSzPts val="2000"/>
              <a:buChar char="■"/>
              <a:defRPr/>
            </a:lvl3pPr>
            <a:lvl4pPr marL="2300208" lvl="3" indent="-447263" rtl="0">
              <a:lnSpc>
                <a:spcPct val="115000"/>
              </a:lnSpc>
              <a:spcBef>
                <a:spcPts val="0"/>
              </a:spcBef>
              <a:spcAft>
                <a:spcPts val="0"/>
              </a:spcAft>
              <a:buSzPts val="2000"/>
              <a:buChar char="●"/>
              <a:defRPr/>
            </a:lvl4pPr>
            <a:lvl5pPr marL="2875259" lvl="4" indent="-447263" rtl="0">
              <a:lnSpc>
                <a:spcPct val="115000"/>
              </a:lnSpc>
              <a:spcBef>
                <a:spcPts val="0"/>
              </a:spcBef>
              <a:spcAft>
                <a:spcPts val="0"/>
              </a:spcAft>
              <a:buSzPts val="2000"/>
              <a:buChar char="○"/>
              <a:defRPr/>
            </a:lvl5pPr>
            <a:lvl6pPr marL="3450311" lvl="5" indent="-447263" rtl="0">
              <a:lnSpc>
                <a:spcPct val="115000"/>
              </a:lnSpc>
              <a:spcBef>
                <a:spcPts val="0"/>
              </a:spcBef>
              <a:spcAft>
                <a:spcPts val="0"/>
              </a:spcAft>
              <a:buSzPts val="2000"/>
              <a:buChar char="■"/>
              <a:defRPr/>
            </a:lvl6pPr>
            <a:lvl7pPr marL="4025362" lvl="6" indent="-447263" rtl="0">
              <a:lnSpc>
                <a:spcPct val="115000"/>
              </a:lnSpc>
              <a:spcBef>
                <a:spcPts val="0"/>
              </a:spcBef>
              <a:spcAft>
                <a:spcPts val="0"/>
              </a:spcAft>
              <a:buSzPts val="2000"/>
              <a:buChar char="●"/>
              <a:defRPr/>
            </a:lvl7pPr>
            <a:lvl8pPr marL="4600414" lvl="7" indent="-447263" rtl="0">
              <a:lnSpc>
                <a:spcPct val="115000"/>
              </a:lnSpc>
              <a:spcBef>
                <a:spcPts val="0"/>
              </a:spcBef>
              <a:spcAft>
                <a:spcPts val="0"/>
              </a:spcAft>
              <a:buSzPts val="2000"/>
              <a:buChar char="○"/>
              <a:defRPr/>
            </a:lvl8pPr>
            <a:lvl9pPr marL="5175465" lvl="8" indent="-447263" rtl="0">
              <a:lnSpc>
                <a:spcPct val="115000"/>
              </a:lnSpc>
              <a:spcBef>
                <a:spcPts val="0"/>
              </a:spcBef>
              <a:spcAft>
                <a:spcPts val="0"/>
              </a:spcAft>
              <a:buSzPts val="2000"/>
              <a:buChar char="■"/>
              <a:defRPr/>
            </a:lvl9pPr>
          </a:lstStyle>
          <a:p>
            <a:endParaRPr/>
          </a:p>
        </p:txBody>
      </p:sp>
      <p:sp>
        <p:nvSpPr>
          <p:cNvPr id="818" name="Google Shape;818;p7"/>
          <p:cNvSpPr>
            <a:spLocks noGrp="1"/>
          </p:cNvSpPr>
          <p:nvPr>
            <p:ph type="pic" idx="2"/>
          </p:nvPr>
        </p:nvSpPr>
        <p:spPr>
          <a:xfrm>
            <a:off x="7630555" y="2351516"/>
            <a:ext cx="4319530" cy="3434100"/>
          </a:xfrm>
          <a:prstGeom prst="ellipse">
            <a:avLst/>
          </a:prstGeom>
          <a:noFill/>
          <a:ln>
            <a:noFill/>
          </a:ln>
        </p:spPr>
      </p:sp>
      <p:sp>
        <p:nvSpPr>
          <p:cNvPr id="819" name="Google Shape;819;p7"/>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0" name="Google Shape;820;p7"/>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1" name="Google Shape;821;p7"/>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2" name="Google Shape;822;p7"/>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3" name="Google Shape;823;p7"/>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4" name="Google Shape;824;p7"/>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5" name="Google Shape;825;p7"/>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6" name="Google Shape;826;p7"/>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7" name="Google Shape;827;p7"/>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8" name="Google Shape;828;p7"/>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29" name="Google Shape;829;p7"/>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0" name="Google Shape;830;p7"/>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1" name="Google Shape;831;p7"/>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2" name="Google Shape;832;p7"/>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3" name="Google Shape;833;p7"/>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4" name="Google Shape;834;p7"/>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5" name="Google Shape;835;p7"/>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6" name="Google Shape;836;p7"/>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7" name="Google Shape;837;p7"/>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8" name="Google Shape;838;p7"/>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39" name="Google Shape;839;p7"/>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0" name="Google Shape;840;p7"/>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1" name="Google Shape;841;p7"/>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2" name="Google Shape;842;p7"/>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3" name="Google Shape;843;p7"/>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4" name="Google Shape;844;p7"/>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5" name="Google Shape;845;p7"/>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6" name="Google Shape;846;p7"/>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7" name="Google Shape;847;p7"/>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8" name="Google Shape;848;p7"/>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49" name="Google Shape;849;p7"/>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0" name="Google Shape;850;p7"/>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1" name="Google Shape;851;p7"/>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2" name="Google Shape;852;p7"/>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3" name="Google Shape;853;p7"/>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4" name="Google Shape;854;p7"/>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5" name="Google Shape;855;p7"/>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6" name="Google Shape;856;p7"/>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7" name="Google Shape;857;p7"/>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8" name="Google Shape;858;p7"/>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59" name="Google Shape;859;p7"/>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0" name="Google Shape;860;p7"/>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1" name="Google Shape;861;p7"/>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2" name="Google Shape;862;p7"/>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3" name="Google Shape;863;p7"/>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4" name="Google Shape;864;p7"/>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5" name="Google Shape;865;p7"/>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6" name="Google Shape;866;p7"/>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7" name="Google Shape;867;p7"/>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8" name="Google Shape;868;p7"/>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69" name="Google Shape;869;p7"/>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0" name="Google Shape;870;p7"/>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1" name="Google Shape;871;p7"/>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2" name="Google Shape;872;p7"/>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3" name="Google Shape;873;p7"/>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4" name="Google Shape;874;p7"/>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5" name="Google Shape;875;p7"/>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6" name="Google Shape;876;p7"/>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7" name="Google Shape;877;p7"/>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8" name="Google Shape;878;p7"/>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79" name="Google Shape;879;p7"/>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0" name="Google Shape;880;p7"/>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1" name="Google Shape;881;p7"/>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2" name="Google Shape;882;p7"/>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3" name="Google Shape;883;p7"/>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4" name="Google Shape;884;p7"/>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5" name="Google Shape;885;p7"/>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6" name="Google Shape;886;p7"/>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7" name="Google Shape;887;p7"/>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8" name="Google Shape;888;p7"/>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89" name="Google Shape;889;p7"/>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0" name="Google Shape;890;p7"/>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1" name="Google Shape;891;p7"/>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2" name="Google Shape;892;p7"/>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3" name="Google Shape;893;p7"/>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4" name="Google Shape;894;p7"/>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5" name="Google Shape;895;p7"/>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6" name="Google Shape;896;p7"/>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7" name="Google Shape;897;p7"/>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8" name="Google Shape;898;p7"/>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899" name="Google Shape;899;p7"/>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0" name="Google Shape;900;p7"/>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1" name="Google Shape;901;p7"/>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2" name="Google Shape;902;p7"/>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3" name="Google Shape;903;p7"/>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4" name="Google Shape;904;p7"/>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5" name="Google Shape;905;p7"/>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6" name="Google Shape;906;p7"/>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7" name="Google Shape;907;p7"/>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8" name="Google Shape;908;p7"/>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09" name="Google Shape;909;p7"/>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0" name="Google Shape;910;p7"/>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1" name="Google Shape;911;p7"/>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2" name="Google Shape;912;p7"/>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3" name="Google Shape;913;p7"/>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4" name="Google Shape;914;p7"/>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5" name="Google Shape;915;p7"/>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6" name="Google Shape;916;p7"/>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7" name="Google Shape;917;p7"/>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8" name="Google Shape;918;p7"/>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19" name="Google Shape;919;p7"/>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0" name="Google Shape;920;p7"/>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1" name="Google Shape;921;p7"/>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2" name="Google Shape;922;p7"/>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3" name="Google Shape;923;p7"/>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4" name="Google Shape;924;p7"/>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5" name="Google Shape;925;p7"/>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6" name="Google Shape;926;p7"/>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7" name="Google Shape;927;p7"/>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8" name="Google Shape;928;p7"/>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29" name="Google Shape;929;p7"/>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0" name="Google Shape;930;p7"/>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1" name="Google Shape;931;p7"/>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2" name="Google Shape;932;p7"/>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3" name="Google Shape;933;p7"/>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4" name="Google Shape;934;p7"/>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5" name="Google Shape;935;p7"/>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6" name="Google Shape;936;p7"/>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7" name="Google Shape;937;p7"/>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8" name="Google Shape;938;p7"/>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39" name="Google Shape;939;p7"/>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0" name="Google Shape;940;p7"/>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1" name="Google Shape;941;p7"/>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2" name="Google Shape;942;p7"/>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3" name="Google Shape;943;p7"/>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4" name="Google Shape;944;p7"/>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5" name="Google Shape;945;p7"/>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6" name="Google Shape;946;p7"/>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7" name="Google Shape;947;p7"/>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8" name="Google Shape;948;p7"/>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49" name="Google Shape;949;p7"/>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0" name="Google Shape;950;p7"/>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1" name="Google Shape;951;p7"/>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2" name="Google Shape;952;p7"/>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3" name="Google Shape;953;p7"/>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4" name="Google Shape;954;p7"/>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5" name="Google Shape;955;p7"/>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6" name="Google Shape;956;p7"/>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7" name="Google Shape;957;p7"/>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8" name="Google Shape;958;p7"/>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59" name="Google Shape;959;p7"/>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0" name="Google Shape;960;p7"/>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1" name="Google Shape;961;p7"/>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2" name="Google Shape;962;p7"/>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3" name="Google Shape;963;p7"/>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4" name="Google Shape;964;p7"/>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5" name="Google Shape;965;p7"/>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6" name="Google Shape;966;p7"/>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7" name="Google Shape;967;p7"/>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8" name="Google Shape;968;p7"/>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69" name="Google Shape;969;p7"/>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0" name="Google Shape;970;p7"/>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1" name="Google Shape;971;p7"/>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2" name="Google Shape;972;p7"/>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3" name="Google Shape;973;p7"/>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4" name="Google Shape;974;p7"/>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5" name="Google Shape;975;p7"/>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6" name="Google Shape;976;p7"/>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7" name="Google Shape;977;p7"/>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8" name="Google Shape;978;p7"/>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79" name="Google Shape;979;p7"/>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80" name="Google Shape;980;p7"/>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81" name="Google Shape;981;p7"/>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82" name="Google Shape;982;p7"/>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83" name="Google Shape;983;p7"/>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4"/>
        <p:cNvGrpSpPr/>
        <p:nvPr/>
      </p:nvGrpSpPr>
      <p:grpSpPr>
        <a:xfrm>
          <a:off x="0" y="0"/>
          <a:ext cx="0" cy="0"/>
          <a:chOff x="0" y="0"/>
          <a:chExt cx="0" cy="0"/>
        </a:xfrm>
      </p:grpSpPr>
      <p:grpSp>
        <p:nvGrpSpPr>
          <p:cNvPr id="985" name="Google Shape;985;p8"/>
          <p:cNvGrpSpPr/>
          <p:nvPr/>
        </p:nvGrpSpPr>
        <p:grpSpPr>
          <a:xfrm>
            <a:off x="-2799646" y="-697162"/>
            <a:ext cx="16930060" cy="7994284"/>
            <a:chOff x="-1870359" y="-607458"/>
            <a:chExt cx="11400719" cy="6771374"/>
          </a:xfrm>
        </p:grpSpPr>
        <p:sp>
          <p:nvSpPr>
            <p:cNvPr id="986" name="Google Shape;986;p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87" name="Google Shape;987;p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88" name="Google Shape;988;p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89" name="Google Shape;989;p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90" name="Google Shape;990;p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91" name="Google Shape;991;p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992" name="Google Shape;992;p8"/>
          <p:cNvSpPr/>
          <p:nvPr/>
        </p:nvSpPr>
        <p:spPr>
          <a:xfrm>
            <a:off x="867938" y="1195800"/>
            <a:ext cx="11709560" cy="51705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93" name="Google Shape;993;p8"/>
          <p:cNvSpPr/>
          <p:nvPr/>
        </p:nvSpPr>
        <p:spPr>
          <a:xfrm>
            <a:off x="-48930" y="5016109"/>
            <a:ext cx="13605649" cy="254595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994" name="Google Shape;994;p8"/>
          <p:cNvSpPr/>
          <p:nvPr/>
        </p:nvSpPr>
        <p:spPr>
          <a:xfrm>
            <a:off x="-48597" y="6505920"/>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995" name="Google Shape;995;p8"/>
          <p:cNvGrpSpPr/>
          <p:nvPr/>
        </p:nvGrpSpPr>
        <p:grpSpPr>
          <a:xfrm>
            <a:off x="-1015959" y="7978"/>
            <a:ext cx="15791752" cy="7668047"/>
            <a:chOff x="-669222" y="-10185"/>
            <a:chExt cx="10634181" cy="6495042"/>
          </a:xfrm>
        </p:grpSpPr>
        <p:sp>
          <p:nvSpPr>
            <p:cNvPr id="996" name="Google Shape;996;p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97" name="Google Shape;997;p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98" name="Google Shape;998;p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999" name="Google Shape;999;p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0" name="Google Shape;1000;p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001" name="Google Shape;1001;p8"/>
          <p:cNvGrpSpPr/>
          <p:nvPr/>
        </p:nvGrpSpPr>
        <p:grpSpPr>
          <a:xfrm>
            <a:off x="67084" y="1110578"/>
            <a:ext cx="858256" cy="3355506"/>
            <a:chOff x="60100" y="678925"/>
            <a:chExt cx="577950" cy="2842204"/>
          </a:xfrm>
        </p:grpSpPr>
        <p:sp>
          <p:nvSpPr>
            <p:cNvPr id="1002" name="Google Shape;1002;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3" name="Google Shape;1003;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4" name="Google Shape;1004;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5" name="Google Shape;1005;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6" name="Google Shape;1006;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7" name="Google Shape;1007;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8" name="Google Shape;1008;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09" name="Google Shape;1009;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0" name="Google Shape;1010;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1" name="Google Shape;1011;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2" name="Google Shape;1012;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013" name="Google Shape;1013;p8"/>
          <p:cNvGrpSpPr/>
          <p:nvPr/>
        </p:nvGrpSpPr>
        <p:grpSpPr>
          <a:xfrm rot="10800000" flipH="1">
            <a:off x="12609185" y="1110523"/>
            <a:ext cx="858256" cy="3355506"/>
            <a:chOff x="60100" y="678925"/>
            <a:chExt cx="577950" cy="2842204"/>
          </a:xfrm>
        </p:grpSpPr>
        <p:sp>
          <p:nvSpPr>
            <p:cNvPr id="1014" name="Google Shape;1014;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5" name="Google Shape;1015;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6" name="Google Shape;1016;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7" name="Google Shape;1017;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8" name="Google Shape;1018;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19" name="Google Shape;1019;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0" name="Google Shape;1020;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1" name="Google Shape;1021;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2" name="Google Shape;1022;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3" name="Google Shape;1023;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4" name="Google Shape;1024;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025" name="Google Shape;1025;p8"/>
          <p:cNvGrpSpPr/>
          <p:nvPr/>
        </p:nvGrpSpPr>
        <p:grpSpPr>
          <a:xfrm>
            <a:off x="2173144" y="36984"/>
            <a:ext cx="9302333" cy="407566"/>
            <a:chOff x="1478323" y="198598"/>
            <a:chExt cx="6264200" cy="345219"/>
          </a:xfrm>
        </p:grpSpPr>
        <p:sp>
          <p:nvSpPr>
            <p:cNvPr id="1026" name="Google Shape;1026;p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7" name="Google Shape;1027;p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8" name="Google Shape;1028;p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29" name="Google Shape;1029;p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30" name="Google Shape;1030;p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31" name="Google Shape;1031;p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32" name="Google Shape;1032;p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033" name="Google Shape;1033;p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034" name="Google Shape;1034;p8"/>
          <p:cNvSpPr/>
          <p:nvPr/>
        </p:nvSpPr>
        <p:spPr>
          <a:xfrm>
            <a:off x="6249906" y="3582685"/>
            <a:ext cx="15991" cy="2813"/>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5" name="Google Shape;1035;p8"/>
          <p:cNvSpPr/>
          <p:nvPr/>
        </p:nvSpPr>
        <p:spPr>
          <a:xfrm>
            <a:off x="6249906" y="3581567"/>
            <a:ext cx="16379" cy="3737"/>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6" name="Google Shape;1036;p8"/>
          <p:cNvSpPr/>
          <p:nvPr/>
        </p:nvSpPr>
        <p:spPr>
          <a:xfrm>
            <a:off x="6251991" y="3581567"/>
            <a:ext cx="14297" cy="3737"/>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7" name="Google Shape;1037;p8"/>
          <p:cNvSpPr/>
          <p:nvPr/>
        </p:nvSpPr>
        <p:spPr>
          <a:xfrm>
            <a:off x="6251990" y="3581564"/>
            <a:ext cx="14103" cy="3814"/>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8" name="Google Shape;1038;p8"/>
          <p:cNvSpPr/>
          <p:nvPr/>
        </p:nvSpPr>
        <p:spPr>
          <a:xfrm>
            <a:off x="6263766" y="3583340"/>
            <a:ext cx="1357" cy="347"/>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39" name="Google Shape;1039;p8"/>
          <p:cNvSpPr/>
          <p:nvPr/>
        </p:nvSpPr>
        <p:spPr>
          <a:xfrm>
            <a:off x="6263768" y="3583837"/>
            <a:ext cx="727" cy="270"/>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0" name="Google Shape;1040;p8"/>
          <p:cNvSpPr/>
          <p:nvPr/>
        </p:nvSpPr>
        <p:spPr>
          <a:xfrm>
            <a:off x="6251311" y="3582489"/>
            <a:ext cx="4264" cy="1040"/>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1" name="Google Shape;1041;p8"/>
          <p:cNvSpPr/>
          <p:nvPr/>
        </p:nvSpPr>
        <p:spPr>
          <a:xfrm>
            <a:off x="6251119" y="3583375"/>
            <a:ext cx="1260" cy="578"/>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2" name="Google Shape;1042;p8"/>
          <p:cNvSpPr/>
          <p:nvPr/>
        </p:nvSpPr>
        <p:spPr>
          <a:xfrm>
            <a:off x="6249905" y="3580720"/>
            <a:ext cx="9160" cy="2813"/>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3" name="Google Shape;1043;p8"/>
          <p:cNvSpPr/>
          <p:nvPr/>
        </p:nvSpPr>
        <p:spPr>
          <a:xfrm>
            <a:off x="6249907" y="3579869"/>
            <a:ext cx="9353" cy="2658"/>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4" name="Google Shape;1044;p8"/>
          <p:cNvSpPr/>
          <p:nvPr/>
        </p:nvSpPr>
        <p:spPr>
          <a:xfrm>
            <a:off x="6249907" y="3579869"/>
            <a:ext cx="9353" cy="2658"/>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5" name="Google Shape;1045;p8"/>
          <p:cNvSpPr/>
          <p:nvPr/>
        </p:nvSpPr>
        <p:spPr>
          <a:xfrm>
            <a:off x="6249907" y="3579872"/>
            <a:ext cx="9353" cy="2697"/>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6" name="Google Shape;1046;p8"/>
          <p:cNvSpPr/>
          <p:nvPr/>
        </p:nvSpPr>
        <p:spPr>
          <a:xfrm>
            <a:off x="6257611" y="3581105"/>
            <a:ext cx="1067" cy="347"/>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7" name="Google Shape;1047;p8"/>
          <p:cNvSpPr/>
          <p:nvPr/>
        </p:nvSpPr>
        <p:spPr>
          <a:xfrm>
            <a:off x="6257611" y="3581449"/>
            <a:ext cx="581" cy="270"/>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8" name="Google Shape;1048;p8"/>
          <p:cNvSpPr/>
          <p:nvPr/>
        </p:nvSpPr>
        <p:spPr>
          <a:xfrm>
            <a:off x="6249907" y="3580527"/>
            <a:ext cx="2327" cy="771"/>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49" name="Google Shape;1049;p8"/>
          <p:cNvSpPr/>
          <p:nvPr/>
        </p:nvSpPr>
        <p:spPr>
          <a:xfrm>
            <a:off x="6249905" y="3581259"/>
            <a:ext cx="195" cy="347"/>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0" name="Google Shape;1050;p8"/>
          <p:cNvSpPr/>
          <p:nvPr/>
        </p:nvSpPr>
        <p:spPr>
          <a:xfrm>
            <a:off x="6254799" y="3577175"/>
            <a:ext cx="1795" cy="6241"/>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1" name="Google Shape;1051;p8"/>
          <p:cNvSpPr/>
          <p:nvPr/>
        </p:nvSpPr>
        <p:spPr>
          <a:xfrm>
            <a:off x="6255336" y="3577098"/>
            <a:ext cx="2519" cy="6319"/>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2" name="Google Shape;1052;p8"/>
          <p:cNvSpPr/>
          <p:nvPr/>
        </p:nvSpPr>
        <p:spPr>
          <a:xfrm>
            <a:off x="6255673" y="3579022"/>
            <a:ext cx="3732" cy="4392"/>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3" name="Google Shape;1053;p8"/>
          <p:cNvSpPr/>
          <p:nvPr/>
        </p:nvSpPr>
        <p:spPr>
          <a:xfrm>
            <a:off x="6255139" y="3577098"/>
            <a:ext cx="4264" cy="6319"/>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4" name="Google Shape;1054;p8"/>
          <p:cNvSpPr/>
          <p:nvPr/>
        </p:nvSpPr>
        <p:spPr>
          <a:xfrm>
            <a:off x="6255866" y="3581259"/>
            <a:ext cx="195" cy="193"/>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5" name="Google Shape;1055;p8"/>
          <p:cNvSpPr/>
          <p:nvPr/>
        </p:nvSpPr>
        <p:spPr>
          <a:xfrm>
            <a:off x="6255866" y="3581564"/>
            <a:ext cx="195" cy="154"/>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6" name="Google Shape;1056;p8"/>
          <p:cNvSpPr/>
          <p:nvPr/>
        </p:nvSpPr>
        <p:spPr>
          <a:xfrm>
            <a:off x="6255526" y="3582376"/>
            <a:ext cx="195" cy="193"/>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7" name="Google Shape;1057;p8"/>
          <p:cNvSpPr/>
          <p:nvPr/>
        </p:nvSpPr>
        <p:spPr>
          <a:xfrm>
            <a:off x="6256933" y="3577288"/>
            <a:ext cx="340" cy="270"/>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8" name="Google Shape;1058;p8"/>
          <p:cNvSpPr/>
          <p:nvPr/>
        </p:nvSpPr>
        <p:spPr>
          <a:xfrm>
            <a:off x="6256932" y="3579330"/>
            <a:ext cx="195" cy="154"/>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59" name="Google Shape;1059;p8"/>
          <p:cNvSpPr/>
          <p:nvPr/>
        </p:nvSpPr>
        <p:spPr>
          <a:xfrm>
            <a:off x="6258146" y="3579603"/>
            <a:ext cx="243" cy="193"/>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0" name="Google Shape;1060;p8"/>
          <p:cNvSpPr/>
          <p:nvPr/>
        </p:nvSpPr>
        <p:spPr>
          <a:xfrm>
            <a:off x="6255526" y="3582107"/>
            <a:ext cx="195" cy="193"/>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1" name="Google Shape;1061;p8"/>
          <p:cNvSpPr/>
          <p:nvPr/>
        </p:nvSpPr>
        <p:spPr>
          <a:xfrm>
            <a:off x="6255528" y="3581644"/>
            <a:ext cx="340" cy="231"/>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2" name="Google Shape;1062;p8"/>
          <p:cNvSpPr/>
          <p:nvPr/>
        </p:nvSpPr>
        <p:spPr>
          <a:xfrm>
            <a:off x="6256739" y="3577907"/>
            <a:ext cx="243" cy="193"/>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3" name="Google Shape;1063;p8"/>
          <p:cNvSpPr/>
          <p:nvPr/>
        </p:nvSpPr>
        <p:spPr>
          <a:xfrm>
            <a:off x="6256932" y="3579025"/>
            <a:ext cx="195" cy="193"/>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4" name="Google Shape;1064;p8"/>
          <p:cNvSpPr/>
          <p:nvPr/>
        </p:nvSpPr>
        <p:spPr>
          <a:xfrm>
            <a:off x="6256738" y="3579564"/>
            <a:ext cx="195" cy="231"/>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5" name="Google Shape;1065;p8"/>
          <p:cNvSpPr/>
          <p:nvPr/>
        </p:nvSpPr>
        <p:spPr>
          <a:xfrm>
            <a:off x="6255719" y="3582068"/>
            <a:ext cx="195" cy="77"/>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6" name="Google Shape;1066;p8"/>
          <p:cNvSpPr/>
          <p:nvPr/>
        </p:nvSpPr>
        <p:spPr>
          <a:xfrm>
            <a:off x="6255526" y="3582682"/>
            <a:ext cx="195" cy="154"/>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7" name="Google Shape;1067;p8"/>
          <p:cNvSpPr/>
          <p:nvPr/>
        </p:nvSpPr>
        <p:spPr>
          <a:xfrm>
            <a:off x="6255868" y="3582531"/>
            <a:ext cx="49" cy="193"/>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8" name="Google Shape;1068;p8"/>
          <p:cNvSpPr/>
          <p:nvPr/>
        </p:nvSpPr>
        <p:spPr>
          <a:xfrm>
            <a:off x="6255334" y="3577368"/>
            <a:ext cx="243" cy="193"/>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69" name="Google Shape;1069;p8"/>
          <p:cNvSpPr/>
          <p:nvPr/>
        </p:nvSpPr>
        <p:spPr>
          <a:xfrm>
            <a:off x="6255575" y="3578482"/>
            <a:ext cx="147" cy="116"/>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0" name="Google Shape;1070;p8"/>
          <p:cNvSpPr/>
          <p:nvPr/>
        </p:nvSpPr>
        <p:spPr>
          <a:xfrm>
            <a:off x="6256739" y="3577638"/>
            <a:ext cx="243" cy="39"/>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1" name="Google Shape;1071;p8"/>
          <p:cNvSpPr/>
          <p:nvPr/>
        </p:nvSpPr>
        <p:spPr>
          <a:xfrm>
            <a:off x="6256546" y="3578485"/>
            <a:ext cx="243" cy="39"/>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2" name="Google Shape;1072;p8"/>
          <p:cNvSpPr/>
          <p:nvPr/>
        </p:nvSpPr>
        <p:spPr>
          <a:xfrm>
            <a:off x="6255334" y="3578213"/>
            <a:ext cx="387" cy="154"/>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3" name="Google Shape;1073;p8"/>
          <p:cNvSpPr/>
          <p:nvPr/>
        </p:nvSpPr>
        <p:spPr>
          <a:xfrm>
            <a:off x="6255674" y="3578755"/>
            <a:ext cx="243" cy="193"/>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4" name="Google Shape;1074;p8"/>
          <p:cNvSpPr/>
          <p:nvPr/>
        </p:nvSpPr>
        <p:spPr>
          <a:xfrm>
            <a:off x="6255674" y="3579099"/>
            <a:ext cx="243" cy="270"/>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5" name="Google Shape;1075;p8"/>
          <p:cNvSpPr/>
          <p:nvPr/>
        </p:nvSpPr>
        <p:spPr>
          <a:xfrm>
            <a:off x="6255674" y="3582874"/>
            <a:ext cx="243" cy="270"/>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6" name="Google Shape;1076;p8"/>
          <p:cNvSpPr/>
          <p:nvPr/>
        </p:nvSpPr>
        <p:spPr>
          <a:xfrm>
            <a:off x="6258678" y="3579179"/>
            <a:ext cx="195" cy="193"/>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7" name="Google Shape;1077;p8"/>
          <p:cNvSpPr/>
          <p:nvPr/>
        </p:nvSpPr>
        <p:spPr>
          <a:xfrm>
            <a:off x="6255334" y="3577638"/>
            <a:ext cx="243" cy="193"/>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8" name="Google Shape;1078;p8"/>
          <p:cNvSpPr/>
          <p:nvPr/>
        </p:nvSpPr>
        <p:spPr>
          <a:xfrm>
            <a:off x="6255530" y="3578636"/>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79" name="Google Shape;1079;p8"/>
          <p:cNvSpPr/>
          <p:nvPr/>
        </p:nvSpPr>
        <p:spPr>
          <a:xfrm>
            <a:off x="6255334" y="3577904"/>
            <a:ext cx="243" cy="154"/>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0" name="Google Shape;1080;p8"/>
          <p:cNvSpPr/>
          <p:nvPr/>
        </p:nvSpPr>
        <p:spPr>
          <a:xfrm>
            <a:off x="6256787" y="3580139"/>
            <a:ext cx="195" cy="116"/>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1" name="Google Shape;1081;p8"/>
          <p:cNvSpPr/>
          <p:nvPr/>
        </p:nvSpPr>
        <p:spPr>
          <a:xfrm>
            <a:off x="6258338" y="3579448"/>
            <a:ext cx="195" cy="39"/>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2" name="Google Shape;1082;p8"/>
          <p:cNvSpPr/>
          <p:nvPr/>
        </p:nvSpPr>
        <p:spPr>
          <a:xfrm>
            <a:off x="6256935" y="3579872"/>
            <a:ext cx="49" cy="193"/>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3" name="Google Shape;1083;p8"/>
          <p:cNvSpPr/>
          <p:nvPr/>
        </p:nvSpPr>
        <p:spPr>
          <a:xfrm>
            <a:off x="6257952" y="3579754"/>
            <a:ext cx="49" cy="154"/>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4" name="Google Shape;1084;p8"/>
          <p:cNvSpPr/>
          <p:nvPr/>
        </p:nvSpPr>
        <p:spPr>
          <a:xfrm>
            <a:off x="6258483" y="3579333"/>
            <a:ext cx="243" cy="39"/>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5" name="Google Shape;1085;p8"/>
          <p:cNvSpPr/>
          <p:nvPr/>
        </p:nvSpPr>
        <p:spPr>
          <a:xfrm>
            <a:off x="6259018" y="3579025"/>
            <a:ext cx="243" cy="193"/>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6" name="Google Shape;1086;p8"/>
          <p:cNvSpPr/>
          <p:nvPr/>
        </p:nvSpPr>
        <p:spPr>
          <a:xfrm>
            <a:off x="6251118" y="3575403"/>
            <a:ext cx="1795" cy="6473"/>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7" name="Google Shape;1087;p8"/>
          <p:cNvSpPr/>
          <p:nvPr/>
        </p:nvSpPr>
        <p:spPr>
          <a:xfrm>
            <a:off x="6251991" y="3574941"/>
            <a:ext cx="775" cy="693"/>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8" name="Google Shape;1088;p8"/>
          <p:cNvSpPr/>
          <p:nvPr/>
        </p:nvSpPr>
        <p:spPr>
          <a:xfrm>
            <a:off x="6252185" y="3575131"/>
            <a:ext cx="581" cy="462"/>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89" name="Google Shape;1089;p8"/>
          <p:cNvSpPr/>
          <p:nvPr/>
        </p:nvSpPr>
        <p:spPr>
          <a:xfrm>
            <a:off x="6252719" y="3574899"/>
            <a:ext cx="727" cy="732"/>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0" name="Google Shape;1090;p8"/>
          <p:cNvSpPr/>
          <p:nvPr/>
        </p:nvSpPr>
        <p:spPr>
          <a:xfrm>
            <a:off x="6252718" y="3575131"/>
            <a:ext cx="387" cy="462"/>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1" name="Google Shape;1091;p8"/>
          <p:cNvSpPr/>
          <p:nvPr/>
        </p:nvSpPr>
        <p:spPr>
          <a:xfrm>
            <a:off x="6251651" y="3575480"/>
            <a:ext cx="921" cy="1079"/>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2" name="Google Shape;1092;p8"/>
          <p:cNvSpPr/>
          <p:nvPr/>
        </p:nvSpPr>
        <p:spPr>
          <a:xfrm>
            <a:off x="6251990" y="3575824"/>
            <a:ext cx="387" cy="616"/>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3" name="Google Shape;1093;p8"/>
          <p:cNvSpPr/>
          <p:nvPr/>
        </p:nvSpPr>
        <p:spPr>
          <a:xfrm>
            <a:off x="6252330" y="3575712"/>
            <a:ext cx="1115" cy="771"/>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4" name="Google Shape;1094;p8"/>
          <p:cNvSpPr/>
          <p:nvPr/>
        </p:nvSpPr>
        <p:spPr>
          <a:xfrm>
            <a:off x="6252331" y="3575978"/>
            <a:ext cx="775" cy="462"/>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5" name="Google Shape;1095;p8"/>
          <p:cNvSpPr/>
          <p:nvPr/>
        </p:nvSpPr>
        <p:spPr>
          <a:xfrm>
            <a:off x="6251313" y="3576328"/>
            <a:ext cx="727" cy="1079"/>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6" name="Google Shape;1096;p8"/>
          <p:cNvSpPr/>
          <p:nvPr/>
        </p:nvSpPr>
        <p:spPr>
          <a:xfrm>
            <a:off x="6251650" y="3576672"/>
            <a:ext cx="387" cy="578"/>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7" name="Google Shape;1097;p8"/>
          <p:cNvSpPr/>
          <p:nvPr/>
        </p:nvSpPr>
        <p:spPr>
          <a:xfrm>
            <a:off x="6251796" y="3576713"/>
            <a:ext cx="1308" cy="693"/>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8" name="Google Shape;1098;p8"/>
          <p:cNvSpPr/>
          <p:nvPr/>
        </p:nvSpPr>
        <p:spPr>
          <a:xfrm>
            <a:off x="6251991" y="3576941"/>
            <a:ext cx="775" cy="308"/>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099" name="Google Shape;1099;p8"/>
          <p:cNvSpPr/>
          <p:nvPr/>
        </p:nvSpPr>
        <p:spPr>
          <a:xfrm>
            <a:off x="6250780" y="3577211"/>
            <a:ext cx="727" cy="1040"/>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0" name="Google Shape;1100;p8"/>
          <p:cNvSpPr/>
          <p:nvPr/>
        </p:nvSpPr>
        <p:spPr>
          <a:xfrm>
            <a:off x="6251118" y="3577519"/>
            <a:ext cx="387" cy="732"/>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1" name="Google Shape;1101;p8"/>
          <p:cNvSpPr/>
          <p:nvPr/>
        </p:nvSpPr>
        <p:spPr>
          <a:xfrm>
            <a:off x="6251312" y="3577638"/>
            <a:ext cx="1260" cy="655"/>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2" name="Google Shape;1102;p8"/>
          <p:cNvSpPr/>
          <p:nvPr/>
        </p:nvSpPr>
        <p:spPr>
          <a:xfrm>
            <a:off x="6251457" y="3577907"/>
            <a:ext cx="775" cy="347"/>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3" name="Google Shape;1103;p8"/>
          <p:cNvSpPr/>
          <p:nvPr/>
        </p:nvSpPr>
        <p:spPr>
          <a:xfrm>
            <a:off x="6250390" y="3578367"/>
            <a:ext cx="1115" cy="886"/>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4" name="Google Shape;1104;p8"/>
          <p:cNvSpPr/>
          <p:nvPr/>
        </p:nvSpPr>
        <p:spPr>
          <a:xfrm>
            <a:off x="6250780" y="3578636"/>
            <a:ext cx="581" cy="578"/>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5" name="Google Shape;1105;p8"/>
          <p:cNvSpPr/>
          <p:nvPr/>
        </p:nvSpPr>
        <p:spPr>
          <a:xfrm>
            <a:off x="6251314" y="3578331"/>
            <a:ext cx="921" cy="925"/>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6" name="Google Shape;1106;p8"/>
          <p:cNvSpPr/>
          <p:nvPr/>
        </p:nvSpPr>
        <p:spPr>
          <a:xfrm>
            <a:off x="6251313" y="3578636"/>
            <a:ext cx="533" cy="578"/>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7" name="Google Shape;1107;p8"/>
          <p:cNvSpPr/>
          <p:nvPr/>
        </p:nvSpPr>
        <p:spPr>
          <a:xfrm>
            <a:off x="6250586" y="3579445"/>
            <a:ext cx="1260" cy="732"/>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8" name="Google Shape;1108;p8"/>
          <p:cNvSpPr/>
          <p:nvPr/>
        </p:nvSpPr>
        <p:spPr>
          <a:xfrm>
            <a:off x="6250924" y="3579754"/>
            <a:ext cx="921" cy="308"/>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09" name="Google Shape;1109;p8"/>
          <p:cNvSpPr/>
          <p:nvPr/>
        </p:nvSpPr>
        <p:spPr>
          <a:xfrm>
            <a:off x="6251651" y="3579137"/>
            <a:ext cx="921" cy="1040"/>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0" name="Google Shape;1110;p8"/>
          <p:cNvSpPr/>
          <p:nvPr/>
        </p:nvSpPr>
        <p:spPr>
          <a:xfrm>
            <a:off x="6251797" y="3579445"/>
            <a:ext cx="436" cy="616"/>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1" name="Google Shape;1111;p8"/>
          <p:cNvSpPr/>
          <p:nvPr/>
        </p:nvSpPr>
        <p:spPr>
          <a:xfrm>
            <a:off x="6251119" y="3580293"/>
            <a:ext cx="1260" cy="732"/>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2" name="Google Shape;1112;p8"/>
          <p:cNvSpPr/>
          <p:nvPr/>
        </p:nvSpPr>
        <p:spPr>
          <a:xfrm>
            <a:off x="6251457" y="3580566"/>
            <a:ext cx="775" cy="347"/>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3" name="Google Shape;1113;p8"/>
          <p:cNvSpPr/>
          <p:nvPr/>
        </p:nvSpPr>
        <p:spPr>
          <a:xfrm>
            <a:off x="6252185" y="3579949"/>
            <a:ext cx="727" cy="1079"/>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4" name="Google Shape;1114;p8"/>
          <p:cNvSpPr/>
          <p:nvPr/>
        </p:nvSpPr>
        <p:spPr>
          <a:xfrm>
            <a:off x="6252185" y="3580293"/>
            <a:ext cx="387" cy="616"/>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5" name="Google Shape;1115;p8"/>
          <p:cNvSpPr/>
          <p:nvPr/>
        </p:nvSpPr>
        <p:spPr>
          <a:xfrm>
            <a:off x="6251313" y="3581025"/>
            <a:ext cx="1067" cy="1002"/>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6" name="Google Shape;1116;p8"/>
          <p:cNvSpPr/>
          <p:nvPr/>
        </p:nvSpPr>
        <p:spPr>
          <a:xfrm>
            <a:off x="6251650" y="3581256"/>
            <a:ext cx="581" cy="616"/>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7" name="Google Shape;1117;p8"/>
          <p:cNvSpPr/>
          <p:nvPr/>
        </p:nvSpPr>
        <p:spPr>
          <a:xfrm>
            <a:off x="6252183" y="3581179"/>
            <a:ext cx="1067" cy="848"/>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8" name="Google Shape;1118;p8"/>
          <p:cNvSpPr/>
          <p:nvPr/>
        </p:nvSpPr>
        <p:spPr>
          <a:xfrm>
            <a:off x="6252185" y="3581410"/>
            <a:ext cx="727" cy="462"/>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19" name="Google Shape;1119;p8"/>
          <p:cNvSpPr/>
          <p:nvPr/>
        </p:nvSpPr>
        <p:spPr>
          <a:xfrm>
            <a:off x="6251118" y="3581914"/>
            <a:ext cx="1115" cy="96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0" name="Google Shape;1120;p8"/>
          <p:cNvSpPr/>
          <p:nvPr/>
        </p:nvSpPr>
        <p:spPr>
          <a:xfrm>
            <a:off x="6251457" y="3582258"/>
            <a:ext cx="581" cy="578"/>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1" name="Google Shape;1121;p8"/>
          <p:cNvSpPr/>
          <p:nvPr/>
        </p:nvSpPr>
        <p:spPr>
          <a:xfrm>
            <a:off x="6251990" y="3582068"/>
            <a:ext cx="1115" cy="809"/>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2" name="Google Shape;1122;p8"/>
          <p:cNvSpPr/>
          <p:nvPr/>
        </p:nvSpPr>
        <p:spPr>
          <a:xfrm>
            <a:off x="6251991" y="3582373"/>
            <a:ext cx="775" cy="462"/>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3" name="Google Shape;1123;p8"/>
          <p:cNvSpPr/>
          <p:nvPr/>
        </p:nvSpPr>
        <p:spPr>
          <a:xfrm>
            <a:off x="6251312" y="3583221"/>
            <a:ext cx="1260" cy="578"/>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4" name="Google Shape;1124;p8"/>
          <p:cNvSpPr/>
          <p:nvPr/>
        </p:nvSpPr>
        <p:spPr>
          <a:xfrm>
            <a:off x="6251651" y="3583375"/>
            <a:ext cx="921" cy="308"/>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5" name="Google Shape;1125;p8"/>
          <p:cNvSpPr/>
          <p:nvPr/>
        </p:nvSpPr>
        <p:spPr>
          <a:xfrm>
            <a:off x="6252331" y="3582682"/>
            <a:ext cx="775" cy="1040"/>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6" name="Google Shape;1126;p8"/>
          <p:cNvSpPr/>
          <p:nvPr/>
        </p:nvSpPr>
        <p:spPr>
          <a:xfrm>
            <a:off x="6252525" y="3582951"/>
            <a:ext cx="243" cy="732"/>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7" name="Google Shape;1127;p8"/>
          <p:cNvSpPr/>
          <p:nvPr/>
        </p:nvSpPr>
        <p:spPr>
          <a:xfrm>
            <a:off x="6250392" y="3574864"/>
            <a:ext cx="3247" cy="8977"/>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8" name="Google Shape;1128;p8"/>
          <p:cNvSpPr/>
          <p:nvPr/>
        </p:nvSpPr>
        <p:spPr>
          <a:xfrm>
            <a:off x="6253589" y="3581375"/>
            <a:ext cx="3392" cy="3159"/>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29" name="Google Shape;1129;p8"/>
          <p:cNvSpPr/>
          <p:nvPr/>
        </p:nvSpPr>
        <p:spPr>
          <a:xfrm>
            <a:off x="6253202" y="3580026"/>
            <a:ext cx="2859" cy="4777"/>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0" name="Google Shape;1130;p8"/>
          <p:cNvSpPr/>
          <p:nvPr/>
        </p:nvSpPr>
        <p:spPr>
          <a:xfrm>
            <a:off x="6255333" y="3580139"/>
            <a:ext cx="581" cy="270"/>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1" name="Google Shape;1131;p8"/>
          <p:cNvSpPr/>
          <p:nvPr/>
        </p:nvSpPr>
        <p:spPr>
          <a:xfrm>
            <a:off x="6253589" y="3582800"/>
            <a:ext cx="3392" cy="2003"/>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2" name="Google Shape;1132;p8"/>
          <p:cNvSpPr/>
          <p:nvPr/>
        </p:nvSpPr>
        <p:spPr>
          <a:xfrm>
            <a:off x="6253202" y="3579176"/>
            <a:ext cx="1841" cy="4354"/>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3" name="Google Shape;1133;p8"/>
          <p:cNvSpPr/>
          <p:nvPr/>
        </p:nvSpPr>
        <p:spPr>
          <a:xfrm>
            <a:off x="6254123" y="3579176"/>
            <a:ext cx="727" cy="308"/>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4" name="Google Shape;1134;p8"/>
          <p:cNvSpPr/>
          <p:nvPr/>
        </p:nvSpPr>
        <p:spPr>
          <a:xfrm>
            <a:off x="6251990" y="3581259"/>
            <a:ext cx="1987" cy="354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5" name="Google Shape;1135;p8"/>
          <p:cNvSpPr/>
          <p:nvPr/>
        </p:nvSpPr>
        <p:spPr>
          <a:xfrm>
            <a:off x="6251991" y="3579025"/>
            <a:ext cx="4990" cy="5779"/>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6" name="Google Shape;1136;p8"/>
          <p:cNvSpPr/>
          <p:nvPr/>
        </p:nvSpPr>
        <p:spPr>
          <a:xfrm>
            <a:off x="6256401" y="3581564"/>
            <a:ext cx="581" cy="462"/>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7" name="Google Shape;1137;p8"/>
          <p:cNvSpPr/>
          <p:nvPr/>
        </p:nvSpPr>
        <p:spPr>
          <a:xfrm>
            <a:off x="6255140" y="3580023"/>
            <a:ext cx="921" cy="462"/>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8" name="Google Shape;1138;p8"/>
          <p:cNvSpPr/>
          <p:nvPr/>
        </p:nvSpPr>
        <p:spPr>
          <a:xfrm>
            <a:off x="6253929" y="3579176"/>
            <a:ext cx="387" cy="308"/>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39" name="Google Shape;1139;p8"/>
          <p:cNvSpPr/>
          <p:nvPr/>
        </p:nvSpPr>
        <p:spPr>
          <a:xfrm>
            <a:off x="6256399" y="3582797"/>
            <a:ext cx="195" cy="732"/>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0" name="Google Shape;1140;p8"/>
          <p:cNvSpPr/>
          <p:nvPr/>
        </p:nvSpPr>
        <p:spPr>
          <a:xfrm>
            <a:off x="6251991" y="3581564"/>
            <a:ext cx="921" cy="308"/>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1" name="Google Shape;1141;p8"/>
          <p:cNvSpPr/>
          <p:nvPr/>
        </p:nvSpPr>
        <p:spPr>
          <a:xfrm>
            <a:off x="6252185" y="3581410"/>
            <a:ext cx="727" cy="308"/>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2" name="Google Shape;1142;p8"/>
          <p:cNvSpPr/>
          <p:nvPr/>
        </p:nvSpPr>
        <p:spPr>
          <a:xfrm>
            <a:off x="6256546" y="3582951"/>
            <a:ext cx="243" cy="462"/>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3" name="Google Shape;1143;p8"/>
          <p:cNvSpPr/>
          <p:nvPr/>
        </p:nvSpPr>
        <p:spPr>
          <a:xfrm>
            <a:off x="6256545" y="3581564"/>
            <a:ext cx="436" cy="308"/>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4" name="Google Shape;1144;p8"/>
          <p:cNvSpPr/>
          <p:nvPr/>
        </p:nvSpPr>
        <p:spPr>
          <a:xfrm>
            <a:off x="6256014" y="3582954"/>
            <a:ext cx="243" cy="193"/>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5" name="Google Shape;1145;p8"/>
          <p:cNvSpPr/>
          <p:nvPr/>
        </p:nvSpPr>
        <p:spPr>
          <a:xfrm>
            <a:off x="6255674" y="3583031"/>
            <a:ext cx="243" cy="231"/>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6" name="Google Shape;1146;p8"/>
          <p:cNvSpPr/>
          <p:nvPr/>
        </p:nvSpPr>
        <p:spPr>
          <a:xfrm>
            <a:off x="6254801" y="3582682"/>
            <a:ext cx="387" cy="154"/>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7" name="Google Shape;1147;p8"/>
          <p:cNvSpPr/>
          <p:nvPr/>
        </p:nvSpPr>
        <p:spPr>
          <a:xfrm>
            <a:off x="6254461" y="3579603"/>
            <a:ext cx="195" cy="193"/>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8" name="Google Shape;1148;p8"/>
          <p:cNvSpPr/>
          <p:nvPr/>
        </p:nvSpPr>
        <p:spPr>
          <a:xfrm>
            <a:off x="6254267" y="3580640"/>
            <a:ext cx="195" cy="116"/>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49" name="Google Shape;1149;p8"/>
          <p:cNvSpPr/>
          <p:nvPr/>
        </p:nvSpPr>
        <p:spPr>
          <a:xfrm>
            <a:off x="6254269" y="3582376"/>
            <a:ext cx="243" cy="193"/>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0" name="Google Shape;1150;p8"/>
          <p:cNvSpPr/>
          <p:nvPr/>
        </p:nvSpPr>
        <p:spPr>
          <a:xfrm>
            <a:off x="6254801" y="3581988"/>
            <a:ext cx="387" cy="154"/>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1" name="Google Shape;1151;p8"/>
          <p:cNvSpPr/>
          <p:nvPr/>
        </p:nvSpPr>
        <p:spPr>
          <a:xfrm>
            <a:off x="6255530" y="3583375"/>
            <a:ext cx="49" cy="154"/>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2" name="Google Shape;1152;p8"/>
          <p:cNvSpPr/>
          <p:nvPr/>
        </p:nvSpPr>
        <p:spPr>
          <a:xfrm>
            <a:off x="6255674" y="3583260"/>
            <a:ext cx="243" cy="154"/>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3" name="Google Shape;1153;p8"/>
          <p:cNvSpPr/>
          <p:nvPr/>
        </p:nvSpPr>
        <p:spPr>
          <a:xfrm>
            <a:off x="6255334" y="3582107"/>
            <a:ext cx="243" cy="193"/>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4" name="Google Shape;1154;p8"/>
          <p:cNvSpPr/>
          <p:nvPr/>
        </p:nvSpPr>
        <p:spPr>
          <a:xfrm>
            <a:off x="6255141" y="3581757"/>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5" name="Google Shape;1155;p8"/>
          <p:cNvSpPr/>
          <p:nvPr/>
        </p:nvSpPr>
        <p:spPr>
          <a:xfrm>
            <a:off x="6254461" y="3580103"/>
            <a:ext cx="195" cy="77"/>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6" name="Google Shape;1156;p8"/>
          <p:cNvSpPr/>
          <p:nvPr/>
        </p:nvSpPr>
        <p:spPr>
          <a:xfrm>
            <a:off x="6254267" y="3580370"/>
            <a:ext cx="195" cy="116"/>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7" name="Google Shape;1157;p8"/>
          <p:cNvSpPr/>
          <p:nvPr/>
        </p:nvSpPr>
        <p:spPr>
          <a:xfrm>
            <a:off x="6254124" y="3580871"/>
            <a:ext cx="49" cy="154"/>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8" name="Google Shape;1158;p8"/>
          <p:cNvSpPr/>
          <p:nvPr/>
        </p:nvSpPr>
        <p:spPr>
          <a:xfrm>
            <a:off x="6256014" y="3581683"/>
            <a:ext cx="243" cy="193"/>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59" name="Google Shape;1159;p8"/>
          <p:cNvSpPr/>
          <p:nvPr/>
        </p:nvSpPr>
        <p:spPr>
          <a:xfrm>
            <a:off x="6255334" y="3583224"/>
            <a:ext cx="243" cy="193"/>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0" name="Google Shape;1160;p8"/>
          <p:cNvSpPr/>
          <p:nvPr/>
        </p:nvSpPr>
        <p:spPr>
          <a:xfrm>
            <a:off x="6254702" y="3582797"/>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1" name="Google Shape;1161;p8"/>
          <p:cNvSpPr/>
          <p:nvPr/>
        </p:nvSpPr>
        <p:spPr>
          <a:xfrm>
            <a:off x="6254801" y="3582800"/>
            <a:ext cx="243" cy="193"/>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2" name="Google Shape;1162;p8"/>
          <p:cNvSpPr/>
          <p:nvPr/>
        </p:nvSpPr>
        <p:spPr>
          <a:xfrm>
            <a:off x="6255141" y="3583375"/>
            <a:ext cx="243" cy="154"/>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3" name="Google Shape;1163;p8"/>
          <p:cNvSpPr/>
          <p:nvPr/>
        </p:nvSpPr>
        <p:spPr>
          <a:xfrm>
            <a:off x="6255141" y="3582531"/>
            <a:ext cx="243" cy="193"/>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4" name="Google Shape;1164;p8"/>
          <p:cNvSpPr/>
          <p:nvPr/>
        </p:nvSpPr>
        <p:spPr>
          <a:xfrm>
            <a:off x="6255138" y="3583221"/>
            <a:ext cx="195" cy="116"/>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5" name="Google Shape;1165;p8"/>
          <p:cNvSpPr/>
          <p:nvPr/>
        </p:nvSpPr>
        <p:spPr>
          <a:xfrm>
            <a:off x="6254607" y="3583375"/>
            <a:ext cx="243" cy="154"/>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6" name="Google Shape;1166;p8"/>
          <p:cNvSpPr/>
          <p:nvPr/>
        </p:nvSpPr>
        <p:spPr>
          <a:xfrm>
            <a:off x="6255042" y="3582373"/>
            <a:ext cx="147" cy="116"/>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7" name="Google Shape;1167;p8"/>
          <p:cNvSpPr/>
          <p:nvPr/>
        </p:nvSpPr>
        <p:spPr>
          <a:xfrm>
            <a:off x="6254461" y="3582261"/>
            <a:ext cx="195" cy="77"/>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8" name="Google Shape;1168;p8"/>
          <p:cNvSpPr/>
          <p:nvPr/>
        </p:nvSpPr>
        <p:spPr>
          <a:xfrm>
            <a:off x="6254994" y="3581564"/>
            <a:ext cx="195" cy="154"/>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69" name="Google Shape;1169;p8"/>
          <p:cNvSpPr/>
          <p:nvPr/>
        </p:nvSpPr>
        <p:spPr>
          <a:xfrm>
            <a:off x="6254463" y="3579872"/>
            <a:ext cx="49" cy="193"/>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0" name="Google Shape;1170;p8"/>
          <p:cNvSpPr/>
          <p:nvPr/>
        </p:nvSpPr>
        <p:spPr>
          <a:xfrm>
            <a:off x="6254170" y="3580293"/>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1" name="Google Shape;1171;p8"/>
          <p:cNvSpPr/>
          <p:nvPr/>
        </p:nvSpPr>
        <p:spPr>
          <a:xfrm>
            <a:off x="6252862" y="3581837"/>
            <a:ext cx="243" cy="193"/>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2" name="Google Shape;1172;p8"/>
          <p:cNvSpPr/>
          <p:nvPr/>
        </p:nvSpPr>
        <p:spPr>
          <a:xfrm>
            <a:off x="6253202" y="3583224"/>
            <a:ext cx="243" cy="193"/>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3" name="Google Shape;1173;p8"/>
          <p:cNvSpPr/>
          <p:nvPr/>
        </p:nvSpPr>
        <p:spPr>
          <a:xfrm>
            <a:off x="6254269" y="3583568"/>
            <a:ext cx="243" cy="270"/>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4" name="Google Shape;1174;p8"/>
          <p:cNvSpPr/>
          <p:nvPr/>
        </p:nvSpPr>
        <p:spPr>
          <a:xfrm>
            <a:off x="6253587" y="3583799"/>
            <a:ext cx="195" cy="154"/>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5" name="Google Shape;1175;p8"/>
          <p:cNvSpPr/>
          <p:nvPr/>
        </p:nvSpPr>
        <p:spPr>
          <a:xfrm>
            <a:off x="6253202" y="3582258"/>
            <a:ext cx="243" cy="154"/>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6" name="Google Shape;1176;p8"/>
          <p:cNvSpPr/>
          <p:nvPr/>
        </p:nvSpPr>
        <p:spPr>
          <a:xfrm>
            <a:off x="6253395" y="3583494"/>
            <a:ext cx="243" cy="193"/>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7" name="Google Shape;1177;p8"/>
          <p:cNvSpPr/>
          <p:nvPr/>
        </p:nvSpPr>
        <p:spPr>
          <a:xfrm>
            <a:off x="6253202" y="3582605"/>
            <a:ext cx="243" cy="116"/>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8" name="Google Shape;1178;p8"/>
          <p:cNvSpPr/>
          <p:nvPr/>
        </p:nvSpPr>
        <p:spPr>
          <a:xfrm>
            <a:off x="6253058" y="3582107"/>
            <a:ext cx="49" cy="39"/>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79" name="Google Shape;1179;p8"/>
          <p:cNvSpPr/>
          <p:nvPr/>
        </p:nvSpPr>
        <p:spPr>
          <a:xfrm>
            <a:off x="6253055" y="3582528"/>
            <a:ext cx="195" cy="154"/>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0" name="Google Shape;1180;p8"/>
          <p:cNvSpPr/>
          <p:nvPr/>
        </p:nvSpPr>
        <p:spPr>
          <a:xfrm>
            <a:off x="6253202" y="3583494"/>
            <a:ext cx="243" cy="193"/>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1" name="Google Shape;1181;p8"/>
          <p:cNvSpPr/>
          <p:nvPr/>
        </p:nvSpPr>
        <p:spPr>
          <a:xfrm>
            <a:off x="6253396" y="3582954"/>
            <a:ext cx="49" cy="193"/>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2" name="Google Shape;1182;p8"/>
          <p:cNvSpPr/>
          <p:nvPr/>
        </p:nvSpPr>
        <p:spPr>
          <a:xfrm>
            <a:off x="6253930" y="3581259"/>
            <a:ext cx="243" cy="193"/>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3" name="Google Shape;1183;p8"/>
          <p:cNvSpPr/>
          <p:nvPr/>
        </p:nvSpPr>
        <p:spPr>
          <a:xfrm>
            <a:off x="6254124" y="3581141"/>
            <a:ext cx="49" cy="154"/>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4" name="Google Shape;1184;p8"/>
          <p:cNvSpPr/>
          <p:nvPr/>
        </p:nvSpPr>
        <p:spPr>
          <a:xfrm>
            <a:off x="6254702" y="3582104"/>
            <a:ext cx="147" cy="116"/>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5" name="Google Shape;1185;p8"/>
          <p:cNvSpPr/>
          <p:nvPr/>
        </p:nvSpPr>
        <p:spPr>
          <a:xfrm>
            <a:off x="6256014" y="3581413"/>
            <a:ext cx="243" cy="193"/>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6" name="Google Shape;1186;p8"/>
          <p:cNvSpPr/>
          <p:nvPr/>
        </p:nvSpPr>
        <p:spPr>
          <a:xfrm>
            <a:off x="6261489" y="3579869"/>
            <a:ext cx="4797" cy="4084"/>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7" name="Google Shape;1187;p8"/>
          <p:cNvSpPr/>
          <p:nvPr/>
        </p:nvSpPr>
        <p:spPr>
          <a:xfrm>
            <a:off x="6266577" y="3580989"/>
            <a:ext cx="3927" cy="3121"/>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8" name="Google Shape;1188;p8"/>
          <p:cNvSpPr/>
          <p:nvPr/>
        </p:nvSpPr>
        <p:spPr>
          <a:xfrm>
            <a:off x="6270116" y="3582261"/>
            <a:ext cx="49" cy="39"/>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89" name="Google Shape;1189;p8"/>
          <p:cNvSpPr/>
          <p:nvPr/>
        </p:nvSpPr>
        <p:spPr>
          <a:xfrm>
            <a:off x="6267450" y="3583799"/>
            <a:ext cx="49" cy="154"/>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0" name="Google Shape;1190;p8"/>
          <p:cNvSpPr/>
          <p:nvPr/>
        </p:nvSpPr>
        <p:spPr>
          <a:xfrm>
            <a:off x="6267788" y="3583375"/>
            <a:ext cx="243" cy="154"/>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1" name="Google Shape;1191;p8"/>
          <p:cNvSpPr/>
          <p:nvPr/>
        </p:nvSpPr>
        <p:spPr>
          <a:xfrm>
            <a:off x="6257805" y="3582762"/>
            <a:ext cx="5670" cy="1387"/>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2" name="Google Shape;1192;p8"/>
          <p:cNvSpPr/>
          <p:nvPr/>
        </p:nvSpPr>
        <p:spPr>
          <a:xfrm>
            <a:off x="6257807" y="3582181"/>
            <a:ext cx="5814" cy="1580"/>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3" name="Google Shape;1193;p8"/>
          <p:cNvSpPr/>
          <p:nvPr/>
        </p:nvSpPr>
        <p:spPr>
          <a:xfrm>
            <a:off x="6257805" y="3582261"/>
            <a:ext cx="5670" cy="150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4" name="Google Shape;1194;p8"/>
          <p:cNvSpPr/>
          <p:nvPr/>
        </p:nvSpPr>
        <p:spPr>
          <a:xfrm>
            <a:off x="6259017" y="3582954"/>
            <a:ext cx="581" cy="193"/>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5" name="Google Shape;1195;p8"/>
          <p:cNvSpPr/>
          <p:nvPr/>
        </p:nvSpPr>
        <p:spPr>
          <a:xfrm>
            <a:off x="6260616" y="3582376"/>
            <a:ext cx="387" cy="193"/>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6" name="Google Shape;1196;p8"/>
          <p:cNvSpPr/>
          <p:nvPr/>
        </p:nvSpPr>
        <p:spPr>
          <a:xfrm>
            <a:off x="6261635" y="3582954"/>
            <a:ext cx="243" cy="39"/>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7" name="Google Shape;1197;p8"/>
          <p:cNvSpPr/>
          <p:nvPr/>
        </p:nvSpPr>
        <p:spPr>
          <a:xfrm>
            <a:off x="6260423" y="3583105"/>
            <a:ext cx="49" cy="154"/>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8" name="Google Shape;1198;p8"/>
          <p:cNvSpPr/>
          <p:nvPr/>
        </p:nvSpPr>
        <p:spPr>
          <a:xfrm>
            <a:off x="6258338" y="3583105"/>
            <a:ext cx="195" cy="154"/>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199" name="Google Shape;1199;p8"/>
          <p:cNvSpPr txBox="1">
            <a:spLocks noGrp="1"/>
          </p:cNvSpPr>
          <p:nvPr>
            <p:ph type="title"/>
          </p:nvPr>
        </p:nvSpPr>
        <p:spPr>
          <a:xfrm>
            <a:off x="2041072" y="1921731"/>
            <a:ext cx="9363194" cy="371850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7600"/>
              <a:buNone/>
              <a:defRPr sz="9558"/>
            </a:lvl1pPr>
            <a:lvl2pPr lvl="1" algn="ctr">
              <a:spcBef>
                <a:spcPts val="0"/>
              </a:spcBef>
              <a:spcAft>
                <a:spcPts val="0"/>
              </a:spcAft>
              <a:buSzPts val="7600"/>
              <a:buNone/>
              <a:defRPr sz="9558"/>
            </a:lvl2pPr>
            <a:lvl3pPr lvl="2" algn="ctr">
              <a:spcBef>
                <a:spcPts val="0"/>
              </a:spcBef>
              <a:spcAft>
                <a:spcPts val="0"/>
              </a:spcAft>
              <a:buSzPts val="7600"/>
              <a:buNone/>
              <a:defRPr sz="9558"/>
            </a:lvl3pPr>
            <a:lvl4pPr lvl="3" algn="ctr">
              <a:spcBef>
                <a:spcPts val="0"/>
              </a:spcBef>
              <a:spcAft>
                <a:spcPts val="0"/>
              </a:spcAft>
              <a:buSzPts val="7600"/>
              <a:buNone/>
              <a:defRPr sz="9558"/>
            </a:lvl4pPr>
            <a:lvl5pPr lvl="4" algn="ctr">
              <a:spcBef>
                <a:spcPts val="0"/>
              </a:spcBef>
              <a:spcAft>
                <a:spcPts val="0"/>
              </a:spcAft>
              <a:buSzPts val="7600"/>
              <a:buNone/>
              <a:defRPr sz="9558"/>
            </a:lvl5pPr>
            <a:lvl6pPr lvl="5" algn="ctr">
              <a:spcBef>
                <a:spcPts val="0"/>
              </a:spcBef>
              <a:spcAft>
                <a:spcPts val="0"/>
              </a:spcAft>
              <a:buSzPts val="7600"/>
              <a:buNone/>
              <a:defRPr sz="9558"/>
            </a:lvl6pPr>
            <a:lvl7pPr lvl="6" algn="ctr">
              <a:spcBef>
                <a:spcPts val="0"/>
              </a:spcBef>
              <a:spcAft>
                <a:spcPts val="0"/>
              </a:spcAft>
              <a:buSzPts val="7600"/>
              <a:buNone/>
              <a:defRPr sz="9558"/>
            </a:lvl7pPr>
            <a:lvl8pPr lvl="7" algn="ctr">
              <a:spcBef>
                <a:spcPts val="0"/>
              </a:spcBef>
              <a:spcAft>
                <a:spcPts val="0"/>
              </a:spcAft>
              <a:buSzPts val="7600"/>
              <a:buNone/>
              <a:defRPr sz="9558"/>
            </a:lvl8pPr>
            <a:lvl9pPr lvl="8" algn="ctr">
              <a:spcBef>
                <a:spcPts val="0"/>
              </a:spcBef>
              <a:spcAft>
                <a:spcPts val="0"/>
              </a:spcAft>
              <a:buSzPts val="7600"/>
              <a:buNone/>
              <a:defRPr sz="9558"/>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3"/>
        <p:cNvGrpSpPr/>
        <p:nvPr/>
      </p:nvGrpSpPr>
      <p:grpSpPr>
        <a:xfrm>
          <a:off x="0" y="0"/>
          <a:ext cx="0" cy="0"/>
          <a:chOff x="0" y="0"/>
          <a:chExt cx="0" cy="0"/>
        </a:xfrm>
      </p:grpSpPr>
      <p:sp>
        <p:nvSpPr>
          <p:cNvPr id="1254" name="Google Shape;1254;p10"/>
          <p:cNvSpPr txBox="1">
            <a:spLocks noGrp="1"/>
          </p:cNvSpPr>
          <p:nvPr>
            <p:ph type="title"/>
          </p:nvPr>
        </p:nvSpPr>
        <p:spPr>
          <a:xfrm>
            <a:off x="5567459" y="2471350"/>
            <a:ext cx="7015321" cy="1431000"/>
          </a:xfrm>
          <a:prstGeom prst="rect">
            <a:avLst/>
          </a:prstGeom>
          <a:noFill/>
        </p:spPr>
        <p:txBody>
          <a:bodyPr spcFirstLastPara="1" wrap="square" lIns="116050" tIns="116050" rIns="116050" bIns="116050" anchor="ctr" anchorCtr="0">
            <a:noAutofit/>
          </a:bodyPr>
          <a:lstStyle>
            <a:lvl1pPr lvl="0" algn="ctr" rtl="0">
              <a:spcBef>
                <a:spcPts val="0"/>
              </a:spcBef>
              <a:spcAft>
                <a:spcPts val="0"/>
              </a:spcAft>
              <a:buSzPts val="4000"/>
              <a:buNone/>
              <a:defRPr/>
            </a:lvl1pPr>
            <a:lvl2pPr lvl="1" algn="ctr" rtl="0">
              <a:spcBef>
                <a:spcPts val="0"/>
              </a:spcBef>
              <a:spcAft>
                <a:spcPts val="0"/>
              </a:spcAft>
              <a:buSzPts val="4400"/>
              <a:buNone/>
              <a:defRPr/>
            </a:lvl2pPr>
            <a:lvl3pPr lvl="2" algn="ctr" rtl="0">
              <a:spcBef>
                <a:spcPts val="0"/>
              </a:spcBef>
              <a:spcAft>
                <a:spcPts val="0"/>
              </a:spcAft>
              <a:buSzPts val="4400"/>
              <a:buNone/>
              <a:defRPr/>
            </a:lvl3pPr>
            <a:lvl4pPr lvl="3" algn="ctr" rtl="0">
              <a:spcBef>
                <a:spcPts val="0"/>
              </a:spcBef>
              <a:spcAft>
                <a:spcPts val="0"/>
              </a:spcAft>
              <a:buSzPts val="4400"/>
              <a:buNone/>
              <a:defRPr/>
            </a:lvl4pPr>
            <a:lvl5pPr lvl="4" algn="ctr" rtl="0">
              <a:spcBef>
                <a:spcPts val="0"/>
              </a:spcBef>
              <a:spcAft>
                <a:spcPts val="0"/>
              </a:spcAft>
              <a:buSzPts val="4400"/>
              <a:buNone/>
              <a:defRPr/>
            </a:lvl5pPr>
            <a:lvl6pPr lvl="5" algn="ctr" rtl="0">
              <a:spcBef>
                <a:spcPts val="0"/>
              </a:spcBef>
              <a:spcAft>
                <a:spcPts val="0"/>
              </a:spcAft>
              <a:buSzPts val="4400"/>
              <a:buNone/>
              <a:defRPr/>
            </a:lvl6pPr>
            <a:lvl7pPr lvl="6" algn="ctr" rtl="0">
              <a:spcBef>
                <a:spcPts val="0"/>
              </a:spcBef>
              <a:spcAft>
                <a:spcPts val="0"/>
              </a:spcAft>
              <a:buSzPts val="4400"/>
              <a:buNone/>
              <a:defRPr/>
            </a:lvl7pPr>
            <a:lvl8pPr lvl="7" algn="ctr" rtl="0">
              <a:spcBef>
                <a:spcPts val="0"/>
              </a:spcBef>
              <a:spcAft>
                <a:spcPts val="0"/>
              </a:spcAft>
              <a:buSzPts val="4400"/>
              <a:buNone/>
              <a:defRPr/>
            </a:lvl8pPr>
            <a:lvl9pPr lvl="8" algn="ctr" rtl="0">
              <a:spcBef>
                <a:spcPts val="0"/>
              </a:spcBef>
              <a:spcAft>
                <a:spcPts val="0"/>
              </a:spcAft>
              <a:buSzPts val="4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55"/>
        <p:cNvGrpSpPr/>
        <p:nvPr/>
      </p:nvGrpSpPr>
      <p:grpSpPr>
        <a:xfrm>
          <a:off x="0" y="0"/>
          <a:ext cx="0" cy="0"/>
          <a:chOff x="0" y="0"/>
          <a:chExt cx="0" cy="0"/>
        </a:xfrm>
      </p:grpSpPr>
      <p:grpSp>
        <p:nvGrpSpPr>
          <p:cNvPr id="1256" name="Google Shape;1256;p11"/>
          <p:cNvGrpSpPr/>
          <p:nvPr/>
        </p:nvGrpSpPr>
        <p:grpSpPr>
          <a:xfrm>
            <a:off x="-2799646" y="-697162"/>
            <a:ext cx="16930060" cy="7994284"/>
            <a:chOff x="-1870359" y="-607458"/>
            <a:chExt cx="11400719" cy="6771374"/>
          </a:xfrm>
        </p:grpSpPr>
        <p:sp>
          <p:nvSpPr>
            <p:cNvPr id="1257" name="Google Shape;1257;p11"/>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58" name="Google Shape;1258;p11"/>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59" name="Google Shape;1259;p11"/>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60" name="Google Shape;1260;p11"/>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61" name="Google Shape;1261;p11"/>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62" name="Google Shape;1262;p11"/>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263" name="Google Shape;1263;p11"/>
          <p:cNvSpPr/>
          <p:nvPr/>
        </p:nvSpPr>
        <p:spPr>
          <a:xfrm>
            <a:off x="867938" y="511050"/>
            <a:ext cx="11709560" cy="6540000"/>
          </a:xfrm>
          <a:prstGeom prst="roundRect">
            <a:avLst>
              <a:gd name="adj" fmla="val 9421"/>
            </a:avLst>
          </a:prstGeom>
          <a:solidFill>
            <a:schemeClr val="l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64" name="Google Shape;1264;p11"/>
          <p:cNvSpPr/>
          <p:nvPr/>
        </p:nvSpPr>
        <p:spPr>
          <a:xfrm>
            <a:off x="-3627218" y="5667428"/>
            <a:ext cx="20556326" cy="1894669"/>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sp>
        <p:nvSpPr>
          <p:cNvPr id="1265" name="Google Shape;1265;p11"/>
          <p:cNvSpPr/>
          <p:nvPr/>
        </p:nvSpPr>
        <p:spPr>
          <a:xfrm flipH="1">
            <a:off x="-48597" y="6520148"/>
            <a:ext cx="13605506" cy="1056193"/>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14998" tIns="114998" rIns="114998" bIns="114998" anchor="ctr" anchorCtr="0">
            <a:noAutofit/>
          </a:bodyPr>
          <a:lstStyle/>
          <a:p>
            <a:pPr marL="0" lvl="0" indent="0" algn="l" rtl="0">
              <a:spcBef>
                <a:spcPts val="0"/>
              </a:spcBef>
              <a:spcAft>
                <a:spcPts val="0"/>
              </a:spcAft>
              <a:buNone/>
            </a:pPr>
            <a:endParaRPr sz="1761"/>
          </a:p>
        </p:txBody>
      </p:sp>
      <p:grpSp>
        <p:nvGrpSpPr>
          <p:cNvPr id="1266" name="Google Shape;1266;p11"/>
          <p:cNvGrpSpPr/>
          <p:nvPr/>
        </p:nvGrpSpPr>
        <p:grpSpPr>
          <a:xfrm>
            <a:off x="-1015959" y="7978"/>
            <a:ext cx="15791752" cy="7668047"/>
            <a:chOff x="-669222" y="-10185"/>
            <a:chExt cx="10634181" cy="6495042"/>
          </a:xfrm>
        </p:grpSpPr>
        <p:sp>
          <p:nvSpPr>
            <p:cNvPr id="1267" name="Google Shape;1267;p11"/>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68" name="Google Shape;1268;p11"/>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69" name="Google Shape;1269;p11"/>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0" name="Google Shape;1270;p11"/>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1" name="Google Shape;1271;p11"/>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272" name="Google Shape;1272;p11"/>
          <p:cNvGrpSpPr/>
          <p:nvPr/>
        </p:nvGrpSpPr>
        <p:grpSpPr>
          <a:xfrm>
            <a:off x="67084" y="1110578"/>
            <a:ext cx="858256" cy="3355506"/>
            <a:chOff x="60100" y="678925"/>
            <a:chExt cx="577950" cy="2842204"/>
          </a:xfrm>
        </p:grpSpPr>
        <p:sp>
          <p:nvSpPr>
            <p:cNvPr id="1273" name="Google Shape;1273;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4" name="Google Shape;1274;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5" name="Google Shape;1275;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6" name="Google Shape;1276;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7" name="Google Shape;1277;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8" name="Google Shape;1278;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79" name="Google Shape;1279;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0" name="Google Shape;1280;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1" name="Google Shape;1281;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2" name="Google Shape;1282;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3" name="Google Shape;1283;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284" name="Google Shape;1284;p11"/>
          <p:cNvGrpSpPr/>
          <p:nvPr/>
        </p:nvGrpSpPr>
        <p:grpSpPr>
          <a:xfrm rot="10800000" flipH="1">
            <a:off x="12609185" y="1110523"/>
            <a:ext cx="858256" cy="3355506"/>
            <a:chOff x="60100" y="678925"/>
            <a:chExt cx="577950" cy="2842204"/>
          </a:xfrm>
        </p:grpSpPr>
        <p:sp>
          <p:nvSpPr>
            <p:cNvPr id="1285" name="Google Shape;1285;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6" name="Google Shape;1286;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7" name="Google Shape;1287;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8" name="Google Shape;1288;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89" name="Google Shape;1289;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0" name="Google Shape;1290;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1" name="Google Shape;1291;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2" name="Google Shape;1292;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3" name="Google Shape;1293;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4" name="Google Shape;1294;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5" name="Google Shape;1295;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grpSp>
        <p:nvGrpSpPr>
          <p:cNvPr id="1296" name="Google Shape;1296;p11"/>
          <p:cNvGrpSpPr/>
          <p:nvPr/>
        </p:nvGrpSpPr>
        <p:grpSpPr>
          <a:xfrm>
            <a:off x="2173144" y="36984"/>
            <a:ext cx="9302333" cy="407566"/>
            <a:chOff x="1478323" y="198598"/>
            <a:chExt cx="6264200" cy="345219"/>
          </a:xfrm>
        </p:grpSpPr>
        <p:sp>
          <p:nvSpPr>
            <p:cNvPr id="1297" name="Google Shape;1297;p11"/>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8" name="Google Shape;1298;p11"/>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299" name="Google Shape;1299;p11"/>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00" name="Google Shape;1300;p11"/>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01" name="Google Shape;1301;p11"/>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02" name="Google Shape;1302;p11"/>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03" name="Google Shape;1303;p11"/>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sp>
          <p:nvSpPr>
            <p:cNvPr id="1304" name="Google Shape;1304;p11"/>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61"/>
            </a:p>
          </p:txBody>
        </p:sp>
      </p:grpSp>
      <p:sp>
        <p:nvSpPr>
          <p:cNvPr id="1305" name="Google Shape;1305;p11"/>
          <p:cNvSpPr txBox="1">
            <a:spLocks noGrp="1"/>
          </p:cNvSpPr>
          <p:nvPr>
            <p:ph type="title" hasCustomPrompt="1"/>
          </p:nvPr>
        </p:nvSpPr>
        <p:spPr>
          <a:xfrm>
            <a:off x="1888003" y="2291308"/>
            <a:ext cx="9669226" cy="22218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2200"/>
              <a:buNone/>
              <a:defRPr sz="15345"/>
            </a:lvl1pPr>
            <a:lvl2pPr lvl="1" algn="ctr">
              <a:spcBef>
                <a:spcPts val="0"/>
              </a:spcBef>
              <a:spcAft>
                <a:spcPts val="0"/>
              </a:spcAft>
              <a:buSzPts val="12200"/>
              <a:buNone/>
              <a:defRPr sz="15345"/>
            </a:lvl2pPr>
            <a:lvl3pPr lvl="2" algn="ctr">
              <a:spcBef>
                <a:spcPts val="0"/>
              </a:spcBef>
              <a:spcAft>
                <a:spcPts val="0"/>
              </a:spcAft>
              <a:buSzPts val="12200"/>
              <a:buNone/>
              <a:defRPr sz="15345"/>
            </a:lvl3pPr>
            <a:lvl4pPr lvl="3" algn="ctr">
              <a:spcBef>
                <a:spcPts val="0"/>
              </a:spcBef>
              <a:spcAft>
                <a:spcPts val="0"/>
              </a:spcAft>
              <a:buSzPts val="12200"/>
              <a:buNone/>
              <a:defRPr sz="15345"/>
            </a:lvl4pPr>
            <a:lvl5pPr lvl="4" algn="ctr">
              <a:spcBef>
                <a:spcPts val="0"/>
              </a:spcBef>
              <a:spcAft>
                <a:spcPts val="0"/>
              </a:spcAft>
              <a:buSzPts val="12200"/>
              <a:buNone/>
              <a:defRPr sz="15345"/>
            </a:lvl5pPr>
            <a:lvl6pPr lvl="5" algn="ctr">
              <a:spcBef>
                <a:spcPts val="0"/>
              </a:spcBef>
              <a:spcAft>
                <a:spcPts val="0"/>
              </a:spcAft>
              <a:buSzPts val="12200"/>
              <a:buNone/>
              <a:defRPr sz="15345"/>
            </a:lvl6pPr>
            <a:lvl7pPr lvl="6" algn="ctr">
              <a:spcBef>
                <a:spcPts val="0"/>
              </a:spcBef>
              <a:spcAft>
                <a:spcPts val="0"/>
              </a:spcAft>
              <a:buSzPts val="12200"/>
              <a:buNone/>
              <a:defRPr sz="15345"/>
            </a:lvl7pPr>
            <a:lvl8pPr lvl="7" algn="ctr">
              <a:spcBef>
                <a:spcPts val="0"/>
              </a:spcBef>
              <a:spcAft>
                <a:spcPts val="0"/>
              </a:spcAft>
              <a:buSzPts val="12200"/>
              <a:buNone/>
              <a:defRPr sz="15345"/>
            </a:lvl8pPr>
            <a:lvl9pPr lvl="8" algn="ctr">
              <a:spcBef>
                <a:spcPts val="0"/>
              </a:spcBef>
              <a:spcAft>
                <a:spcPts val="0"/>
              </a:spcAft>
              <a:buSzPts val="12200"/>
              <a:buNone/>
              <a:defRPr sz="15345"/>
            </a:lvl9pPr>
          </a:lstStyle>
          <a:p>
            <a:r>
              <a:t>xx%</a:t>
            </a:r>
          </a:p>
        </p:txBody>
      </p:sp>
      <p:sp>
        <p:nvSpPr>
          <p:cNvPr id="1306" name="Google Shape;1306;p11"/>
          <p:cNvSpPr txBox="1">
            <a:spLocks noGrp="1"/>
          </p:cNvSpPr>
          <p:nvPr>
            <p:ph type="subTitle" idx="1"/>
          </p:nvPr>
        </p:nvSpPr>
        <p:spPr>
          <a:xfrm>
            <a:off x="1888003" y="4513038"/>
            <a:ext cx="9669226" cy="1048800"/>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000"/>
              <a:buNone/>
              <a:defRPr sz="2516"/>
            </a:lvl1pPr>
            <a:lvl2pPr lvl="1" algn="ctr" rtl="0">
              <a:lnSpc>
                <a:spcPct val="100000"/>
              </a:lnSpc>
              <a:spcBef>
                <a:spcPts val="0"/>
              </a:spcBef>
              <a:spcAft>
                <a:spcPts val="0"/>
              </a:spcAft>
              <a:buSzPts val="2000"/>
              <a:buNone/>
              <a:defRPr sz="2516"/>
            </a:lvl2pPr>
            <a:lvl3pPr lvl="2" algn="ctr" rtl="0">
              <a:lnSpc>
                <a:spcPct val="100000"/>
              </a:lnSpc>
              <a:spcBef>
                <a:spcPts val="0"/>
              </a:spcBef>
              <a:spcAft>
                <a:spcPts val="0"/>
              </a:spcAft>
              <a:buSzPts val="2000"/>
              <a:buNone/>
              <a:defRPr sz="2516"/>
            </a:lvl3pPr>
            <a:lvl4pPr lvl="3" algn="ctr" rtl="0">
              <a:lnSpc>
                <a:spcPct val="100000"/>
              </a:lnSpc>
              <a:spcBef>
                <a:spcPts val="0"/>
              </a:spcBef>
              <a:spcAft>
                <a:spcPts val="0"/>
              </a:spcAft>
              <a:buSzPts val="2000"/>
              <a:buNone/>
              <a:defRPr sz="2516"/>
            </a:lvl4pPr>
            <a:lvl5pPr lvl="4" algn="ctr" rtl="0">
              <a:lnSpc>
                <a:spcPct val="100000"/>
              </a:lnSpc>
              <a:spcBef>
                <a:spcPts val="0"/>
              </a:spcBef>
              <a:spcAft>
                <a:spcPts val="0"/>
              </a:spcAft>
              <a:buSzPts val="2000"/>
              <a:buNone/>
              <a:defRPr sz="2516"/>
            </a:lvl5pPr>
            <a:lvl6pPr lvl="5" algn="ctr" rtl="0">
              <a:lnSpc>
                <a:spcPct val="100000"/>
              </a:lnSpc>
              <a:spcBef>
                <a:spcPts val="0"/>
              </a:spcBef>
              <a:spcAft>
                <a:spcPts val="0"/>
              </a:spcAft>
              <a:buSzPts val="2000"/>
              <a:buNone/>
              <a:defRPr sz="2516"/>
            </a:lvl6pPr>
            <a:lvl7pPr lvl="6" algn="ctr" rtl="0">
              <a:lnSpc>
                <a:spcPct val="100000"/>
              </a:lnSpc>
              <a:spcBef>
                <a:spcPts val="0"/>
              </a:spcBef>
              <a:spcAft>
                <a:spcPts val="0"/>
              </a:spcAft>
              <a:buSzPts val="2000"/>
              <a:buNone/>
              <a:defRPr sz="2516"/>
            </a:lvl7pPr>
            <a:lvl8pPr lvl="7" algn="ctr" rtl="0">
              <a:lnSpc>
                <a:spcPct val="100000"/>
              </a:lnSpc>
              <a:spcBef>
                <a:spcPts val="0"/>
              </a:spcBef>
              <a:spcAft>
                <a:spcPts val="0"/>
              </a:spcAft>
              <a:buSzPts val="2000"/>
              <a:buNone/>
              <a:defRPr sz="2516"/>
            </a:lvl8pPr>
            <a:lvl9pPr lvl="8" algn="ctr" rtl="0">
              <a:lnSpc>
                <a:spcPct val="100000"/>
              </a:lnSpc>
              <a:spcBef>
                <a:spcPts val="0"/>
              </a:spcBef>
              <a:spcAft>
                <a:spcPts val="0"/>
              </a:spcAft>
              <a:buSzPts val="2000"/>
              <a:buNone/>
              <a:defRPr sz="2516"/>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2624" y="786575"/>
            <a:ext cx="11720124" cy="842100"/>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dk1"/>
              </a:buClr>
              <a:buSzPts val="4000"/>
              <a:buFont typeface="Mochiy Pop One"/>
              <a:buNone/>
              <a:defRPr sz="4000">
                <a:solidFill>
                  <a:schemeClr val="dk1"/>
                </a:solidFill>
                <a:latin typeface="Mochiy Pop One"/>
                <a:ea typeface="Mochiy Pop One"/>
                <a:cs typeface="Mochiy Pop One"/>
                <a:sym typeface="Mochiy Pop One"/>
              </a:defRPr>
            </a:lvl1pPr>
            <a:lvl2pPr lvl="1"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2pPr>
            <a:lvl3pPr lvl="2"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3pPr>
            <a:lvl4pPr lvl="3"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4pPr>
            <a:lvl5pPr lvl="4"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5pPr>
            <a:lvl6pPr lvl="5"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6pPr>
            <a:lvl7pPr lvl="6"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7pPr>
            <a:lvl8pPr lvl="7"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8pPr>
            <a:lvl9pPr lvl="8"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862624" y="1694402"/>
            <a:ext cx="11720124" cy="5022900"/>
          </a:xfrm>
          <a:prstGeom prst="rect">
            <a:avLst/>
          </a:prstGeom>
          <a:noFill/>
          <a:ln>
            <a:noFill/>
          </a:ln>
        </p:spPr>
        <p:txBody>
          <a:bodyPr spcFirstLastPara="1" wrap="square" lIns="116050" tIns="116050" rIns="116050" bIns="116050" anchor="t" anchorCtr="0">
            <a:noAutofit/>
          </a:bodyPr>
          <a:lstStyle>
            <a:lvl1pPr marL="457200" lvl="0" indent="-355600">
              <a:lnSpc>
                <a:spcPct val="100000"/>
              </a:lnSpc>
              <a:spcBef>
                <a:spcPts val="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1pPr>
            <a:lvl2pPr marL="914400" lvl="1"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2pPr>
            <a:lvl3pPr marL="1371600" lvl="2"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3pPr>
            <a:lvl4pPr marL="1828800" lvl="3"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4pPr>
            <a:lvl5pPr marL="2286000" lvl="4"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5pPr>
            <a:lvl6pPr marL="2743200" lvl="5"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6pPr>
            <a:lvl7pPr marL="3200400" lvl="6"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7pPr>
            <a:lvl8pPr marL="3657600" lvl="7"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8pPr>
            <a:lvl9pPr marL="4114800" lvl="8" indent="-355600">
              <a:lnSpc>
                <a:spcPct val="100000"/>
              </a:lnSpc>
              <a:spcBef>
                <a:spcPts val="2000"/>
              </a:spcBef>
              <a:spcAft>
                <a:spcPts val="2000"/>
              </a:spcAft>
              <a:buClr>
                <a:schemeClr val="dk1"/>
              </a:buClr>
              <a:buSzPts val="2000"/>
              <a:buFont typeface="Catamaran"/>
              <a:buChar char="■"/>
              <a:defRPr sz="2000">
                <a:solidFill>
                  <a:schemeClr val="dk1"/>
                </a:solidFill>
                <a:latin typeface="Catamaran"/>
                <a:ea typeface="Catamaran"/>
                <a:cs typeface="Catamaran"/>
                <a:sym typeface="Catamaran"/>
              </a:defRPr>
            </a:lvl9pPr>
          </a:lstStyle>
          <a:p>
            <a:endParaRPr/>
          </a:p>
        </p:txBody>
      </p:sp>
      <p:sp>
        <p:nvSpPr>
          <p:cNvPr id="2" name="Google Shape;8;p1">
            <a:extLst>
              <a:ext uri="{FF2B5EF4-FFF2-40B4-BE49-F238E27FC236}">
                <a16:creationId xmlns:a16="http://schemas.microsoft.com/office/drawing/2014/main" id="{B08940EF-4EAA-F0CD-3ED2-FA2381C7AC96}"/>
              </a:ext>
            </a:extLst>
          </p:cNvPr>
          <p:cNvSpPr txBox="1">
            <a:spLocks noGrp="1"/>
          </p:cNvSpPr>
          <p:nvPr>
            <p:ph type="sldNum" idx="4"/>
          </p:nvPr>
        </p:nvSpPr>
        <p:spPr>
          <a:xfrm>
            <a:off x="12457162" y="6856656"/>
            <a:ext cx="806760" cy="578738"/>
          </a:xfrm>
          <a:prstGeom prst="rect">
            <a:avLst/>
          </a:prstGeom>
          <a:noFill/>
          <a:ln>
            <a:noFill/>
          </a:ln>
        </p:spPr>
        <p:txBody>
          <a:bodyPr spcFirstLastPara="1" wrap="square" lIns="91425" tIns="91425" rIns="91425" bIns="91425" anchor="ctr" anchorCtr="0">
            <a:noAutofit/>
          </a:bodyPr>
          <a:lstStyle>
            <a:lvl1pPr lvl="0" algn="r">
              <a:buNone/>
              <a:defRPr sz="1470">
                <a:solidFill>
                  <a:schemeClr val="dk2"/>
                </a:solidFill>
              </a:defRPr>
            </a:lvl1pPr>
            <a:lvl2pPr lvl="1" algn="r">
              <a:buNone/>
              <a:defRPr sz="1470">
                <a:solidFill>
                  <a:schemeClr val="dk2"/>
                </a:solidFill>
              </a:defRPr>
            </a:lvl2pPr>
            <a:lvl3pPr lvl="2" algn="r">
              <a:buNone/>
              <a:defRPr sz="1470">
                <a:solidFill>
                  <a:schemeClr val="dk2"/>
                </a:solidFill>
              </a:defRPr>
            </a:lvl3pPr>
            <a:lvl4pPr lvl="3" algn="r">
              <a:buNone/>
              <a:defRPr sz="1470">
                <a:solidFill>
                  <a:schemeClr val="dk2"/>
                </a:solidFill>
              </a:defRPr>
            </a:lvl4pPr>
            <a:lvl5pPr lvl="4" algn="r">
              <a:buNone/>
              <a:defRPr sz="1470">
                <a:solidFill>
                  <a:schemeClr val="dk2"/>
                </a:solidFill>
              </a:defRPr>
            </a:lvl5pPr>
            <a:lvl6pPr lvl="5" algn="r">
              <a:buNone/>
              <a:defRPr sz="1470">
                <a:solidFill>
                  <a:schemeClr val="dk2"/>
                </a:solidFill>
              </a:defRPr>
            </a:lvl6pPr>
            <a:lvl7pPr lvl="6" algn="r">
              <a:buNone/>
              <a:defRPr sz="1470">
                <a:solidFill>
                  <a:schemeClr val="dk2"/>
                </a:solidFill>
              </a:defRPr>
            </a:lvl7pPr>
            <a:lvl8pPr lvl="7" algn="r">
              <a:buNone/>
              <a:defRPr sz="1470">
                <a:solidFill>
                  <a:schemeClr val="dk2"/>
                </a:solidFill>
              </a:defRPr>
            </a:lvl8pPr>
            <a:lvl9pPr lvl="8" algn="r">
              <a:buNone/>
              <a:defRPr sz="1470">
                <a:solidFill>
                  <a:schemeClr val="dk2"/>
                </a:solidFill>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44674DFD-11E4-F3A3-4C58-04D997E233F1}"/>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3017383" y="-325060"/>
            <a:ext cx="3214466" cy="3407443"/>
          </a:xfrm>
          <a:prstGeom prst="rect">
            <a:avLst/>
          </a:prstGeom>
        </p:spPr>
      </p:pic>
      <p:pic>
        <p:nvPicPr>
          <p:cNvPr id="4" name="Picture 3">
            <a:extLst>
              <a:ext uri="{FF2B5EF4-FFF2-40B4-BE49-F238E27FC236}">
                <a16:creationId xmlns:a16="http://schemas.microsoft.com/office/drawing/2014/main" id="{AE73349D-6E07-81E7-A608-4C5E6B9A1AE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458299" y="7562852"/>
            <a:ext cx="2681863" cy="2944395"/>
          </a:xfrm>
          <a:prstGeom prst="rect">
            <a:avLst/>
          </a:prstGeom>
        </p:spPr>
      </p:pic>
      <p:sp>
        <p:nvSpPr>
          <p:cNvPr id="5" name="TextBox 3">
            <a:extLst>
              <a:ext uri="{FF2B5EF4-FFF2-40B4-BE49-F238E27FC236}">
                <a16:creationId xmlns:a16="http://schemas.microsoft.com/office/drawing/2014/main" id="{218353A1-CD9E-FAD9-909F-708BA747CE75}"/>
              </a:ext>
            </a:extLst>
          </p:cNvPr>
          <p:cNvSpPr txBox="1"/>
          <p:nvPr userDrawn="1"/>
        </p:nvSpPr>
        <p:spPr>
          <a:xfrm>
            <a:off x="2563593" y="9484871"/>
            <a:ext cx="9157377" cy="13138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646"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72173" rtl="0" eaLnBrk="1" fontAlgn="auto" latinLnBrk="0" hangingPunct="1">
              <a:lnSpc>
                <a:spcPct val="100000"/>
              </a:lnSpc>
              <a:spcBef>
                <a:spcPts val="0"/>
              </a:spcBef>
              <a:spcAft>
                <a:spcPts val="0"/>
              </a:spcAft>
              <a:buClrTx/>
              <a:buSzTx/>
              <a:buFontTx/>
              <a:buNone/>
              <a:tabLst/>
              <a:defRPr/>
            </a:pPr>
            <a:r>
              <a:rPr lang="en-US" sz="2646" b="1">
                <a:latin typeface="Times New Roman" panose="02020603050405020304" pitchFamily="18" charset="0"/>
                <a:cs typeface="Times New Roman" panose="02020603050405020304" pitchFamily="18" charset="0"/>
              </a:rPr>
              <a:t>Mời </a:t>
            </a:r>
            <a:r>
              <a:rPr lang="en-US" sz="2646" b="1" dirty="0" err="1">
                <a:latin typeface="Times New Roman" panose="02020603050405020304" pitchFamily="18" charset="0"/>
                <a:cs typeface="Times New Roman" panose="02020603050405020304" pitchFamily="18" charset="0"/>
              </a:rPr>
              <a:t>truy</a:t>
            </a:r>
            <a:r>
              <a:rPr lang="en-US" sz="2646" b="1" dirty="0">
                <a:latin typeface="Times New Roman" panose="02020603050405020304" pitchFamily="18" charset="0"/>
                <a:cs typeface="Times New Roman" panose="02020603050405020304" pitchFamily="18" charset="0"/>
              </a:rPr>
              <a:t> </a:t>
            </a:r>
            <a:r>
              <a:rPr lang="en-US" sz="2646" b="1" dirty="0" err="1">
                <a:latin typeface="Times New Roman" panose="02020603050405020304" pitchFamily="18" charset="0"/>
                <a:cs typeface="Times New Roman" panose="02020603050405020304" pitchFamily="18" charset="0"/>
              </a:rPr>
              <a:t>cập</a:t>
            </a:r>
            <a:r>
              <a:rPr lang="en-US" sz="2646" b="1" dirty="0">
                <a:latin typeface="Times New Roman" panose="02020603050405020304" pitchFamily="18" charset="0"/>
                <a:cs typeface="Times New Roman" panose="02020603050405020304" pitchFamily="18" charset="0"/>
              </a:rPr>
              <a:t>: </a:t>
            </a:r>
            <a:r>
              <a:rPr lang="en-US" sz="2646"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2646" dirty="0">
              <a:solidFill>
                <a:srgbClr val="FF0066"/>
              </a:solidFill>
              <a:latin typeface="SVN-Newton" panose="02040603050506020204" pitchFamily="18" charset="0"/>
              <a:cs typeface="Times New Roman" panose="02020603050405020304" pitchFamily="18" charset="0"/>
            </a:endParaRPr>
          </a:p>
          <a:p>
            <a:pPr algn="ctr"/>
            <a:r>
              <a:rPr lang="en-US" sz="2646" b="1" dirty="0">
                <a:solidFill>
                  <a:srgbClr val="0D4370"/>
                </a:solidFill>
                <a:latin typeface="SVN-Newton" panose="02040603050506020204" pitchFamily="18" charset="0"/>
                <a:cs typeface="Times New Roman" panose="02020603050405020304" pitchFamily="18" charset="0"/>
              </a:rPr>
              <a:t>SĐT ZALO : </a:t>
            </a:r>
            <a:r>
              <a:rPr lang="en-US" sz="2646" b="1" u="sng" dirty="0">
                <a:solidFill>
                  <a:srgbClr val="0D4370"/>
                </a:solidFill>
                <a:latin typeface="SVN-Newton" panose="02040603050506020204" pitchFamily="18" charset="0"/>
              </a:rPr>
              <a:t>0382348780</a:t>
            </a:r>
            <a:r>
              <a:rPr lang="en-US" sz="2646" b="1" dirty="0">
                <a:solidFill>
                  <a:srgbClr val="0D4370"/>
                </a:solidFill>
                <a:latin typeface="SVN-Newton" panose="02040603050506020204" pitchFamily="18" charset="0"/>
              </a:rPr>
              <a:t> - </a:t>
            </a:r>
            <a:r>
              <a:rPr lang="en-US" sz="2646" b="1" u="sng" dirty="0">
                <a:solidFill>
                  <a:srgbClr val="0D4370"/>
                </a:solidFill>
                <a:latin typeface="SVN-Newton" panose="02040603050506020204" pitchFamily="18" charset="0"/>
              </a:rPr>
              <a:t>0984848929</a:t>
            </a:r>
            <a:endParaRPr lang="en-US" sz="2646"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56181A-04FC-9C75-D241-CFDC1CFD3530}"/>
              </a:ext>
            </a:extLst>
          </p:cNvPr>
          <p:cNvSpPr txBox="1">
            <a:spLocks/>
          </p:cNvSpPr>
          <p:nvPr userDrawn="1"/>
        </p:nvSpPr>
        <p:spPr>
          <a:xfrm>
            <a:off x="10849930" y="-539809"/>
            <a:ext cx="3214466" cy="1157770"/>
          </a:xfrm>
          <a:prstGeom prst="rect">
            <a:avLst/>
          </a:prstGeom>
        </p:spPr>
        <p:txBody>
          <a:bodyPr vert="horz" lIns="134445" tIns="67223" rIns="134445" bIns="672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29" b="0">
                <a:solidFill>
                  <a:schemeClr val="tx2">
                    <a:lumMod val="20000"/>
                    <a:lumOff val="80000"/>
                  </a:schemeClr>
                </a:solidFill>
                <a:latin typeface="#9Slide07 HoneyCream" pitchFamily="2" charset="0"/>
              </a:rPr>
              <a:t>Măng Non</a:t>
            </a:r>
            <a:endParaRPr lang="en-US" sz="3529" b="0" dirty="0">
              <a:solidFill>
                <a:schemeClr val="tx2">
                  <a:lumMod val="20000"/>
                  <a:lumOff val="80000"/>
                </a:schemeClr>
              </a:solidFill>
              <a:latin typeface="#9Slide07 HoneyCream" pitchFamily="2" charset="0"/>
            </a:endParaRPr>
          </a:p>
        </p:txBody>
      </p:sp>
      <p:sp>
        <p:nvSpPr>
          <p:cNvPr id="9" name="Title 1">
            <a:extLst>
              <a:ext uri="{FF2B5EF4-FFF2-40B4-BE49-F238E27FC236}">
                <a16:creationId xmlns:a16="http://schemas.microsoft.com/office/drawing/2014/main" id="{902DD2AB-9762-6F02-FABD-808552B1CAEE}"/>
              </a:ext>
            </a:extLst>
          </p:cNvPr>
          <p:cNvSpPr txBox="1">
            <a:spLocks/>
          </p:cNvSpPr>
          <p:nvPr userDrawn="1"/>
        </p:nvSpPr>
        <p:spPr>
          <a:xfrm>
            <a:off x="191998" y="10020004"/>
            <a:ext cx="3214466" cy="1157770"/>
          </a:xfrm>
          <a:prstGeom prst="rect">
            <a:avLst/>
          </a:prstGeom>
        </p:spPr>
        <p:txBody>
          <a:bodyPr vert="horz" lIns="134445" tIns="67223" rIns="134445" bIns="672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705" b="0">
                <a:solidFill>
                  <a:srgbClr val="2C9430"/>
                </a:solidFill>
                <a:latin typeface="#9Slide07 HoneyCream" pitchFamily="2" charset="0"/>
              </a:rPr>
              <a:t>Măng Non</a:t>
            </a:r>
            <a:endParaRPr lang="en-US" sz="4705"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B4497FFE-7488-118E-5B4C-1659EFF122D3}"/>
              </a:ext>
            </a:extLst>
          </p:cNvPr>
          <p:cNvSpPr txBox="1">
            <a:spLocks/>
          </p:cNvSpPr>
          <p:nvPr userDrawn="1"/>
        </p:nvSpPr>
        <p:spPr>
          <a:xfrm>
            <a:off x="-837233" y="6405081"/>
            <a:ext cx="3214466" cy="1157770"/>
          </a:xfrm>
          <a:prstGeom prst="rect">
            <a:avLst/>
          </a:prstGeom>
        </p:spPr>
        <p:txBody>
          <a:bodyPr vert="horz" lIns="134445" tIns="67223" rIns="134445" bIns="672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46" b="0">
                <a:solidFill>
                  <a:schemeClr val="tx2">
                    <a:lumMod val="20000"/>
                    <a:lumOff val="80000"/>
                  </a:schemeClr>
                </a:solidFill>
                <a:latin typeface="#9Slide07 HoneyCream" pitchFamily="2" charset="0"/>
              </a:rPr>
              <a:t>Măng Non</a:t>
            </a:r>
            <a:endParaRPr lang="en-US" sz="2646" b="0" dirty="0">
              <a:solidFill>
                <a:schemeClr val="tx2">
                  <a:lumMod val="20000"/>
                  <a:lumOff val="80000"/>
                </a:schemeClr>
              </a:solidFill>
              <a:latin typeface="#9Slide07 HoneyCream" pitchFamily="2" charset="0"/>
            </a:endParaRPr>
          </a:p>
        </p:txBody>
      </p:sp>
      <p:pic>
        <p:nvPicPr>
          <p:cNvPr id="11" name="Picture 10">
            <a:extLst>
              <a:ext uri="{FF2B5EF4-FFF2-40B4-BE49-F238E27FC236}">
                <a16:creationId xmlns:a16="http://schemas.microsoft.com/office/drawing/2014/main" id="{A6ADB7E1-4F91-38DD-0932-6B3C3F75D62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65445229" y="-28417489"/>
            <a:ext cx="5333604" cy="7001418"/>
          </a:xfrm>
          <a:prstGeom prst="rect">
            <a:avLst/>
          </a:prstGeom>
        </p:spPr>
      </p:pic>
      <p:pic>
        <p:nvPicPr>
          <p:cNvPr id="12" name="Picture 11">
            <a:extLst>
              <a:ext uri="{FF2B5EF4-FFF2-40B4-BE49-F238E27FC236}">
                <a16:creationId xmlns:a16="http://schemas.microsoft.com/office/drawing/2014/main" id="{6E48412F-9D5B-B4C7-D988-FCF9A7302D4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65445229" y="34806339"/>
            <a:ext cx="5333604" cy="7001418"/>
          </a:xfrm>
          <a:prstGeom prst="rect">
            <a:avLst/>
          </a:prstGeom>
        </p:spPr>
      </p:pic>
      <p:pic>
        <p:nvPicPr>
          <p:cNvPr id="13" name="Picture 12">
            <a:extLst>
              <a:ext uri="{FF2B5EF4-FFF2-40B4-BE49-F238E27FC236}">
                <a16:creationId xmlns:a16="http://schemas.microsoft.com/office/drawing/2014/main" id="{0FE6ECAD-5312-A2B3-CC55-F3765ABB381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77155821" y="-28417489"/>
            <a:ext cx="5333604" cy="7001418"/>
          </a:xfrm>
          <a:prstGeom prst="rect">
            <a:avLst/>
          </a:prstGeom>
        </p:spPr>
      </p:pic>
      <p:pic>
        <p:nvPicPr>
          <p:cNvPr id="14" name="Picture 13">
            <a:extLst>
              <a:ext uri="{FF2B5EF4-FFF2-40B4-BE49-F238E27FC236}">
                <a16:creationId xmlns:a16="http://schemas.microsoft.com/office/drawing/2014/main" id="{8E67DC2A-FA53-C418-7EF4-0CCC56A943C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77542717" y="34806339"/>
            <a:ext cx="5333604" cy="7001418"/>
          </a:xfrm>
          <a:prstGeom prst="rect">
            <a:avLst/>
          </a:prstGeom>
        </p:spPr>
      </p:pic>
      <p:sp>
        <p:nvSpPr>
          <p:cNvPr id="15" name="TextBox 14">
            <a:extLst>
              <a:ext uri="{FF2B5EF4-FFF2-40B4-BE49-F238E27FC236}">
                <a16:creationId xmlns:a16="http://schemas.microsoft.com/office/drawing/2014/main" id="{9B41307D-7B9C-CCA6-A9E9-935E24952255}"/>
              </a:ext>
            </a:extLst>
          </p:cNvPr>
          <p:cNvSpPr txBox="1"/>
          <p:nvPr userDrawn="1"/>
        </p:nvSpPr>
        <p:spPr>
          <a:xfrm>
            <a:off x="-3855343" y="2811387"/>
            <a:ext cx="4890385" cy="771109"/>
          </a:xfrm>
          <a:prstGeom prst="rect">
            <a:avLst/>
          </a:prstGeom>
          <a:noFill/>
        </p:spPr>
        <p:txBody>
          <a:bodyPr wrap="square" rtlCol="0">
            <a:spAutoFit/>
          </a:bodyPr>
          <a:lstStyle/>
          <a:p>
            <a:pPr algn="ctr"/>
            <a:r>
              <a:rPr lang="en-US" sz="4411"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411"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411"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8ED462A1-7046-B8F7-0E72-015F785C68D9}"/>
              </a:ext>
            </a:extLst>
          </p:cNvPr>
          <p:cNvSpPr txBox="1"/>
          <p:nvPr userDrawn="1"/>
        </p:nvSpPr>
        <p:spPr>
          <a:xfrm>
            <a:off x="667260" y="10987320"/>
            <a:ext cx="12930058" cy="703269"/>
          </a:xfrm>
          <a:prstGeom prst="rect">
            <a:avLst/>
          </a:prstGeom>
          <a:noFill/>
        </p:spPr>
        <p:txBody>
          <a:bodyPr wrap="square">
            <a:spAutoFit/>
          </a:bodyPr>
          <a:lstStyle/>
          <a:p>
            <a:pPr marL="0" marR="0" lvl="0" indent="0" algn="ctr" defTabSz="1008309" rtl="0" eaLnBrk="1" fontAlgn="auto" latinLnBrk="0" hangingPunct="1">
              <a:lnSpc>
                <a:spcPct val="100000"/>
              </a:lnSpc>
              <a:spcBef>
                <a:spcPts val="0"/>
              </a:spcBef>
              <a:spcAft>
                <a:spcPts val="0"/>
              </a:spcAft>
              <a:buClr>
                <a:srgbClr val="000000"/>
              </a:buClr>
              <a:buSzPts val="1100"/>
              <a:buFont typeface="Arial"/>
              <a:buNone/>
              <a:tabLst/>
              <a:defRPr/>
            </a:pPr>
            <a:r>
              <a:rPr lang="en-US" sz="1985" b="1">
                <a:solidFill>
                  <a:srgbClr val="C00000"/>
                </a:solidFill>
                <a:latin typeface="UTM Avo" panose="02040603050506020204" pitchFamily="18" charset="0"/>
              </a:rPr>
              <a:t>Sản phẩm của Măng Non – Tài liệu Tiểu học.</a:t>
            </a:r>
          </a:p>
          <a:p>
            <a:pPr marL="0" marR="0" lvl="0" indent="0" algn="ctr" defTabSz="1008309" rtl="0" eaLnBrk="1" fontAlgn="auto" latinLnBrk="0" hangingPunct="1">
              <a:lnSpc>
                <a:spcPct val="100000"/>
              </a:lnSpc>
              <a:spcBef>
                <a:spcPts val="0"/>
              </a:spcBef>
              <a:spcAft>
                <a:spcPts val="0"/>
              </a:spcAft>
              <a:buClr>
                <a:srgbClr val="000000"/>
              </a:buClr>
              <a:buSzPts val="1100"/>
              <a:buFont typeface="Arial"/>
              <a:buNone/>
              <a:tabLst/>
              <a:defRPr/>
            </a:pPr>
            <a:r>
              <a:rPr lang="en-US" sz="1985"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 id="2147483659" r:id="rId10"/>
    <p:sldLayoutId id="2147483661"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02"/>
        <p:cNvGrpSpPr/>
        <p:nvPr/>
      </p:nvGrpSpPr>
      <p:grpSpPr>
        <a:xfrm>
          <a:off x="0" y="0"/>
          <a:ext cx="0" cy="0"/>
          <a:chOff x="0" y="0"/>
          <a:chExt cx="0" cy="0"/>
        </a:xfrm>
      </p:grpSpPr>
      <p:grpSp>
        <p:nvGrpSpPr>
          <p:cNvPr id="2305" name="Google Shape;2305;p24"/>
          <p:cNvGrpSpPr/>
          <p:nvPr/>
        </p:nvGrpSpPr>
        <p:grpSpPr>
          <a:xfrm rot="-817157">
            <a:off x="335749" y="792357"/>
            <a:ext cx="1649551" cy="1533944"/>
            <a:chOff x="2949750" y="3043150"/>
            <a:chExt cx="1710800" cy="1590900"/>
          </a:xfrm>
        </p:grpSpPr>
        <p:sp>
          <p:nvSpPr>
            <p:cNvPr id="2306" name="Google Shape;2306;p24"/>
            <p:cNvSpPr/>
            <p:nvPr/>
          </p:nvSpPr>
          <p:spPr>
            <a:xfrm>
              <a:off x="4111000" y="3946350"/>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5"/>
                    <a:pt x="11143" y="19770"/>
                    <a:pt x="11822" y="19770"/>
                  </a:cubicBezTo>
                  <a:cubicBezTo>
                    <a:pt x="16974" y="19770"/>
                    <a:pt x="21231" y="15995"/>
                    <a:pt x="20908" y="10348"/>
                  </a:cubicBezTo>
                  <a:cubicBezTo>
                    <a:pt x="20710" y="6543"/>
                    <a:pt x="17483" y="3120"/>
                    <a:pt x="12266" y="3120"/>
                  </a:cubicBezTo>
                  <a:cubicBezTo>
                    <a:pt x="12068" y="3120"/>
                    <a:pt x="11867" y="3125"/>
                    <a:pt x="11664" y="3135"/>
                  </a:cubicBezTo>
                  <a:cubicBezTo>
                    <a:pt x="11624" y="3137"/>
                    <a:pt x="11584" y="3138"/>
                    <a:pt x="11544" y="3138"/>
                  </a:cubicBezTo>
                  <a:cubicBezTo>
                    <a:pt x="9230" y="3138"/>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307" name="Google Shape;2307;p24"/>
            <p:cNvSpPr/>
            <p:nvPr/>
          </p:nvSpPr>
          <p:spPr>
            <a:xfrm>
              <a:off x="4111000" y="3946325"/>
              <a:ext cx="530775" cy="494300"/>
            </a:xfrm>
            <a:custGeom>
              <a:avLst/>
              <a:gdLst/>
              <a:ahLst/>
              <a:cxnLst/>
              <a:rect l="l" t="t" r="r" b="b"/>
              <a:pathLst>
                <a:path w="21231" h="19772" extrusionOk="0">
                  <a:moveTo>
                    <a:pt x="7511" y="0"/>
                  </a:moveTo>
                  <a:cubicBezTo>
                    <a:pt x="7488" y="0"/>
                    <a:pt x="7465" y="3"/>
                    <a:pt x="7441" y="9"/>
                  </a:cubicBezTo>
                  <a:lnTo>
                    <a:pt x="0" y="7359"/>
                  </a:lnTo>
                  <a:cubicBezTo>
                    <a:pt x="0" y="7359"/>
                    <a:pt x="2260" y="18132"/>
                    <a:pt x="9747" y="19570"/>
                  </a:cubicBezTo>
                  <a:cubicBezTo>
                    <a:pt x="10446" y="19706"/>
                    <a:pt x="11139" y="19771"/>
                    <a:pt x="11816" y="19771"/>
                  </a:cubicBezTo>
                  <a:cubicBezTo>
                    <a:pt x="16957" y="19771"/>
                    <a:pt x="21231" y="15996"/>
                    <a:pt x="20908" y="10349"/>
                  </a:cubicBezTo>
                  <a:cubicBezTo>
                    <a:pt x="20863" y="9185"/>
                    <a:pt x="20497" y="8044"/>
                    <a:pt x="19904" y="7039"/>
                  </a:cubicBezTo>
                  <a:lnTo>
                    <a:pt x="19904" y="7039"/>
                  </a:lnTo>
                  <a:cubicBezTo>
                    <a:pt x="19950" y="7313"/>
                    <a:pt x="19995" y="7610"/>
                    <a:pt x="20018" y="7907"/>
                  </a:cubicBezTo>
                  <a:cubicBezTo>
                    <a:pt x="20260" y="12544"/>
                    <a:pt x="16761" y="15650"/>
                    <a:pt x="12527" y="15650"/>
                  </a:cubicBezTo>
                  <a:cubicBezTo>
                    <a:pt x="11968" y="15650"/>
                    <a:pt x="11397" y="15596"/>
                    <a:pt x="10820" y="15485"/>
                  </a:cubicBezTo>
                  <a:cubicBezTo>
                    <a:pt x="4680" y="14298"/>
                    <a:pt x="2808" y="5441"/>
                    <a:pt x="2808" y="5441"/>
                  </a:cubicBezTo>
                  <a:lnTo>
                    <a:pt x="7989" y="329"/>
                  </a:lnTo>
                  <a:cubicBezTo>
                    <a:pt x="7810" y="130"/>
                    <a:pt x="7666" y="0"/>
                    <a:pt x="751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08" name="Google Shape;2308;p24"/>
            <p:cNvSpPr/>
            <p:nvPr/>
          </p:nvSpPr>
          <p:spPr>
            <a:xfrm>
              <a:off x="4096150" y="3937225"/>
              <a:ext cx="564400" cy="512625"/>
            </a:xfrm>
            <a:custGeom>
              <a:avLst/>
              <a:gdLst/>
              <a:ahLst/>
              <a:cxnLst/>
              <a:rect l="l" t="t" r="r" b="b"/>
              <a:pathLst>
                <a:path w="22576" h="20505" extrusionOk="0">
                  <a:moveTo>
                    <a:pt x="8037" y="960"/>
                  </a:moveTo>
                  <a:cubicBezTo>
                    <a:pt x="8095" y="1016"/>
                    <a:pt x="8160" y="1068"/>
                    <a:pt x="8195" y="1103"/>
                  </a:cubicBezTo>
                  <a:cubicBezTo>
                    <a:pt x="8401" y="1355"/>
                    <a:pt x="8583" y="1628"/>
                    <a:pt x="8766" y="1902"/>
                  </a:cubicBezTo>
                  <a:cubicBezTo>
                    <a:pt x="9222" y="2496"/>
                    <a:pt x="9747" y="3089"/>
                    <a:pt x="10409" y="3454"/>
                  </a:cubicBezTo>
                  <a:cubicBezTo>
                    <a:pt x="11322" y="3957"/>
                    <a:pt x="12235" y="3820"/>
                    <a:pt x="13217" y="3865"/>
                  </a:cubicBezTo>
                  <a:cubicBezTo>
                    <a:pt x="14335" y="3911"/>
                    <a:pt x="15454" y="4162"/>
                    <a:pt x="16481" y="4619"/>
                  </a:cubicBezTo>
                  <a:cubicBezTo>
                    <a:pt x="20270" y="6308"/>
                    <a:pt x="21753" y="10439"/>
                    <a:pt x="20475" y="14274"/>
                  </a:cubicBezTo>
                  <a:cubicBezTo>
                    <a:pt x="19320" y="17779"/>
                    <a:pt x="15970" y="19756"/>
                    <a:pt x="12454" y="19756"/>
                  </a:cubicBezTo>
                  <a:cubicBezTo>
                    <a:pt x="12009" y="19756"/>
                    <a:pt x="11562" y="19724"/>
                    <a:pt x="11117" y="19660"/>
                  </a:cubicBezTo>
                  <a:cubicBezTo>
                    <a:pt x="7647" y="19158"/>
                    <a:pt x="5159" y="16556"/>
                    <a:pt x="3516" y="13634"/>
                  </a:cubicBezTo>
                  <a:cubicBezTo>
                    <a:pt x="2488" y="11803"/>
                    <a:pt x="1658" y="9752"/>
                    <a:pt x="1216" y="7697"/>
                  </a:cubicBezTo>
                  <a:lnTo>
                    <a:pt x="1216" y="7697"/>
                  </a:lnTo>
                  <a:cubicBezTo>
                    <a:pt x="3497" y="5458"/>
                    <a:pt x="5759" y="3218"/>
                    <a:pt x="8037" y="960"/>
                  </a:cubicBezTo>
                  <a:close/>
                  <a:moveTo>
                    <a:pt x="8230" y="0"/>
                  </a:moveTo>
                  <a:cubicBezTo>
                    <a:pt x="8188" y="0"/>
                    <a:pt x="8147" y="3"/>
                    <a:pt x="8104" y="8"/>
                  </a:cubicBezTo>
                  <a:cubicBezTo>
                    <a:pt x="7991" y="21"/>
                    <a:pt x="7886" y="59"/>
                    <a:pt x="7796" y="111"/>
                  </a:cubicBezTo>
                  <a:lnTo>
                    <a:pt x="7796" y="111"/>
                  </a:lnTo>
                  <a:cubicBezTo>
                    <a:pt x="7699" y="141"/>
                    <a:pt x="7614" y="182"/>
                    <a:pt x="7556" y="236"/>
                  </a:cubicBezTo>
                  <a:cubicBezTo>
                    <a:pt x="5205" y="2541"/>
                    <a:pt x="2877" y="4847"/>
                    <a:pt x="549" y="7152"/>
                  </a:cubicBezTo>
                  <a:cubicBezTo>
                    <a:pt x="320" y="7358"/>
                    <a:pt x="1" y="7586"/>
                    <a:pt x="1" y="7883"/>
                  </a:cubicBezTo>
                  <a:cubicBezTo>
                    <a:pt x="1" y="8225"/>
                    <a:pt x="206" y="8659"/>
                    <a:pt x="298" y="8978"/>
                  </a:cubicBezTo>
                  <a:cubicBezTo>
                    <a:pt x="800" y="10736"/>
                    <a:pt x="1485" y="12425"/>
                    <a:pt x="2375" y="14000"/>
                  </a:cubicBezTo>
                  <a:cubicBezTo>
                    <a:pt x="3493" y="16008"/>
                    <a:pt x="4977" y="17880"/>
                    <a:pt x="6963" y="19113"/>
                  </a:cubicBezTo>
                  <a:cubicBezTo>
                    <a:pt x="8524" y="20065"/>
                    <a:pt x="10353" y="20505"/>
                    <a:pt x="12178" y="20505"/>
                  </a:cubicBezTo>
                  <a:cubicBezTo>
                    <a:pt x="13021" y="20505"/>
                    <a:pt x="13863" y="20411"/>
                    <a:pt x="14678" y="20231"/>
                  </a:cubicBezTo>
                  <a:cubicBezTo>
                    <a:pt x="17280" y="19660"/>
                    <a:pt x="19676" y="18063"/>
                    <a:pt x="20977" y="15712"/>
                  </a:cubicBezTo>
                  <a:cubicBezTo>
                    <a:pt x="22278" y="13383"/>
                    <a:pt x="22575" y="10302"/>
                    <a:pt x="21411" y="7860"/>
                  </a:cubicBezTo>
                  <a:cubicBezTo>
                    <a:pt x="20042" y="4984"/>
                    <a:pt x="17074" y="3386"/>
                    <a:pt x="13970" y="3135"/>
                  </a:cubicBezTo>
                  <a:cubicBezTo>
                    <a:pt x="13874" y="3129"/>
                    <a:pt x="13776" y="3127"/>
                    <a:pt x="13677" y="3127"/>
                  </a:cubicBezTo>
                  <a:cubicBezTo>
                    <a:pt x="13359" y="3127"/>
                    <a:pt x="13029" y="3149"/>
                    <a:pt x="12705" y="3149"/>
                  </a:cubicBezTo>
                  <a:cubicBezTo>
                    <a:pt x="12315" y="3149"/>
                    <a:pt x="11935" y="3117"/>
                    <a:pt x="11596" y="2975"/>
                  </a:cubicBezTo>
                  <a:cubicBezTo>
                    <a:pt x="10980" y="2724"/>
                    <a:pt x="10501" y="2222"/>
                    <a:pt x="10113" y="1720"/>
                  </a:cubicBezTo>
                  <a:cubicBezTo>
                    <a:pt x="9633" y="1131"/>
                    <a:pt x="9111" y="0"/>
                    <a:pt x="823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09" name="Google Shape;2309;p24"/>
            <p:cNvSpPr/>
            <p:nvPr/>
          </p:nvSpPr>
          <p:spPr>
            <a:xfrm>
              <a:off x="2966800" y="3946350"/>
              <a:ext cx="531350" cy="494275"/>
            </a:xfrm>
            <a:custGeom>
              <a:avLst/>
              <a:gdLst/>
              <a:ahLst/>
              <a:cxnLst/>
              <a:rect l="l" t="t" r="r" b="b"/>
              <a:pathLst>
                <a:path w="21254" h="19771" extrusionOk="0">
                  <a:moveTo>
                    <a:pt x="13729" y="1"/>
                  </a:moveTo>
                  <a:cubicBezTo>
                    <a:pt x="12976" y="1"/>
                    <a:pt x="12023" y="3138"/>
                    <a:pt x="9689" y="3138"/>
                  </a:cubicBezTo>
                  <a:cubicBezTo>
                    <a:pt x="9649" y="3138"/>
                    <a:pt x="9608" y="3137"/>
                    <a:pt x="9567" y="3135"/>
                  </a:cubicBezTo>
                  <a:cubicBezTo>
                    <a:pt x="9365" y="3125"/>
                    <a:pt x="9165" y="3120"/>
                    <a:pt x="8968" y="3120"/>
                  </a:cubicBezTo>
                  <a:cubicBezTo>
                    <a:pt x="3770" y="3120"/>
                    <a:pt x="521" y="6543"/>
                    <a:pt x="323" y="10348"/>
                  </a:cubicBezTo>
                  <a:cubicBezTo>
                    <a:pt x="0" y="15995"/>
                    <a:pt x="4275" y="19770"/>
                    <a:pt x="9431" y="19770"/>
                  </a:cubicBezTo>
                  <a:cubicBezTo>
                    <a:pt x="10111" y="19770"/>
                    <a:pt x="10806" y="19705"/>
                    <a:pt x="11508" y="19569"/>
                  </a:cubicBezTo>
                  <a:cubicBezTo>
                    <a:pt x="18971" y="18131"/>
                    <a:pt x="21254" y="7335"/>
                    <a:pt x="21254" y="7335"/>
                  </a:cubicBezTo>
                  <a:lnTo>
                    <a:pt x="13790" y="8"/>
                  </a:lnTo>
                  <a:cubicBezTo>
                    <a:pt x="13770" y="3"/>
                    <a:pt x="13750" y="1"/>
                    <a:pt x="13729"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310" name="Google Shape;2310;p24"/>
            <p:cNvSpPr/>
            <p:nvPr/>
          </p:nvSpPr>
          <p:spPr>
            <a:xfrm>
              <a:off x="2966800" y="3946325"/>
              <a:ext cx="531350" cy="494300"/>
            </a:xfrm>
            <a:custGeom>
              <a:avLst/>
              <a:gdLst/>
              <a:ahLst/>
              <a:cxnLst/>
              <a:rect l="l" t="t" r="r" b="b"/>
              <a:pathLst>
                <a:path w="21254" h="19772" extrusionOk="0">
                  <a:moveTo>
                    <a:pt x="13727" y="0"/>
                  </a:moveTo>
                  <a:cubicBezTo>
                    <a:pt x="13583" y="0"/>
                    <a:pt x="13421" y="130"/>
                    <a:pt x="13242" y="329"/>
                  </a:cubicBezTo>
                  <a:lnTo>
                    <a:pt x="18424" y="5441"/>
                  </a:lnTo>
                  <a:cubicBezTo>
                    <a:pt x="18424" y="5441"/>
                    <a:pt x="16552" y="14298"/>
                    <a:pt x="10412" y="15485"/>
                  </a:cubicBezTo>
                  <a:cubicBezTo>
                    <a:pt x="9835" y="15596"/>
                    <a:pt x="9263" y="15650"/>
                    <a:pt x="8705" y="15650"/>
                  </a:cubicBezTo>
                  <a:cubicBezTo>
                    <a:pt x="4471" y="15650"/>
                    <a:pt x="974" y="12544"/>
                    <a:pt x="1236" y="7907"/>
                  </a:cubicBezTo>
                  <a:cubicBezTo>
                    <a:pt x="1259" y="7610"/>
                    <a:pt x="1282" y="7313"/>
                    <a:pt x="1350" y="7039"/>
                  </a:cubicBezTo>
                  <a:lnTo>
                    <a:pt x="1350" y="7039"/>
                  </a:lnTo>
                  <a:cubicBezTo>
                    <a:pt x="734" y="8044"/>
                    <a:pt x="392" y="9185"/>
                    <a:pt x="323" y="10349"/>
                  </a:cubicBezTo>
                  <a:cubicBezTo>
                    <a:pt x="0" y="15996"/>
                    <a:pt x="4275" y="19771"/>
                    <a:pt x="9415" y="19771"/>
                  </a:cubicBezTo>
                  <a:cubicBezTo>
                    <a:pt x="10093" y="19771"/>
                    <a:pt x="10786" y="19706"/>
                    <a:pt x="11485" y="19570"/>
                  </a:cubicBezTo>
                  <a:cubicBezTo>
                    <a:pt x="18971" y="18132"/>
                    <a:pt x="21254" y="7359"/>
                    <a:pt x="21254" y="7359"/>
                  </a:cubicBezTo>
                  <a:lnTo>
                    <a:pt x="13790" y="9"/>
                  </a:lnTo>
                  <a:cubicBezTo>
                    <a:pt x="13769" y="3"/>
                    <a:pt x="13748" y="0"/>
                    <a:pt x="13727"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11" name="Google Shape;2311;p24"/>
            <p:cNvSpPr/>
            <p:nvPr/>
          </p:nvSpPr>
          <p:spPr>
            <a:xfrm>
              <a:off x="2949750" y="3937150"/>
              <a:ext cx="563825" cy="512950"/>
            </a:xfrm>
            <a:custGeom>
              <a:avLst/>
              <a:gdLst/>
              <a:ahLst/>
              <a:cxnLst/>
              <a:rect l="l" t="t" r="r" b="b"/>
              <a:pathLst>
                <a:path w="22553" h="20518" extrusionOk="0">
                  <a:moveTo>
                    <a:pt x="21326" y="7800"/>
                  </a:moveTo>
                  <a:cubicBezTo>
                    <a:pt x="21336" y="7800"/>
                    <a:pt x="21340" y="7819"/>
                    <a:pt x="21308" y="7869"/>
                  </a:cubicBezTo>
                  <a:lnTo>
                    <a:pt x="21308" y="7869"/>
                  </a:lnTo>
                  <a:cubicBezTo>
                    <a:pt x="21290" y="7828"/>
                    <a:pt x="21313" y="7800"/>
                    <a:pt x="21326" y="7800"/>
                  </a:cubicBezTo>
                  <a:close/>
                  <a:moveTo>
                    <a:pt x="14294" y="948"/>
                  </a:moveTo>
                  <a:lnTo>
                    <a:pt x="20498" y="7087"/>
                  </a:lnTo>
                  <a:cubicBezTo>
                    <a:pt x="20752" y="7341"/>
                    <a:pt x="21007" y="7674"/>
                    <a:pt x="21297" y="7885"/>
                  </a:cubicBezTo>
                  <a:lnTo>
                    <a:pt x="21297" y="7885"/>
                  </a:lnTo>
                  <a:cubicBezTo>
                    <a:pt x="21297" y="7885"/>
                    <a:pt x="21297" y="7885"/>
                    <a:pt x="21297" y="7886"/>
                  </a:cubicBezTo>
                  <a:cubicBezTo>
                    <a:pt x="21228" y="8022"/>
                    <a:pt x="21228" y="8251"/>
                    <a:pt x="21183" y="8388"/>
                  </a:cubicBezTo>
                  <a:cubicBezTo>
                    <a:pt x="20795" y="9826"/>
                    <a:pt x="20293" y="11218"/>
                    <a:pt x="19653" y="12542"/>
                  </a:cubicBezTo>
                  <a:cubicBezTo>
                    <a:pt x="18740" y="14436"/>
                    <a:pt x="17576" y="16240"/>
                    <a:pt x="16001" y="17632"/>
                  </a:cubicBezTo>
                  <a:cubicBezTo>
                    <a:pt x="14383" y="19071"/>
                    <a:pt x="12380" y="19775"/>
                    <a:pt x="10252" y="19775"/>
                  </a:cubicBezTo>
                  <a:cubicBezTo>
                    <a:pt x="9949" y="19775"/>
                    <a:pt x="9644" y="19760"/>
                    <a:pt x="9336" y="19732"/>
                  </a:cubicBezTo>
                  <a:cubicBezTo>
                    <a:pt x="6803" y="19481"/>
                    <a:pt x="4406" y="18134"/>
                    <a:pt x="2968" y="16011"/>
                  </a:cubicBezTo>
                  <a:cubicBezTo>
                    <a:pt x="1553" y="13889"/>
                    <a:pt x="1119" y="10944"/>
                    <a:pt x="2032" y="8525"/>
                  </a:cubicBezTo>
                  <a:cubicBezTo>
                    <a:pt x="3151" y="5603"/>
                    <a:pt x="6072" y="3982"/>
                    <a:pt x="9108" y="3845"/>
                  </a:cubicBezTo>
                  <a:cubicBezTo>
                    <a:pt x="9189" y="3843"/>
                    <a:pt x="9269" y="3842"/>
                    <a:pt x="9349" y="3842"/>
                  </a:cubicBezTo>
                  <a:cubicBezTo>
                    <a:pt x="9590" y="3842"/>
                    <a:pt x="9826" y="3850"/>
                    <a:pt x="10060" y="3850"/>
                  </a:cubicBezTo>
                  <a:cubicBezTo>
                    <a:pt x="10494" y="3850"/>
                    <a:pt x="10920" y="3822"/>
                    <a:pt x="11345" y="3663"/>
                  </a:cubicBezTo>
                  <a:cubicBezTo>
                    <a:pt x="11893" y="3480"/>
                    <a:pt x="12372" y="3184"/>
                    <a:pt x="12783" y="2795"/>
                  </a:cubicBezTo>
                  <a:cubicBezTo>
                    <a:pt x="13217" y="2407"/>
                    <a:pt x="13559" y="1951"/>
                    <a:pt x="13901" y="1494"/>
                  </a:cubicBezTo>
                  <a:cubicBezTo>
                    <a:pt x="14032" y="1320"/>
                    <a:pt x="14163" y="1124"/>
                    <a:pt x="14294" y="948"/>
                  </a:cubicBezTo>
                  <a:close/>
                  <a:moveTo>
                    <a:pt x="14543" y="1"/>
                  </a:moveTo>
                  <a:cubicBezTo>
                    <a:pt x="13723" y="1"/>
                    <a:pt x="13213" y="825"/>
                    <a:pt x="12783" y="1426"/>
                  </a:cubicBezTo>
                  <a:cubicBezTo>
                    <a:pt x="12463" y="1860"/>
                    <a:pt x="12144" y="2293"/>
                    <a:pt x="11710" y="2636"/>
                  </a:cubicBezTo>
                  <a:cubicBezTo>
                    <a:pt x="11166" y="3096"/>
                    <a:pt x="10661" y="3115"/>
                    <a:pt x="10000" y="3115"/>
                  </a:cubicBezTo>
                  <a:cubicBezTo>
                    <a:pt x="9940" y="3115"/>
                    <a:pt x="9879" y="3115"/>
                    <a:pt x="9816" y="3115"/>
                  </a:cubicBezTo>
                  <a:cubicBezTo>
                    <a:pt x="6940" y="3115"/>
                    <a:pt x="3995" y="4142"/>
                    <a:pt x="2124" y="6448"/>
                  </a:cubicBezTo>
                  <a:cubicBezTo>
                    <a:pt x="412" y="8547"/>
                    <a:pt x="1" y="11378"/>
                    <a:pt x="731" y="13980"/>
                  </a:cubicBezTo>
                  <a:cubicBezTo>
                    <a:pt x="1462" y="16559"/>
                    <a:pt x="3379" y="18682"/>
                    <a:pt x="5867" y="19709"/>
                  </a:cubicBezTo>
                  <a:cubicBezTo>
                    <a:pt x="7158" y="20249"/>
                    <a:pt x="8569" y="20517"/>
                    <a:pt x="9980" y="20517"/>
                  </a:cubicBezTo>
                  <a:cubicBezTo>
                    <a:pt x="11314" y="20517"/>
                    <a:pt x="12647" y="20277"/>
                    <a:pt x="13879" y="19800"/>
                  </a:cubicBezTo>
                  <a:cubicBezTo>
                    <a:pt x="16093" y="18956"/>
                    <a:pt x="17873" y="17244"/>
                    <a:pt x="19197" y="15327"/>
                  </a:cubicBezTo>
                  <a:cubicBezTo>
                    <a:pt x="20361" y="13660"/>
                    <a:pt x="21228" y="11766"/>
                    <a:pt x="21890" y="9848"/>
                  </a:cubicBezTo>
                  <a:cubicBezTo>
                    <a:pt x="22096" y="9255"/>
                    <a:pt x="22278" y="8662"/>
                    <a:pt x="22415" y="8068"/>
                  </a:cubicBezTo>
                  <a:cubicBezTo>
                    <a:pt x="22484" y="7817"/>
                    <a:pt x="22552" y="7657"/>
                    <a:pt x="22438" y="7429"/>
                  </a:cubicBezTo>
                  <a:cubicBezTo>
                    <a:pt x="22324" y="7246"/>
                    <a:pt x="22096" y="7087"/>
                    <a:pt x="21936" y="6950"/>
                  </a:cubicBezTo>
                  <a:cubicBezTo>
                    <a:pt x="21616" y="6630"/>
                    <a:pt x="21320" y="6333"/>
                    <a:pt x="21000" y="6037"/>
                  </a:cubicBezTo>
                  <a:cubicBezTo>
                    <a:pt x="20178" y="5215"/>
                    <a:pt x="19380" y="4416"/>
                    <a:pt x="18558" y="3617"/>
                  </a:cubicBezTo>
                  <a:cubicBezTo>
                    <a:pt x="17371" y="2453"/>
                    <a:pt x="16207" y="1289"/>
                    <a:pt x="15020" y="125"/>
                  </a:cubicBezTo>
                  <a:cubicBezTo>
                    <a:pt x="14960" y="65"/>
                    <a:pt x="14872" y="32"/>
                    <a:pt x="14771" y="21"/>
                  </a:cubicBezTo>
                  <a:lnTo>
                    <a:pt x="14771" y="21"/>
                  </a:lnTo>
                  <a:cubicBezTo>
                    <a:pt x="14749" y="17"/>
                    <a:pt x="14725" y="14"/>
                    <a:pt x="14700" y="11"/>
                  </a:cubicBezTo>
                  <a:cubicBezTo>
                    <a:pt x="14646" y="4"/>
                    <a:pt x="14594" y="1"/>
                    <a:pt x="1454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12" name="Google Shape;2312;p24"/>
            <p:cNvSpPr/>
            <p:nvPr/>
          </p:nvSpPr>
          <p:spPr>
            <a:xfrm>
              <a:off x="3301850" y="4107450"/>
              <a:ext cx="538700" cy="517525"/>
            </a:xfrm>
            <a:custGeom>
              <a:avLst/>
              <a:gdLst/>
              <a:ahLst/>
              <a:cxnLst/>
              <a:rect l="l" t="t" r="r" b="b"/>
              <a:pathLst>
                <a:path w="21548" h="20701" extrusionOk="0">
                  <a:moveTo>
                    <a:pt x="9724" y="1"/>
                  </a:moveTo>
                  <a:cubicBezTo>
                    <a:pt x="8925" y="138"/>
                    <a:pt x="9358" y="3653"/>
                    <a:pt x="7030" y="4520"/>
                  </a:cubicBezTo>
                  <a:cubicBezTo>
                    <a:pt x="1826" y="6437"/>
                    <a:pt x="0" y="11048"/>
                    <a:pt x="1324" y="14769"/>
                  </a:cubicBezTo>
                  <a:cubicBezTo>
                    <a:pt x="2733" y="18684"/>
                    <a:pt x="6020" y="20701"/>
                    <a:pt x="9547" y="20701"/>
                  </a:cubicBezTo>
                  <a:cubicBezTo>
                    <a:pt x="11448" y="20701"/>
                    <a:pt x="13419" y="20114"/>
                    <a:pt x="15202" y="18923"/>
                  </a:cubicBezTo>
                  <a:cubicBezTo>
                    <a:pt x="21547" y="14677"/>
                    <a:pt x="19447" y="3858"/>
                    <a:pt x="19447" y="3858"/>
                  </a:cubicBezTo>
                  <a:lnTo>
                    <a:pt x="9724" y="1"/>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313" name="Google Shape;2313;p24"/>
            <p:cNvSpPr/>
            <p:nvPr/>
          </p:nvSpPr>
          <p:spPr>
            <a:xfrm>
              <a:off x="3322375" y="4107450"/>
              <a:ext cx="518175" cy="517525"/>
            </a:xfrm>
            <a:custGeom>
              <a:avLst/>
              <a:gdLst/>
              <a:ahLst/>
              <a:cxnLst/>
              <a:rect l="l" t="t" r="r" b="b"/>
              <a:pathLst>
                <a:path w="20727" h="20701" extrusionOk="0">
                  <a:moveTo>
                    <a:pt x="8903" y="1"/>
                  </a:moveTo>
                  <a:cubicBezTo>
                    <a:pt x="8720" y="24"/>
                    <a:pt x="8606" y="206"/>
                    <a:pt x="8515" y="503"/>
                  </a:cubicBezTo>
                  <a:lnTo>
                    <a:pt x="15271" y="3196"/>
                  </a:lnTo>
                  <a:cubicBezTo>
                    <a:pt x="15271" y="3196"/>
                    <a:pt x="17006" y="12098"/>
                    <a:pt x="11801" y="15568"/>
                  </a:cubicBezTo>
                  <a:cubicBezTo>
                    <a:pt x="10335" y="16553"/>
                    <a:pt x="8711" y="17038"/>
                    <a:pt x="7144" y="17038"/>
                  </a:cubicBezTo>
                  <a:cubicBezTo>
                    <a:pt x="4247" y="17038"/>
                    <a:pt x="1544" y="15381"/>
                    <a:pt x="389" y="12167"/>
                  </a:cubicBezTo>
                  <a:cubicBezTo>
                    <a:pt x="298" y="11893"/>
                    <a:pt x="229" y="11596"/>
                    <a:pt x="161" y="11322"/>
                  </a:cubicBezTo>
                  <a:lnTo>
                    <a:pt x="161" y="11322"/>
                  </a:lnTo>
                  <a:cubicBezTo>
                    <a:pt x="1" y="12486"/>
                    <a:pt x="115" y="13650"/>
                    <a:pt x="503" y="14769"/>
                  </a:cubicBezTo>
                  <a:cubicBezTo>
                    <a:pt x="1912" y="18684"/>
                    <a:pt x="5199" y="20701"/>
                    <a:pt x="8726" y="20701"/>
                  </a:cubicBezTo>
                  <a:cubicBezTo>
                    <a:pt x="10627" y="20701"/>
                    <a:pt x="12598" y="20114"/>
                    <a:pt x="14381" y="18923"/>
                  </a:cubicBezTo>
                  <a:cubicBezTo>
                    <a:pt x="20726" y="14677"/>
                    <a:pt x="18626" y="3858"/>
                    <a:pt x="18626" y="3858"/>
                  </a:cubicBezTo>
                  <a:lnTo>
                    <a:pt x="8903" y="1"/>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14" name="Google Shape;2314;p24"/>
            <p:cNvSpPr/>
            <p:nvPr/>
          </p:nvSpPr>
          <p:spPr>
            <a:xfrm>
              <a:off x="3297850" y="4097950"/>
              <a:ext cx="515300" cy="536100"/>
            </a:xfrm>
            <a:custGeom>
              <a:avLst/>
              <a:gdLst/>
              <a:ahLst/>
              <a:cxnLst/>
              <a:rect l="l" t="t" r="r" b="b"/>
              <a:pathLst>
                <a:path w="20612" h="21444" extrusionOk="0">
                  <a:moveTo>
                    <a:pt x="19023" y="4416"/>
                  </a:moveTo>
                  <a:cubicBezTo>
                    <a:pt x="19033" y="4416"/>
                    <a:pt x="19043" y="4439"/>
                    <a:pt x="19038" y="4503"/>
                  </a:cubicBezTo>
                  <a:lnTo>
                    <a:pt x="19038" y="4503"/>
                  </a:lnTo>
                  <a:cubicBezTo>
                    <a:pt x="18995" y="4465"/>
                    <a:pt x="19008" y="4416"/>
                    <a:pt x="19023" y="4416"/>
                  </a:cubicBezTo>
                  <a:close/>
                  <a:moveTo>
                    <a:pt x="19092" y="4531"/>
                  </a:moveTo>
                  <a:lnTo>
                    <a:pt x="19092" y="4531"/>
                  </a:lnTo>
                  <a:cubicBezTo>
                    <a:pt x="19096" y="4533"/>
                    <a:pt x="19101" y="4534"/>
                    <a:pt x="19105" y="4535"/>
                  </a:cubicBezTo>
                  <a:cubicBezTo>
                    <a:pt x="19101" y="4534"/>
                    <a:pt x="19096" y="4533"/>
                    <a:pt x="19092" y="4531"/>
                  </a:cubicBezTo>
                  <a:close/>
                  <a:moveTo>
                    <a:pt x="10059" y="929"/>
                  </a:moveTo>
                  <a:cubicBezTo>
                    <a:pt x="12659" y="1964"/>
                    <a:pt x="15277" y="3000"/>
                    <a:pt x="17895" y="4056"/>
                  </a:cubicBezTo>
                  <a:cubicBezTo>
                    <a:pt x="18262" y="4206"/>
                    <a:pt x="18648" y="4398"/>
                    <a:pt x="19036" y="4515"/>
                  </a:cubicBezTo>
                  <a:lnTo>
                    <a:pt x="19036" y="4515"/>
                  </a:lnTo>
                  <a:cubicBezTo>
                    <a:pt x="19015" y="4652"/>
                    <a:pt x="19082" y="4878"/>
                    <a:pt x="19105" y="5014"/>
                  </a:cubicBezTo>
                  <a:cubicBezTo>
                    <a:pt x="19333" y="6589"/>
                    <a:pt x="19402" y="8187"/>
                    <a:pt x="19311" y="9762"/>
                  </a:cubicBezTo>
                  <a:cubicBezTo>
                    <a:pt x="19174" y="11976"/>
                    <a:pt x="18717" y="14236"/>
                    <a:pt x="17621" y="16176"/>
                  </a:cubicBezTo>
                  <a:cubicBezTo>
                    <a:pt x="16389" y="18390"/>
                    <a:pt x="14243" y="19919"/>
                    <a:pt x="11755" y="20490"/>
                  </a:cubicBezTo>
                  <a:cubicBezTo>
                    <a:pt x="11147" y="20627"/>
                    <a:pt x="10526" y="20696"/>
                    <a:pt x="9906" y="20696"/>
                  </a:cubicBezTo>
                  <a:cubicBezTo>
                    <a:pt x="8060" y="20696"/>
                    <a:pt x="6223" y="20088"/>
                    <a:pt x="4771" y="18892"/>
                  </a:cubicBezTo>
                  <a:cubicBezTo>
                    <a:pt x="2853" y="17317"/>
                    <a:pt x="1530" y="14761"/>
                    <a:pt x="1667" y="12250"/>
                  </a:cubicBezTo>
                  <a:cubicBezTo>
                    <a:pt x="1826" y="9283"/>
                    <a:pt x="3835" y="6817"/>
                    <a:pt x="6483" y="5585"/>
                  </a:cubicBezTo>
                  <a:cubicBezTo>
                    <a:pt x="7145" y="5265"/>
                    <a:pt x="7875" y="5083"/>
                    <a:pt x="8446" y="4581"/>
                  </a:cubicBezTo>
                  <a:cubicBezTo>
                    <a:pt x="8857" y="4215"/>
                    <a:pt x="9153" y="3736"/>
                    <a:pt x="9381" y="3234"/>
                  </a:cubicBezTo>
                  <a:cubicBezTo>
                    <a:pt x="9610" y="2709"/>
                    <a:pt x="9747" y="2161"/>
                    <a:pt x="9884" y="1613"/>
                  </a:cubicBezTo>
                  <a:cubicBezTo>
                    <a:pt x="9929" y="1408"/>
                    <a:pt x="9975" y="1180"/>
                    <a:pt x="10043" y="974"/>
                  </a:cubicBezTo>
                  <a:cubicBezTo>
                    <a:pt x="10048" y="958"/>
                    <a:pt x="10053" y="943"/>
                    <a:pt x="10059" y="929"/>
                  </a:cubicBezTo>
                  <a:close/>
                  <a:moveTo>
                    <a:pt x="10038" y="0"/>
                  </a:moveTo>
                  <a:cubicBezTo>
                    <a:pt x="9989" y="0"/>
                    <a:pt x="9935" y="6"/>
                    <a:pt x="9877" y="17"/>
                  </a:cubicBezTo>
                  <a:lnTo>
                    <a:pt x="9877" y="17"/>
                  </a:lnTo>
                  <a:cubicBezTo>
                    <a:pt x="9743" y="36"/>
                    <a:pt x="9610" y="80"/>
                    <a:pt x="9496" y="152"/>
                  </a:cubicBezTo>
                  <a:cubicBezTo>
                    <a:pt x="9484" y="162"/>
                    <a:pt x="9473" y="172"/>
                    <a:pt x="9460" y="184"/>
                  </a:cubicBezTo>
                  <a:lnTo>
                    <a:pt x="9460" y="184"/>
                  </a:lnTo>
                  <a:cubicBezTo>
                    <a:pt x="8880" y="551"/>
                    <a:pt x="8805" y="1332"/>
                    <a:pt x="8628" y="1979"/>
                  </a:cubicBezTo>
                  <a:cubicBezTo>
                    <a:pt x="8332" y="3165"/>
                    <a:pt x="7966" y="4215"/>
                    <a:pt x="6757" y="4695"/>
                  </a:cubicBezTo>
                  <a:cubicBezTo>
                    <a:pt x="4109" y="5745"/>
                    <a:pt x="1803" y="7662"/>
                    <a:pt x="868" y="10424"/>
                  </a:cubicBezTo>
                  <a:cubicBezTo>
                    <a:pt x="0" y="12957"/>
                    <a:pt x="662" y="15651"/>
                    <a:pt x="2192" y="17796"/>
                  </a:cubicBezTo>
                  <a:cubicBezTo>
                    <a:pt x="3721" y="19896"/>
                    <a:pt x="6117" y="21175"/>
                    <a:pt x="8697" y="21403"/>
                  </a:cubicBezTo>
                  <a:cubicBezTo>
                    <a:pt x="8995" y="21430"/>
                    <a:pt x="9294" y="21444"/>
                    <a:pt x="9595" y="21444"/>
                  </a:cubicBezTo>
                  <a:cubicBezTo>
                    <a:pt x="12030" y="21444"/>
                    <a:pt x="14499" y="20553"/>
                    <a:pt x="16389" y="19029"/>
                  </a:cubicBezTo>
                  <a:cubicBezTo>
                    <a:pt x="18352" y="17454"/>
                    <a:pt x="19493" y="15172"/>
                    <a:pt x="20041" y="12775"/>
                  </a:cubicBezTo>
                  <a:cubicBezTo>
                    <a:pt x="20543" y="10675"/>
                    <a:pt x="20612" y="8484"/>
                    <a:pt x="20452" y="6361"/>
                  </a:cubicBezTo>
                  <a:cubicBezTo>
                    <a:pt x="20406" y="5722"/>
                    <a:pt x="20360" y="5106"/>
                    <a:pt x="20246" y="4489"/>
                  </a:cubicBezTo>
                  <a:cubicBezTo>
                    <a:pt x="20224" y="4215"/>
                    <a:pt x="20224" y="4056"/>
                    <a:pt x="19995" y="3896"/>
                  </a:cubicBezTo>
                  <a:cubicBezTo>
                    <a:pt x="19425" y="3553"/>
                    <a:pt x="18649" y="3371"/>
                    <a:pt x="18055" y="3120"/>
                  </a:cubicBezTo>
                  <a:lnTo>
                    <a:pt x="14837" y="1842"/>
                  </a:lnTo>
                  <a:cubicBezTo>
                    <a:pt x="13330" y="1248"/>
                    <a:pt x="11847" y="655"/>
                    <a:pt x="10340" y="61"/>
                  </a:cubicBezTo>
                  <a:cubicBezTo>
                    <a:pt x="10297" y="46"/>
                    <a:pt x="10252" y="33"/>
                    <a:pt x="10204" y="25"/>
                  </a:cubicBezTo>
                  <a:lnTo>
                    <a:pt x="10204" y="25"/>
                  </a:lnTo>
                  <a:cubicBezTo>
                    <a:pt x="10156" y="9"/>
                    <a:pt x="10101" y="0"/>
                    <a:pt x="1003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15" name="Google Shape;2315;p24"/>
            <p:cNvSpPr/>
            <p:nvPr/>
          </p:nvSpPr>
          <p:spPr>
            <a:xfrm>
              <a:off x="3768625" y="4107450"/>
              <a:ext cx="538700" cy="517525"/>
            </a:xfrm>
            <a:custGeom>
              <a:avLst/>
              <a:gdLst/>
              <a:ahLst/>
              <a:cxnLst/>
              <a:rect l="l" t="t" r="r" b="b"/>
              <a:pathLst>
                <a:path w="21548" h="20701" extrusionOk="0">
                  <a:moveTo>
                    <a:pt x="11801" y="1"/>
                  </a:moveTo>
                  <a:lnTo>
                    <a:pt x="2100" y="3858"/>
                  </a:lnTo>
                  <a:cubicBezTo>
                    <a:pt x="2100" y="3858"/>
                    <a:pt x="0" y="14677"/>
                    <a:pt x="6323" y="18923"/>
                  </a:cubicBezTo>
                  <a:cubicBezTo>
                    <a:pt x="8106" y="20114"/>
                    <a:pt x="10077" y="20701"/>
                    <a:pt x="11978" y="20701"/>
                  </a:cubicBezTo>
                  <a:cubicBezTo>
                    <a:pt x="15504" y="20701"/>
                    <a:pt x="18792" y="18684"/>
                    <a:pt x="20201" y="14769"/>
                  </a:cubicBezTo>
                  <a:cubicBezTo>
                    <a:pt x="21547" y="11048"/>
                    <a:pt x="19721" y="6437"/>
                    <a:pt x="14494" y="4520"/>
                  </a:cubicBezTo>
                  <a:cubicBezTo>
                    <a:pt x="12166" y="3653"/>
                    <a:pt x="12600" y="138"/>
                    <a:pt x="11801"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316" name="Google Shape;2316;p24"/>
            <p:cNvSpPr/>
            <p:nvPr/>
          </p:nvSpPr>
          <p:spPr>
            <a:xfrm>
              <a:off x="3768625" y="4107450"/>
              <a:ext cx="518150" cy="517525"/>
            </a:xfrm>
            <a:custGeom>
              <a:avLst/>
              <a:gdLst/>
              <a:ahLst/>
              <a:cxnLst/>
              <a:rect l="l" t="t" r="r" b="b"/>
              <a:pathLst>
                <a:path w="20726" h="20701" extrusionOk="0">
                  <a:moveTo>
                    <a:pt x="11801" y="1"/>
                  </a:moveTo>
                  <a:lnTo>
                    <a:pt x="2100" y="3858"/>
                  </a:lnTo>
                  <a:cubicBezTo>
                    <a:pt x="2100" y="3858"/>
                    <a:pt x="0" y="14677"/>
                    <a:pt x="6323" y="18923"/>
                  </a:cubicBezTo>
                  <a:cubicBezTo>
                    <a:pt x="8106" y="20114"/>
                    <a:pt x="10079" y="20701"/>
                    <a:pt x="11983" y="20701"/>
                  </a:cubicBezTo>
                  <a:cubicBezTo>
                    <a:pt x="15515" y="20701"/>
                    <a:pt x="18807" y="18684"/>
                    <a:pt x="20201" y="14769"/>
                  </a:cubicBezTo>
                  <a:cubicBezTo>
                    <a:pt x="20589" y="13650"/>
                    <a:pt x="20726" y="12486"/>
                    <a:pt x="20543" y="11322"/>
                  </a:cubicBezTo>
                  <a:lnTo>
                    <a:pt x="20543" y="11322"/>
                  </a:lnTo>
                  <a:cubicBezTo>
                    <a:pt x="20497" y="11596"/>
                    <a:pt x="20406" y="11893"/>
                    <a:pt x="20315" y="12167"/>
                  </a:cubicBezTo>
                  <a:cubicBezTo>
                    <a:pt x="19159" y="15381"/>
                    <a:pt x="16466" y="17038"/>
                    <a:pt x="13569" y="17038"/>
                  </a:cubicBezTo>
                  <a:cubicBezTo>
                    <a:pt x="12003" y="17038"/>
                    <a:pt x="10376" y="16553"/>
                    <a:pt x="8902" y="15568"/>
                  </a:cubicBezTo>
                  <a:cubicBezTo>
                    <a:pt x="3698" y="12098"/>
                    <a:pt x="5433" y="3196"/>
                    <a:pt x="5433" y="3196"/>
                  </a:cubicBezTo>
                  <a:lnTo>
                    <a:pt x="12189" y="503"/>
                  </a:lnTo>
                  <a:cubicBezTo>
                    <a:pt x="12098" y="206"/>
                    <a:pt x="11983" y="24"/>
                    <a:pt x="1180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17" name="Google Shape;2317;p24"/>
            <p:cNvSpPr/>
            <p:nvPr/>
          </p:nvSpPr>
          <p:spPr>
            <a:xfrm>
              <a:off x="3796000" y="4097800"/>
              <a:ext cx="505600" cy="536175"/>
            </a:xfrm>
            <a:custGeom>
              <a:avLst/>
              <a:gdLst/>
              <a:ahLst/>
              <a:cxnLst/>
              <a:rect l="l" t="t" r="r" b="b"/>
              <a:pathLst>
                <a:path w="20224" h="21447" extrusionOk="0">
                  <a:moveTo>
                    <a:pt x="10470" y="853"/>
                  </a:moveTo>
                  <a:lnTo>
                    <a:pt x="10470" y="853"/>
                  </a:lnTo>
                  <a:cubicBezTo>
                    <a:pt x="10623" y="1157"/>
                    <a:pt x="10737" y="1911"/>
                    <a:pt x="10774" y="2099"/>
                  </a:cubicBezTo>
                  <a:cubicBezTo>
                    <a:pt x="10957" y="2829"/>
                    <a:pt x="11185" y="3559"/>
                    <a:pt x="11619" y="4176"/>
                  </a:cubicBezTo>
                  <a:cubicBezTo>
                    <a:pt x="12190" y="4997"/>
                    <a:pt x="13034" y="5203"/>
                    <a:pt x="13901" y="5614"/>
                  </a:cubicBezTo>
                  <a:cubicBezTo>
                    <a:pt x="14883" y="6070"/>
                    <a:pt x="15819" y="6687"/>
                    <a:pt x="16595" y="7440"/>
                  </a:cubicBezTo>
                  <a:cubicBezTo>
                    <a:pt x="17919" y="8741"/>
                    <a:pt x="18786" y="10476"/>
                    <a:pt x="18923" y="12324"/>
                  </a:cubicBezTo>
                  <a:cubicBezTo>
                    <a:pt x="19060" y="14242"/>
                    <a:pt x="18330" y="16159"/>
                    <a:pt x="17188" y="17665"/>
                  </a:cubicBezTo>
                  <a:cubicBezTo>
                    <a:pt x="15655" y="19705"/>
                    <a:pt x="13352" y="20681"/>
                    <a:pt x="10981" y="20681"/>
                  </a:cubicBezTo>
                  <a:cubicBezTo>
                    <a:pt x="9611" y="20681"/>
                    <a:pt x="8219" y="20355"/>
                    <a:pt x="6940" y="19720"/>
                  </a:cubicBezTo>
                  <a:cubicBezTo>
                    <a:pt x="3562" y="18053"/>
                    <a:pt x="1964" y="14744"/>
                    <a:pt x="1462" y="11160"/>
                  </a:cubicBezTo>
                  <a:cubicBezTo>
                    <a:pt x="1152" y="8949"/>
                    <a:pt x="1164" y="6609"/>
                    <a:pt x="1559" y="4390"/>
                  </a:cubicBezTo>
                  <a:lnTo>
                    <a:pt x="1559" y="4390"/>
                  </a:lnTo>
                  <a:cubicBezTo>
                    <a:pt x="4529" y="3217"/>
                    <a:pt x="7499" y="2026"/>
                    <a:pt x="10470" y="853"/>
                  </a:cubicBezTo>
                  <a:close/>
                  <a:moveTo>
                    <a:pt x="10932" y="0"/>
                  </a:moveTo>
                  <a:cubicBezTo>
                    <a:pt x="10764" y="0"/>
                    <a:pt x="10579" y="52"/>
                    <a:pt x="10478" y="90"/>
                  </a:cubicBezTo>
                  <a:cubicBezTo>
                    <a:pt x="7442" y="1300"/>
                    <a:pt x="4406" y="2509"/>
                    <a:pt x="1393" y="3719"/>
                  </a:cubicBezTo>
                  <a:cubicBezTo>
                    <a:pt x="1051" y="3833"/>
                    <a:pt x="549" y="3947"/>
                    <a:pt x="412" y="4313"/>
                  </a:cubicBezTo>
                  <a:cubicBezTo>
                    <a:pt x="275" y="4632"/>
                    <a:pt x="275" y="5066"/>
                    <a:pt x="252" y="5408"/>
                  </a:cubicBezTo>
                  <a:cubicBezTo>
                    <a:pt x="24" y="7257"/>
                    <a:pt x="1" y="9129"/>
                    <a:pt x="206" y="10978"/>
                  </a:cubicBezTo>
                  <a:cubicBezTo>
                    <a:pt x="480" y="13374"/>
                    <a:pt x="1188" y="15817"/>
                    <a:pt x="2717" y="17734"/>
                  </a:cubicBezTo>
                  <a:cubicBezTo>
                    <a:pt x="4383" y="19834"/>
                    <a:pt x="7031" y="21112"/>
                    <a:pt x="9679" y="21386"/>
                  </a:cubicBezTo>
                  <a:cubicBezTo>
                    <a:pt x="10038" y="21427"/>
                    <a:pt x="10399" y="21447"/>
                    <a:pt x="10758" y="21447"/>
                  </a:cubicBezTo>
                  <a:cubicBezTo>
                    <a:pt x="13023" y="21447"/>
                    <a:pt x="15249" y="20649"/>
                    <a:pt x="16983" y="19172"/>
                  </a:cubicBezTo>
                  <a:cubicBezTo>
                    <a:pt x="18923" y="17506"/>
                    <a:pt x="20224" y="14904"/>
                    <a:pt x="20110" y="12324"/>
                  </a:cubicBezTo>
                  <a:cubicBezTo>
                    <a:pt x="19996" y="9174"/>
                    <a:pt x="17896" y="6572"/>
                    <a:pt x="15180" y="5180"/>
                  </a:cubicBezTo>
                  <a:cubicBezTo>
                    <a:pt x="14472" y="4792"/>
                    <a:pt x="13559" y="4632"/>
                    <a:pt x="12966" y="4016"/>
                  </a:cubicBezTo>
                  <a:cubicBezTo>
                    <a:pt x="12555" y="3559"/>
                    <a:pt x="12304" y="2989"/>
                    <a:pt x="12121" y="2418"/>
                  </a:cubicBezTo>
                  <a:cubicBezTo>
                    <a:pt x="11927" y="1771"/>
                    <a:pt x="11896" y="430"/>
                    <a:pt x="11199" y="73"/>
                  </a:cubicBezTo>
                  <a:lnTo>
                    <a:pt x="11199" y="73"/>
                  </a:lnTo>
                  <a:cubicBezTo>
                    <a:pt x="11132" y="20"/>
                    <a:pt x="11035" y="0"/>
                    <a:pt x="1093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18" name="Google Shape;2318;p24"/>
            <p:cNvSpPr/>
            <p:nvPr/>
          </p:nvSpPr>
          <p:spPr>
            <a:xfrm>
              <a:off x="3020525" y="3050650"/>
              <a:ext cx="1568125" cy="1195500"/>
            </a:xfrm>
            <a:custGeom>
              <a:avLst/>
              <a:gdLst/>
              <a:ahLst/>
              <a:cxnLst/>
              <a:rect l="l" t="t" r="r" b="b"/>
              <a:pathLst>
                <a:path w="62725" h="47820" extrusionOk="0">
                  <a:moveTo>
                    <a:pt x="31362" y="0"/>
                  </a:moveTo>
                  <a:cubicBezTo>
                    <a:pt x="8651" y="0"/>
                    <a:pt x="0" y="25565"/>
                    <a:pt x="2671" y="35585"/>
                  </a:cubicBezTo>
                  <a:cubicBezTo>
                    <a:pt x="4885" y="43962"/>
                    <a:pt x="15499" y="47819"/>
                    <a:pt x="31362" y="47819"/>
                  </a:cubicBezTo>
                  <a:cubicBezTo>
                    <a:pt x="47203" y="47819"/>
                    <a:pt x="57817" y="43962"/>
                    <a:pt x="60054" y="35585"/>
                  </a:cubicBezTo>
                  <a:cubicBezTo>
                    <a:pt x="62724" y="25565"/>
                    <a:pt x="54051" y="0"/>
                    <a:pt x="31362"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319" name="Google Shape;2319;p24"/>
            <p:cNvSpPr/>
            <p:nvPr/>
          </p:nvSpPr>
          <p:spPr>
            <a:xfrm>
              <a:off x="3044475" y="3254925"/>
              <a:ext cx="1519625" cy="991225"/>
            </a:xfrm>
            <a:custGeom>
              <a:avLst/>
              <a:gdLst/>
              <a:ahLst/>
              <a:cxnLst/>
              <a:rect l="l" t="t" r="r" b="b"/>
              <a:pathLst>
                <a:path w="60785" h="39649" extrusionOk="0">
                  <a:moveTo>
                    <a:pt x="11071" y="1"/>
                  </a:moveTo>
                  <a:cubicBezTo>
                    <a:pt x="2900" y="8378"/>
                    <a:pt x="1" y="21046"/>
                    <a:pt x="1713" y="27414"/>
                  </a:cubicBezTo>
                  <a:cubicBezTo>
                    <a:pt x="3927" y="35791"/>
                    <a:pt x="14541" y="39648"/>
                    <a:pt x="30404" y="39648"/>
                  </a:cubicBezTo>
                  <a:cubicBezTo>
                    <a:pt x="46245" y="39648"/>
                    <a:pt x="56859" y="35791"/>
                    <a:pt x="59096" y="27414"/>
                  </a:cubicBezTo>
                  <a:cubicBezTo>
                    <a:pt x="60785" y="21046"/>
                    <a:pt x="57886" y="8378"/>
                    <a:pt x="49714" y="1"/>
                  </a:cubicBezTo>
                  <a:lnTo>
                    <a:pt x="49714" y="1"/>
                  </a:lnTo>
                  <a:cubicBezTo>
                    <a:pt x="55854" y="7556"/>
                    <a:pt x="57977" y="17736"/>
                    <a:pt x="56539" y="23077"/>
                  </a:cubicBezTo>
                  <a:cubicBezTo>
                    <a:pt x="54508" y="30701"/>
                    <a:pt x="44830" y="34239"/>
                    <a:pt x="30404" y="34239"/>
                  </a:cubicBezTo>
                  <a:cubicBezTo>
                    <a:pt x="15956" y="34239"/>
                    <a:pt x="6278" y="30701"/>
                    <a:pt x="4246" y="23077"/>
                  </a:cubicBezTo>
                  <a:cubicBezTo>
                    <a:pt x="2808" y="17736"/>
                    <a:pt x="4931" y="7556"/>
                    <a:pt x="1107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20" name="Google Shape;2320;p24"/>
            <p:cNvSpPr/>
            <p:nvPr/>
          </p:nvSpPr>
          <p:spPr>
            <a:xfrm>
              <a:off x="3053050" y="3043150"/>
              <a:ext cx="1509350" cy="1210575"/>
            </a:xfrm>
            <a:custGeom>
              <a:avLst/>
              <a:gdLst/>
              <a:ahLst/>
              <a:cxnLst/>
              <a:rect l="l" t="t" r="r" b="b"/>
              <a:pathLst>
                <a:path w="60374" h="48423" extrusionOk="0">
                  <a:moveTo>
                    <a:pt x="29801" y="592"/>
                  </a:moveTo>
                  <a:cubicBezTo>
                    <a:pt x="30724" y="592"/>
                    <a:pt x="31649" y="640"/>
                    <a:pt x="32572" y="734"/>
                  </a:cubicBezTo>
                  <a:cubicBezTo>
                    <a:pt x="38347" y="1305"/>
                    <a:pt x="43688" y="3815"/>
                    <a:pt x="47911" y="7787"/>
                  </a:cubicBezTo>
                  <a:cubicBezTo>
                    <a:pt x="51722" y="11371"/>
                    <a:pt x="54576" y="15958"/>
                    <a:pt x="56402" y="20843"/>
                  </a:cubicBezTo>
                  <a:cubicBezTo>
                    <a:pt x="57908" y="24860"/>
                    <a:pt x="58935" y="29311"/>
                    <a:pt x="58547" y="33602"/>
                  </a:cubicBezTo>
                  <a:cubicBezTo>
                    <a:pt x="58479" y="34401"/>
                    <a:pt x="58365" y="35200"/>
                    <a:pt x="58159" y="35976"/>
                  </a:cubicBezTo>
                  <a:cubicBezTo>
                    <a:pt x="56721" y="41272"/>
                    <a:pt x="51905" y="44262"/>
                    <a:pt x="46929" y="45791"/>
                  </a:cubicBezTo>
                  <a:cubicBezTo>
                    <a:pt x="43460" y="46864"/>
                    <a:pt x="39853" y="47389"/>
                    <a:pt x="36224" y="47640"/>
                  </a:cubicBezTo>
                  <a:cubicBezTo>
                    <a:pt x="34244" y="47781"/>
                    <a:pt x="32248" y="47855"/>
                    <a:pt x="30252" y="47855"/>
                  </a:cubicBezTo>
                  <a:cubicBezTo>
                    <a:pt x="28037" y="47855"/>
                    <a:pt x="25821" y="47764"/>
                    <a:pt x="23624" y="47571"/>
                  </a:cubicBezTo>
                  <a:cubicBezTo>
                    <a:pt x="17507" y="47069"/>
                    <a:pt x="10546" y="45882"/>
                    <a:pt x="5775" y="41728"/>
                  </a:cubicBezTo>
                  <a:cubicBezTo>
                    <a:pt x="3949" y="40130"/>
                    <a:pt x="2579" y="38076"/>
                    <a:pt x="1963" y="35725"/>
                  </a:cubicBezTo>
                  <a:cubicBezTo>
                    <a:pt x="1507" y="34036"/>
                    <a:pt x="1415" y="32256"/>
                    <a:pt x="1507" y="30521"/>
                  </a:cubicBezTo>
                  <a:cubicBezTo>
                    <a:pt x="1758" y="25865"/>
                    <a:pt x="3150" y="21231"/>
                    <a:pt x="5227" y="17077"/>
                  </a:cubicBezTo>
                  <a:cubicBezTo>
                    <a:pt x="7578" y="12306"/>
                    <a:pt x="11025" y="7992"/>
                    <a:pt x="15430" y="4957"/>
                  </a:cubicBezTo>
                  <a:cubicBezTo>
                    <a:pt x="19663" y="2038"/>
                    <a:pt x="24699" y="592"/>
                    <a:pt x="29801" y="592"/>
                  </a:cubicBezTo>
                  <a:close/>
                  <a:moveTo>
                    <a:pt x="30289" y="1"/>
                  </a:moveTo>
                  <a:cubicBezTo>
                    <a:pt x="26096" y="1"/>
                    <a:pt x="21901" y="914"/>
                    <a:pt x="18124" y="2720"/>
                  </a:cubicBezTo>
                  <a:cubicBezTo>
                    <a:pt x="13056" y="5162"/>
                    <a:pt x="8902" y="9202"/>
                    <a:pt x="5912" y="13927"/>
                  </a:cubicBezTo>
                  <a:cubicBezTo>
                    <a:pt x="3219" y="18195"/>
                    <a:pt x="1347" y="23057"/>
                    <a:pt x="617" y="28056"/>
                  </a:cubicBezTo>
                  <a:cubicBezTo>
                    <a:pt x="0" y="32187"/>
                    <a:pt x="137" y="36570"/>
                    <a:pt x="2716" y="40062"/>
                  </a:cubicBezTo>
                  <a:cubicBezTo>
                    <a:pt x="6300" y="44901"/>
                    <a:pt x="12828" y="46727"/>
                    <a:pt x="18489" y="47617"/>
                  </a:cubicBezTo>
                  <a:cubicBezTo>
                    <a:pt x="22228" y="48216"/>
                    <a:pt x="26022" y="48423"/>
                    <a:pt x="29806" y="48423"/>
                  </a:cubicBezTo>
                  <a:cubicBezTo>
                    <a:pt x="30203" y="48423"/>
                    <a:pt x="30600" y="48420"/>
                    <a:pt x="30997" y="48416"/>
                  </a:cubicBezTo>
                  <a:cubicBezTo>
                    <a:pt x="35037" y="48370"/>
                    <a:pt x="39100" y="48074"/>
                    <a:pt x="43049" y="47275"/>
                  </a:cubicBezTo>
                  <a:cubicBezTo>
                    <a:pt x="48550" y="46179"/>
                    <a:pt x="54804" y="44034"/>
                    <a:pt x="57931" y="39035"/>
                  </a:cubicBezTo>
                  <a:cubicBezTo>
                    <a:pt x="58546" y="38032"/>
                    <a:pt x="59025" y="36937"/>
                    <a:pt x="59322" y="35797"/>
                  </a:cubicBezTo>
                  <a:lnTo>
                    <a:pt x="59322" y="35797"/>
                  </a:lnTo>
                  <a:cubicBezTo>
                    <a:pt x="59323" y="35796"/>
                    <a:pt x="59323" y="35795"/>
                    <a:pt x="59323" y="35794"/>
                  </a:cubicBezTo>
                  <a:lnTo>
                    <a:pt x="59323" y="35794"/>
                  </a:lnTo>
                  <a:cubicBezTo>
                    <a:pt x="59323" y="35794"/>
                    <a:pt x="59323" y="35794"/>
                    <a:pt x="59323" y="35794"/>
                  </a:cubicBezTo>
                  <a:cubicBezTo>
                    <a:pt x="59323" y="35794"/>
                    <a:pt x="59323" y="35793"/>
                    <a:pt x="59323" y="35793"/>
                  </a:cubicBezTo>
                  <a:lnTo>
                    <a:pt x="59323" y="35793"/>
                  </a:lnTo>
                  <a:cubicBezTo>
                    <a:pt x="60373" y="31845"/>
                    <a:pt x="59688" y="27439"/>
                    <a:pt x="58593" y="23582"/>
                  </a:cubicBezTo>
                  <a:cubicBezTo>
                    <a:pt x="57155" y="18492"/>
                    <a:pt x="54644" y="13630"/>
                    <a:pt x="51175" y="9613"/>
                  </a:cubicBezTo>
                  <a:cubicBezTo>
                    <a:pt x="47386" y="5231"/>
                    <a:pt x="42387" y="2035"/>
                    <a:pt x="36726" y="734"/>
                  </a:cubicBezTo>
                  <a:cubicBezTo>
                    <a:pt x="34619" y="244"/>
                    <a:pt x="32454" y="1"/>
                    <a:pt x="3028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21" name="Google Shape;2321;p24"/>
            <p:cNvSpPr/>
            <p:nvPr/>
          </p:nvSpPr>
          <p:spPr>
            <a:xfrm>
              <a:off x="3650500" y="3096450"/>
              <a:ext cx="307600" cy="96800"/>
            </a:xfrm>
            <a:custGeom>
              <a:avLst/>
              <a:gdLst/>
              <a:ahLst/>
              <a:cxnLst/>
              <a:rect l="l" t="t" r="r" b="b"/>
              <a:pathLst>
                <a:path w="12304" h="3872" extrusionOk="0">
                  <a:moveTo>
                    <a:pt x="6109" y="0"/>
                  </a:moveTo>
                  <a:cubicBezTo>
                    <a:pt x="3048" y="0"/>
                    <a:pt x="0" y="616"/>
                    <a:pt x="0" y="1866"/>
                  </a:cubicBezTo>
                  <a:cubicBezTo>
                    <a:pt x="0" y="3244"/>
                    <a:pt x="2870" y="3871"/>
                    <a:pt x="5838" y="3871"/>
                  </a:cubicBezTo>
                  <a:cubicBezTo>
                    <a:pt x="9014" y="3871"/>
                    <a:pt x="12303" y="3152"/>
                    <a:pt x="12303" y="1866"/>
                  </a:cubicBezTo>
                  <a:cubicBezTo>
                    <a:pt x="12303" y="628"/>
                    <a:pt x="9199" y="0"/>
                    <a:pt x="6109"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322" name="Google Shape;2322;p24"/>
            <p:cNvSpPr/>
            <p:nvPr/>
          </p:nvSpPr>
          <p:spPr>
            <a:xfrm>
              <a:off x="3471600" y="3182350"/>
              <a:ext cx="205475" cy="105750"/>
            </a:xfrm>
            <a:custGeom>
              <a:avLst/>
              <a:gdLst/>
              <a:ahLst/>
              <a:cxnLst/>
              <a:rect l="l" t="t" r="r" b="b"/>
              <a:pathLst>
                <a:path w="8219" h="4230" extrusionOk="0">
                  <a:moveTo>
                    <a:pt x="5449" y="0"/>
                  </a:moveTo>
                  <a:cubicBezTo>
                    <a:pt x="3119" y="0"/>
                    <a:pt x="1" y="1293"/>
                    <a:pt x="377" y="2904"/>
                  </a:cubicBezTo>
                  <a:cubicBezTo>
                    <a:pt x="594" y="3847"/>
                    <a:pt x="1585" y="4230"/>
                    <a:pt x="2779" y="4230"/>
                  </a:cubicBezTo>
                  <a:cubicBezTo>
                    <a:pt x="5111" y="4230"/>
                    <a:pt x="8218" y="2769"/>
                    <a:pt x="7841" y="1169"/>
                  </a:cubicBezTo>
                  <a:cubicBezTo>
                    <a:pt x="7647" y="345"/>
                    <a:pt x="6653" y="0"/>
                    <a:pt x="5449"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323" name="Google Shape;2323;p24"/>
            <p:cNvSpPr/>
            <p:nvPr/>
          </p:nvSpPr>
          <p:spPr>
            <a:xfrm>
              <a:off x="3694050" y="3214750"/>
              <a:ext cx="115425" cy="69175"/>
            </a:xfrm>
            <a:custGeom>
              <a:avLst/>
              <a:gdLst/>
              <a:ahLst/>
              <a:cxnLst/>
              <a:rect l="l" t="t" r="r" b="b"/>
              <a:pathLst>
                <a:path w="4617" h="2767" extrusionOk="0">
                  <a:moveTo>
                    <a:pt x="1951" y="0"/>
                  </a:moveTo>
                  <a:cubicBezTo>
                    <a:pt x="1106" y="0"/>
                    <a:pt x="337" y="310"/>
                    <a:pt x="198" y="992"/>
                  </a:cubicBezTo>
                  <a:cubicBezTo>
                    <a:pt x="1" y="2036"/>
                    <a:pt x="1524" y="2767"/>
                    <a:pt x="2795" y="2767"/>
                  </a:cubicBezTo>
                  <a:cubicBezTo>
                    <a:pt x="3579" y="2767"/>
                    <a:pt x="4268" y="2489"/>
                    <a:pt x="4398" y="1836"/>
                  </a:cubicBezTo>
                  <a:cubicBezTo>
                    <a:pt x="4616" y="678"/>
                    <a:pt x="3201" y="0"/>
                    <a:pt x="1951"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324" name="Google Shape;2324;p24"/>
            <p:cNvSpPr/>
            <p:nvPr/>
          </p:nvSpPr>
          <p:spPr>
            <a:xfrm>
              <a:off x="3374300" y="3738250"/>
              <a:ext cx="166100" cy="170650"/>
            </a:xfrm>
            <a:custGeom>
              <a:avLst/>
              <a:gdLst/>
              <a:ahLst/>
              <a:cxnLst/>
              <a:rect l="l" t="t" r="r" b="b"/>
              <a:pathLst>
                <a:path w="6644" h="6826" extrusionOk="0">
                  <a:moveTo>
                    <a:pt x="3288" y="1"/>
                  </a:moveTo>
                  <a:cubicBezTo>
                    <a:pt x="1302" y="1"/>
                    <a:pt x="1" y="1621"/>
                    <a:pt x="1" y="3425"/>
                  </a:cubicBezTo>
                  <a:cubicBezTo>
                    <a:pt x="1" y="5205"/>
                    <a:pt x="1370" y="6826"/>
                    <a:pt x="3288" y="6826"/>
                  </a:cubicBezTo>
                  <a:cubicBezTo>
                    <a:pt x="5045" y="6826"/>
                    <a:pt x="6529" y="5616"/>
                    <a:pt x="6575" y="3607"/>
                  </a:cubicBezTo>
                  <a:cubicBezTo>
                    <a:pt x="6643" y="1553"/>
                    <a:pt x="5205" y="1"/>
                    <a:pt x="328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25" name="Google Shape;2325;p24"/>
            <p:cNvSpPr/>
            <p:nvPr/>
          </p:nvSpPr>
          <p:spPr>
            <a:xfrm>
              <a:off x="4041375" y="3738250"/>
              <a:ext cx="166075" cy="170650"/>
            </a:xfrm>
            <a:custGeom>
              <a:avLst/>
              <a:gdLst/>
              <a:ahLst/>
              <a:cxnLst/>
              <a:rect l="l" t="t" r="r" b="b"/>
              <a:pathLst>
                <a:path w="6643" h="6826" extrusionOk="0">
                  <a:moveTo>
                    <a:pt x="3356" y="1"/>
                  </a:moveTo>
                  <a:cubicBezTo>
                    <a:pt x="1439" y="1"/>
                    <a:pt x="1" y="1553"/>
                    <a:pt x="46" y="3607"/>
                  </a:cubicBezTo>
                  <a:cubicBezTo>
                    <a:pt x="115" y="5616"/>
                    <a:pt x="1598" y="6826"/>
                    <a:pt x="3356" y="6826"/>
                  </a:cubicBezTo>
                  <a:cubicBezTo>
                    <a:pt x="5273" y="6826"/>
                    <a:pt x="6643" y="5205"/>
                    <a:pt x="6643" y="3425"/>
                  </a:cubicBezTo>
                  <a:cubicBezTo>
                    <a:pt x="6643" y="1621"/>
                    <a:pt x="5342" y="1"/>
                    <a:pt x="335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26" name="Google Shape;2326;p24"/>
            <p:cNvSpPr/>
            <p:nvPr/>
          </p:nvSpPr>
          <p:spPr>
            <a:xfrm>
              <a:off x="3296700" y="3959850"/>
              <a:ext cx="195175" cy="68875"/>
            </a:xfrm>
            <a:custGeom>
              <a:avLst/>
              <a:gdLst/>
              <a:ahLst/>
              <a:cxnLst/>
              <a:rect l="l" t="t" r="r" b="b"/>
              <a:pathLst>
                <a:path w="7807" h="2755" extrusionOk="0">
                  <a:moveTo>
                    <a:pt x="4085" y="0"/>
                  </a:moveTo>
                  <a:cubicBezTo>
                    <a:pt x="3922" y="0"/>
                    <a:pt x="3755" y="5"/>
                    <a:pt x="3584" y="16"/>
                  </a:cubicBezTo>
                  <a:cubicBezTo>
                    <a:pt x="1530" y="130"/>
                    <a:pt x="1" y="746"/>
                    <a:pt x="92" y="1614"/>
                  </a:cubicBezTo>
                  <a:cubicBezTo>
                    <a:pt x="160" y="2481"/>
                    <a:pt x="2443" y="2755"/>
                    <a:pt x="3904" y="2755"/>
                  </a:cubicBezTo>
                  <a:cubicBezTo>
                    <a:pt x="5387" y="2755"/>
                    <a:pt x="7807" y="2276"/>
                    <a:pt x="7601" y="1477"/>
                  </a:cubicBezTo>
                  <a:cubicBezTo>
                    <a:pt x="7391" y="719"/>
                    <a:pt x="6016" y="0"/>
                    <a:pt x="408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327" name="Google Shape;2327;p24"/>
            <p:cNvSpPr/>
            <p:nvPr/>
          </p:nvSpPr>
          <p:spPr>
            <a:xfrm>
              <a:off x="4092725" y="3959850"/>
              <a:ext cx="195200" cy="68875"/>
            </a:xfrm>
            <a:custGeom>
              <a:avLst/>
              <a:gdLst/>
              <a:ahLst/>
              <a:cxnLst/>
              <a:rect l="l" t="t" r="r" b="b"/>
              <a:pathLst>
                <a:path w="7808" h="2755" extrusionOk="0">
                  <a:moveTo>
                    <a:pt x="4086" y="0"/>
                  </a:moveTo>
                  <a:cubicBezTo>
                    <a:pt x="3922" y="0"/>
                    <a:pt x="3755" y="5"/>
                    <a:pt x="3585" y="16"/>
                  </a:cubicBezTo>
                  <a:cubicBezTo>
                    <a:pt x="1530" y="130"/>
                    <a:pt x="1" y="746"/>
                    <a:pt x="92" y="1614"/>
                  </a:cubicBezTo>
                  <a:cubicBezTo>
                    <a:pt x="161" y="2481"/>
                    <a:pt x="2443" y="2755"/>
                    <a:pt x="3927" y="2755"/>
                  </a:cubicBezTo>
                  <a:cubicBezTo>
                    <a:pt x="5388" y="2755"/>
                    <a:pt x="7807" y="2276"/>
                    <a:pt x="7602" y="1477"/>
                  </a:cubicBezTo>
                  <a:cubicBezTo>
                    <a:pt x="7412" y="719"/>
                    <a:pt x="6020" y="0"/>
                    <a:pt x="408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328" name="Google Shape;2328;p24"/>
            <p:cNvSpPr/>
            <p:nvPr/>
          </p:nvSpPr>
          <p:spPr>
            <a:xfrm>
              <a:off x="3631100" y="3766175"/>
              <a:ext cx="314975" cy="136175"/>
            </a:xfrm>
            <a:custGeom>
              <a:avLst/>
              <a:gdLst/>
              <a:ahLst/>
              <a:cxnLst/>
              <a:rect l="l" t="t" r="r" b="b"/>
              <a:pathLst>
                <a:path w="12599" h="5447" extrusionOk="0">
                  <a:moveTo>
                    <a:pt x="2495" y="1"/>
                  </a:moveTo>
                  <a:cubicBezTo>
                    <a:pt x="1738" y="1"/>
                    <a:pt x="1101" y="211"/>
                    <a:pt x="776" y="870"/>
                  </a:cubicBezTo>
                  <a:cubicBezTo>
                    <a:pt x="0" y="2467"/>
                    <a:pt x="2100" y="5252"/>
                    <a:pt x="6186" y="5435"/>
                  </a:cubicBezTo>
                  <a:cubicBezTo>
                    <a:pt x="6340" y="5442"/>
                    <a:pt x="6491" y="5446"/>
                    <a:pt x="6640" y="5446"/>
                  </a:cubicBezTo>
                  <a:cubicBezTo>
                    <a:pt x="10424" y="5446"/>
                    <a:pt x="12598" y="2998"/>
                    <a:pt x="11984" y="1395"/>
                  </a:cubicBezTo>
                  <a:cubicBezTo>
                    <a:pt x="11675" y="572"/>
                    <a:pt x="10857" y="351"/>
                    <a:pt x="9896" y="351"/>
                  </a:cubicBezTo>
                  <a:cubicBezTo>
                    <a:pt x="8788" y="351"/>
                    <a:pt x="7492" y="644"/>
                    <a:pt x="6569" y="644"/>
                  </a:cubicBezTo>
                  <a:cubicBezTo>
                    <a:pt x="6516" y="644"/>
                    <a:pt x="6465" y="643"/>
                    <a:pt x="6414" y="641"/>
                  </a:cubicBezTo>
                  <a:cubicBezTo>
                    <a:pt x="5358" y="584"/>
                    <a:pt x="3758"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29" name="Google Shape;2329;p24"/>
            <p:cNvSpPr/>
            <p:nvPr/>
          </p:nvSpPr>
          <p:spPr>
            <a:xfrm>
              <a:off x="3693875" y="3845950"/>
              <a:ext cx="186050" cy="56350"/>
            </a:xfrm>
            <a:custGeom>
              <a:avLst/>
              <a:gdLst/>
              <a:ahLst/>
              <a:cxnLst/>
              <a:rect l="l" t="t" r="r" b="b"/>
              <a:pathLst>
                <a:path w="7442" h="2254" extrusionOk="0">
                  <a:moveTo>
                    <a:pt x="3488" y="0"/>
                  </a:moveTo>
                  <a:cubicBezTo>
                    <a:pt x="2027" y="0"/>
                    <a:pt x="834" y="464"/>
                    <a:pt x="0" y="1148"/>
                  </a:cubicBezTo>
                  <a:cubicBezTo>
                    <a:pt x="913" y="1741"/>
                    <a:pt x="2146" y="2175"/>
                    <a:pt x="3675" y="2244"/>
                  </a:cubicBezTo>
                  <a:cubicBezTo>
                    <a:pt x="3819" y="2250"/>
                    <a:pt x="3961" y="2253"/>
                    <a:pt x="4101" y="2253"/>
                  </a:cubicBezTo>
                  <a:cubicBezTo>
                    <a:pt x="5423" y="2253"/>
                    <a:pt x="6554" y="1967"/>
                    <a:pt x="7441" y="1513"/>
                  </a:cubicBezTo>
                  <a:cubicBezTo>
                    <a:pt x="6619" y="714"/>
                    <a:pt x="5364" y="98"/>
                    <a:pt x="3789" y="7"/>
                  </a:cubicBezTo>
                  <a:cubicBezTo>
                    <a:pt x="3687" y="2"/>
                    <a:pt x="3587" y="0"/>
                    <a:pt x="348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330" name="Google Shape;2330;p24"/>
          <p:cNvGrpSpPr/>
          <p:nvPr/>
        </p:nvGrpSpPr>
        <p:grpSpPr>
          <a:xfrm>
            <a:off x="10499219" y="3746813"/>
            <a:ext cx="1628755" cy="1636917"/>
            <a:chOff x="3667356" y="2205464"/>
            <a:chExt cx="1118403" cy="1124008"/>
          </a:xfrm>
        </p:grpSpPr>
        <p:sp>
          <p:nvSpPr>
            <p:cNvPr id="2331" name="Google Shape;2331;p24"/>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32" name="Google Shape;2332;p24"/>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33" name="Google Shape;2333;p24"/>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34" name="Google Shape;2334;p24"/>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35" name="Google Shape;2335;p24"/>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36" name="Google Shape;2336;p24"/>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37" name="Google Shape;2337;p24"/>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38" name="Google Shape;2338;p24"/>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39" name="Google Shape;2339;p24"/>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40" name="Google Shape;2340;p24"/>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41" name="Google Shape;2341;p24"/>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42" name="Google Shape;2342;p24"/>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43" name="Google Shape;2343;p24"/>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44" name="Google Shape;2344;p24"/>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45" name="Google Shape;2345;p24"/>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346" name="Google Shape;2346;p24"/>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347" name="Google Shape;2347;p24"/>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48" name="Google Shape;2348;p24"/>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49" name="Google Shape;2349;p24"/>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50" name="Google Shape;2350;p24"/>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51" name="Google Shape;2351;p24"/>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352" name="Google Shape;2352;p24"/>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53" name="Google Shape;2353;p24"/>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54" name="Google Shape;2354;p24"/>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355" name="Google Shape;2355;p24"/>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356" name="Google Shape;2356;p24"/>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57" name="Google Shape;2357;p24"/>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4" name="TextBox 3">
            <a:extLst>
              <a:ext uri="{FF2B5EF4-FFF2-40B4-BE49-F238E27FC236}">
                <a16:creationId xmlns:a16="http://schemas.microsoft.com/office/drawing/2014/main" id="{AFA5E058-B3CE-B2F0-12A3-4EE3B80E7988}"/>
              </a:ext>
            </a:extLst>
          </p:cNvPr>
          <p:cNvSpPr txBox="1"/>
          <p:nvPr/>
        </p:nvSpPr>
        <p:spPr>
          <a:xfrm>
            <a:off x="5160170" y="1189032"/>
            <a:ext cx="2263126" cy="944105"/>
          </a:xfrm>
          <a:prstGeom prst="rect">
            <a:avLst/>
          </a:prstGeom>
          <a:noFill/>
        </p:spPr>
        <p:txBody>
          <a:bodyPr wrap="square" rtlCol="0">
            <a:spAutoFit/>
          </a:bodyPr>
          <a:lstStyle/>
          <a:p>
            <a:pPr algn="ctr"/>
            <a:r>
              <a:rPr lang="en-US" sz="5535" b="1" dirty="0">
                <a:solidFill>
                  <a:srgbClr val="6A2F0F"/>
                </a:solidFill>
                <a:latin typeface="Cambria" panose="02040503050406030204" pitchFamily="18" charset="0"/>
              </a:rPr>
              <a:t>ĐỌC</a:t>
            </a:r>
          </a:p>
        </p:txBody>
      </p:sp>
      <p:pic>
        <p:nvPicPr>
          <p:cNvPr id="5" name="Picture 4">
            <a:extLst>
              <a:ext uri="{FF2B5EF4-FFF2-40B4-BE49-F238E27FC236}">
                <a16:creationId xmlns:a16="http://schemas.microsoft.com/office/drawing/2014/main" id="{84BC4002-95EE-C053-DB53-AFD6D5CE4C8E}"/>
              </a:ext>
            </a:extLst>
          </p:cNvPr>
          <p:cNvPicPr>
            <a:picLocks noChangeAspect="1"/>
          </p:cNvPicPr>
          <p:nvPr/>
        </p:nvPicPr>
        <p:blipFill>
          <a:blip r:embed="rId3"/>
          <a:stretch>
            <a:fillRect/>
          </a:stretch>
        </p:blipFill>
        <p:spPr>
          <a:xfrm>
            <a:off x="3738679" y="12555"/>
            <a:ext cx="5145513" cy="1717727"/>
          </a:xfrm>
          <a:prstGeom prst="rect">
            <a:avLst/>
          </a:prstGeom>
        </p:spPr>
      </p:pic>
      <p:sp>
        <p:nvSpPr>
          <p:cNvPr id="6" name="TextBox 5">
            <a:extLst>
              <a:ext uri="{FF2B5EF4-FFF2-40B4-BE49-F238E27FC236}">
                <a16:creationId xmlns:a16="http://schemas.microsoft.com/office/drawing/2014/main" id="{473F25D0-7A37-1175-A775-72639AC48D04}"/>
              </a:ext>
            </a:extLst>
          </p:cNvPr>
          <p:cNvSpPr txBox="1"/>
          <p:nvPr/>
        </p:nvSpPr>
        <p:spPr>
          <a:xfrm>
            <a:off x="5941265" y="5111639"/>
            <a:ext cx="5626879" cy="634469"/>
          </a:xfrm>
          <a:prstGeom prst="rect">
            <a:avLst/>
          </a:prstGeom>
          <a:noFill/>
        </p:spPr>
        <p:txBody>
          <a:bodyPr wrap="square" rtlCol="0">
            <a:spAutoFit/>
          </a:bodyPr>
          <a:lstStyle/>
          <a:p>
            <a:pPr algn="ctr"/>
            <a:r>
              <a:rPr lang="en-US" sz="3523" i="1" dirty="0">
                <a:solidFill>
                  <a:srgbClr val="6A2F0F"/>
                </a:solidFill>
                <a:latin typeface="Cambria" panose="02040503050406030204" pitchFamily="18" charset="0"/>
              </a:rPr>
              <a:t>Theo </a:t>
            </a:r>
            <a:r>
              <a:rPr lang="en-US" sz="3523" dirty="0" err="1">
                <a:solidFill>
                  <a:srgbClr val="6A2F0F"/>
                </a:solidFill>
                <a:latin typeface="Cambria" panose="02040503050406030204" pitchFamily="18" charset="0"/>
              </a:rPr>
              <a:t>Nguyễn</a:t>
            </a:r>
            <a:r>
              <a:rPr lang="en-US" sz="3523" dirty="0">
                <a:solidFill>
                  <a:srgbClr val="6A2F0F"/>
                </a:solidFill>
                <a:latin typeface="Cambria" panose="02040503050406030204" pitchFamily="18" charset="0"/>
              </a:rPr>
              <a:t> Xuân </a:t>
            </a:r>
            <a:r>
              <a:rPr lang="en-US" sz="3523" dirty="0" err="1">
                <a:solidFill>
                  <a:srgbClr val="6A2F0F"/>
                </a:solidFill>
                <a:latin typeface="Cambria" panose="02040503050406030204" pitchFamily="18" charset="0"/>
              </a:rPr>
              <a:t>Thủy</a:t>
            </a:r>
            <a:endParaRPr lang="en-US" sz="3523" dirty="0">
              <a:solidFill>
                <a:srgbClr val="6A2F0F"/>
              </a:solidFill>
              <a:latin typeface="Cambria" panose="02040503050406030204" pitchFamily="18" charset="0"/>
            </a:endParaRPr>
          </a:p>
        </p:txBody>
      </p:sp>
      <p:pic>
        <p:nvPicPr>
          <p:cNvPr id="16" name="Picture 15">
            <a:extLst>
              <a:ext uri="{FF2B5EF4-FFF2-40B4-BE49-F238E27FC236}">
                <a16:creationId xmlns:a16="http://schemas.microsoft.com/office/drawing/2014/main" id="{FAC64A49-5420-C4D9-6D6B-C0ED0FAD84D2}"/>
              </a:ext>
            </a:extLst>
          </p:cNvPr>
          <p:cNvPicPr>
            <a:picLocks noChangeAspect="1"/>
          </p:cNvPicPr>
          <p:nvPr/>
        </p:nvPicPr>
        <p:blipFill>
          <a:blip r:embed="rId4"/>
          <a:stretch>
            <a:fillRect/>
          </a:stretch>
        </p:blipFill>
        <p:spPr>
          <a:xfrm>
            <a:off x="1307057" y="1990235"/>
            <a:ext cx="11073204" cy="2806643"/>
          </a:xfrm>
          <a:prstGeom prst="rect">
            <a:avLst/>
          </a:prstGeom>
        </p:spPr>
      </p:pic>
      <p:pic>
        <p:nvPicPr>
          <p:cNvPr id="3" name="Picture 2" descr="A picture containing iron&#10;&#10;Description automatically generated">
            <a:extLst>
              <a:ext uri="{FF2B5EF4-FFF2-40B4-BE49-F238E27FC236}">
                <a16:creationId xmlns:a16="http://schemas.microsoft.com/office/drawing/2014/main" id="{5FC7BC4B-226B-A080-B0BD-1FD2D7F457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65" b="94720" l="1598" r="97870">
                        <a14:foregroundMark x1="3603" y1="84218" x2="17434" y2="82361"/>
                        <a14:foregroundMark x1="17434" y1="82361" x2="17967" y2="82361"/>
                        <a14:foregroundMark x1="1598" y1="84682" x2="1598" y2="84682"/>
                        <a14:foregroundMark x1="9320" y1="86539" x2="27538" y2="86249"/>
                        <a14:foregroundMark x1="27538" y1="86249" x2="27538" y2="86249"/>
                        <a14:foregroundMark x1="21068" y1="92312" x2="95551" y2="83754"/>
                        <a14:foregroundMark x1="97901" y1="82971" x2="90429" y2="83435"/>
                        <a14:foregroundMark x1="68593" y1="92602" x2="25360" y2="92921"/>
                        <a14:foregroundMark x1="28885" y1="94778" x2="32989" y2="94720"/>
                        <a14:foregroundMark x1="32989" y1="94720" x2="45489" y2="96287"/>
                        <a14:foregroundMark x1="45489" y1="96287" x2="49373" y2="96200"/>
                        <a14:foregroundMark x1="49373" y1="96200" x2="58474" y2="96200"/>
                        <a14:foregroundMark x1="58474" y1="96200" x2="66761" y2="94778"/>
                        <a14:foregroundMark x1="66761" y1="94778" x2="67011" y2="94778"/>
                        <a14:foregroundMark x1="27710" y1="3046" x2="32221" y2="5889"/>
                        <a14:foregroundMark x1="32221" y1="5889" x2="35620" y2="12736"/>
                        <a14:foregroundMark x1="35620" y1="12736" x2="35777" y2="13461"/>
                        <a14:foregroundMark x1="27882" y1="3365" x2="30561" y2="3365"/>
                      </a14:backgroundRemoval>
                    </a14:imgEffect>
                  </a14:imgLayer>
                </a14:imgProps>
              </a:ext>
            </a:extLst>
          </a:blip>
          <a:stretch>
            <a:fillRect/>
          </a:stretch>
        </p:blipFill>
        <p:spPr>
          <a:xfrm>
            <a:off x="-62952" y="3980396"/>
            <a:ext cx="4909459" cy="2650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760A3E8-A7DE-1741-F5A3-086C22DCDE97}"/>
              </a:ext>
            </a:extLst>
          </p:cNvPr>
          <p:cNvSpPr/>
          <p:nvPr/>
        </p:nvSpPr>
        <p:spPr>
          <a:xfrm>
            <a:off x="756907" y="5655928"/>
            <a:ext cx="11797175" cy="10333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grpSp>
        <p:nvGrpSpPr>
          <p:cNvPr id="2516" name="Google Shape;2516;p28"/>
          <p:cNvGrpSpPr/>
          <p:nvPr/>
        </p:nvGrpSpPr>
        <p:grpSpPr>
          <a:xfrm>
            <a:off x="11639674" y="-679344"/>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11" name="Rectangle: Rounded Corners 10">
            <a:extLst>
              <a:ext uri="{FF2B5EF4-FFF2-40B4-BE49-F238E27FC236}">
                <a16:creationId xmlns:a16="http://schemas.microsoft.com/office/drawing/2014/main" id="{AB15EBAC-48FB-5865-4E83-22B199BD227E}"/>
              </a:ext>
            </a:extLst>
          </p:cNvPr>
          <p:cNvSpPr/>
          <p:nvPr/>
        </p:nvSpPr>
        <p:spPr>
          <a:xfrm>
            <a:off x="816964" y="2661336"/>
            <a:ext cx="11797175" cy="29124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sp>
        <p:nvSpPr>
          <p:cNvPr id="12" name="Rectangle: Rounded Corners 11">
            <a:extLst>
              <a:ext uri="{FF2B5EF4-FFF2-40B4-BE49-F238E27FC236}">
                <a16:creationId xmlns:a16="http://schemas.microsoft.com/office/drawing/2014/main" id="{617B7B88-1501-E868-732B-DD6C5336DC78}"/>
              </a:ext>
            </a:extLst>
          </p:cNvPr>
          <p:cNvSpPr/>
          <p:nvPr/>
        </p:nvSpPr>
        <p:spPr>
          <a:xfrm>
            <a:off x="778667" y="1261045"/>
            <a:ext cx="11819655" cy="138052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pic>
        <p:nvPicPr>
          <p:cNvPr id="16" name="Picture 15">
            <a:extLst>
              <a:ext uri="{FF2B5EF4-FFF2-40B4-BE49-F238E27FC236}">
                <a16:creationId xmlns:a16="http://schemas.microsoft.com/office/drawing/2014/main" id="{31038F26-C11B-277C-78A8-AD2CFCDBD673}"/>
              </a:ext>
            </a:extLst>
          </p:cNvPr>
          <p:cNvPicPr>
            <a:picLocks noChangeAspect="1"/>
          </p:cNvPicPr>
          <p:nvPr/>
        </p:nvPicPr>
        <p:blipFill>
          <a:blip r:embed="rId3"/>
          <a:stretch>
            <a:fillRect/>
          </a:stretch>
        </p:blipFill>
        <p:spPr>
          <a:xfrm>
            <a:off x="-215071" y="-103246"/>
            <a:ext cx="3174949" cy="1634862"/>
          </a:xfrm>
          <a:prstGeom prst="rect">
            <a:avLst/>
          </a:prstGeom>
        </p:spPr>
      </p:pic>
      <p:sp>
        <p:nvSpPr>
          <p:cNvPr id="17" name="TextBox 16">
            <a:extLst>
              <a:ext uri="{FF2B5EF4-FFF2-40B4-BE49-F238E27FC236}">
                <a16:creationId xmlns:a16="http://schemas.microsoft.com/office/drawing/2014/main" id="{E581F3C0-FCFB-49E4-5760-047D19E573B0}"/>
              </a:ext>
            </a:extLst>
          </p:cNvPr>
          <p:cNvSpPr txBox="1"/>
          <p:nvPr/>
        </p:nvSpPr>
        <p:spPr>
          <a:xfrm>
            <a:off x="809115" y="1193026"/>
            <a:ext cx="11856756" cy="6868034"/>
          </a:xfrm>
          <a:prstGeom prst="rect">
            <a:avLst/>
          </a:prstGeom>
          <a:noFill/>
        </p:spPr>
        <p:txBody>
          <a:bodyPr wrap="square">
            <a:spAutoFit/>
          </a:bodyPr>
          <a:lstStyle/>
          <a:p>
            <a:pPr algn="just"/>
            <a:r>
              <a:rPr lang="en-US" sz="3145" b="1" dirty="0">
                <a:latin typeface="Cambria" panose="02040503050406030204" pitchFamily="18" charset="0"/>
              </a:rPr>
              <a:t>	</a:t>
            </a:r>
            <a:r>
              <a:rPr lang="vi-VN" sz="3145" b="1" dirty="0">
                <a:latin typeface="Cambria" panose="02040503050406030204" pitchFamily="18" charset="0"/>
              </a:rPr>
              <a:t>Nhắc đến Trường Sa, ngoài các đảo, người ta nhắc đến biển. Mà biển thì có muôn vàn điều kì thú. Thám hiểm đáy biển ở Trường Sa của nước ta sẽ thấy bao điều thú vị.</a:t>
            </a:r>
          </a:p>
          <a:p>
            <a:pPr algn="just"/>
            <a:r>
              <a:rPr lang="en-US" sz="3145" b="1" dirty="0">
                <a:latin typeface="Cambria" panose="02040503050406030204" pitchFamily="18" charset="0"/>
              </a:rPr>
              <a:t>	 </a:t>
            </a:r>
            <a:r>
              <a:rPr lang="vi-VN" sz="3145" b="1" dirty="0">
                <a:latin typeface="Cambria" panose="0204050305040603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a:t>
            </a:r>
            <a:r>
              <a:rPr lang="vi-VN" sz="3145" b="1" dirty="0" err="1">
                <a:latin typeface="Cambria" panose="02040503050406030204" pitchFamily="18" charset="0"/>
              </a:rPr>
              <a:t>toà</a:t>
            </a:r>
            <a:r>
              <a:rPr lang="vi-VN" sz="3145" b="1" dirty="0">
                <a:latin typeface="Cambria" panose="02040503050406030204" pitchFamily="18" charset="0"/>
              </a:rPr>
              <a:t> lâu đài trong truyện cổ tích.</a:t>
            </a:r>
          </a:p>
          <a:p>
            <a:pPr algn="just"/>
            <a:r>
              <a:rPr lang="en-US" sz="3145" b="1" dirty="0">
                <a:latin typeface="Cambria" panose="02040503050406030204" pitchFamily="18" charset="0"/>
              </a:rPr>
              <a:t>	</a:t>
            </a:r>
            <a:r>
              <a:rPr lang="vi-VN" sz="3145" b="1" dirty="0">
                <a:latin typeface="Cambria" panose="02040503050406030204" pitchFamily="18" charset="0"/>
              </a:rPr>
              <a:t>Trường Sa là vùng biển thân yêu của Tổ quốc, có cảnh đẹp kì thú và hàng nghìn loài vật sống dưới biển.</a:t>
            </a:r>
          </a:p>
          <a:p>
            <a:pPr algn="just"/>
            <a:r>
              <a:rPr lang="vi-VN" sz="3145" b="1" dirty="0">
                <a:latin typeface="Cambria" panose="02040503050406030204" pitchFamily="18" charset="0"/>
              </a:rPr>
              <a:t/>
            </a:r>
            <a:br>
              <a:rPr lang="vi-VN" sz="3145" b="1" dirty="0">
                <a:latin typeface="Cambria" panose="02040503050406030204" pitchFamily="18" charset="0"/>
              </a:rPr>
            </a:br>
            <a:r>
              <a:rPr lang="vi-VN" sz="3145" b="1" dirty="0">
                <a:latin typeface="Cambria" panose="02040503050406030204" pitchFamily="18" charset="0"/>
              </a:rPr>
              <a:t/>
            </a:r>
            <a:br>
              <a:rPr lang="vi-VN" sz="3145" b="1" dirty="0">
                <a:latin typeface="Cambria" panose="02040503050406030204" pitchFamily="18" charset="0"/>
              </a:rPr>
            </a:br>
            <a:endParaRPr lang="vi-VN" sz="3145" b="1" dirty="0">
              <a:latin typeface="Cambria" panose="02040503050406030204" pitchFamily="18" charset="0"/>
            </a:endParaRPr>
          </a:p>
        </p:txBody>
      </p:sp>
      <p:pic>
        <p:nvPicPr>
          <p:cNvPr id="18" name="Picture 17">
            <a:extLst>
              <a:ext uri="{FF2B5EF4-FFF2-40B4-BE49-F238E27FC236}">
                <a16:creationId xmlns:a16="http://schemas.microsoft.com/office/drawing/2014/main" id="{4590F7BE-A4A3-0CA0-DEB5-16B943200462}"/>
              </a:ext>
            </a:extLst>
          </p:cNvPr>
          <p:cNvPicPr>
            <a:picLocks noChangeAspect="1"/>
          </p:cNvPicPr>
          <p:nvPr/>
        </p:nvPicPr>
        <p:blipFill>
          <a:blip r:embed="rId4"/>
          <a:stretch>
            <a:fillRect/>
          </a:stretch>
        </p:blipFill>
        <p:spPr>
          <a:xfrm>
            <a:off x="2358236" y="339882"/>
            <a:ext cx="9724107" cy="878085"/>
          </a:xfrm>
          <a:prstGeom prst="rect">
            <a:avLst/>
          </a:prstGeom>
        </p:spPr>
      </p:pic>
      <p:sp>
        <p:nvSpPr>
          <p:cNvPr id="19" name="TextBox 18">
            <a:extLst>
              <a:ext uri="{FF2B5EF4-FFF2-40B4-BE49-F238E27FC236}">
                <a16:creationId xmlns:a16="http://schemas.microsoft.com/office/drawing/2014/main" id="{D1829676-C6CC-BC15-EAE2-C60577A65953}"/>
              </a:ext>
            </a:extLst>
          </p:cNvPr>
          <p:cNvSpPr txBox="1"/>
          <p:nvPr/>
        </p:nvSpPr>
        <p:spPr>
          <a:xfrm>
            <a:off x="6759359" y="6450974"/>
            <a:ext cx="5626879" cy="634469"/>
          </a:xfrm>
          <a:prstGeom prst="rect">
            <a:avLst/>
          </a:prstGeom>
          <a:noFill/>
        </p:spPr>
        <p:txBody>
          <a:bodyPr wrap="square" rtlCol="0">
            <a:spAutoFit/>
          </a:bodyPr>
          <a:lstStyle/>
          <a:p>
            <a:pPr algn="ctr"/>
            <a:r>
              <a:rPr lang="en-US" sz="3523" i="1" dirty="0">
                <a:solidFill>
                  <a:srgbClr val="6A2F0F"/>
                </a:solidFill>
                <a:latin typeface="Cambria" panose="02040503050406030204" pitchFamily="18" charset="0"/>
              </a:rPr>
              <a:t>Theo </a:t>
            </a:r>
            <a:r>
              <a:rPr lang="en-US" sz="3523" dirty="0" err="1">
                <a:solidFill>
                  <a:srgbClr val="6A2F0F"/>
                </a:solidFill>
                <a:latin typeface="Cambria" panose="02040503050406030204" pitchFamily="18" charset="0"/>
              </a:rPr>
              <a:t>Nguyễn</a:t>
            </a:r>
            <a:r>
              <a:rPr lang="en-US" sz="3523" dirty="0">
                <a:solidFill>
                  <a:srgbClr val="6A2F0F"/>
                </a:solidFill>
                <a:latin typeface="Cambria" panose="02040503050406030204" pitchFamily="18" charset="0"/>
              </a:rPr>
              <a:t> Xuân </a:t>
            </a:r>
            <a:r>
              <a:rPr lang="en-US" sz="3523" dirty="0" err="1">
                <a:solidFill>
                  <a:srgbClr val="6A2F0F"/>
                </a:solidFill>
                <a:latin typeface="Cambria" panose="02040503050406030204" pitchFamily="18" charset="0"/>
              </a:rPr>
              <a:t>Thủy</a:t>
            </a:r>
            <a:endParaRPr lang="en-US" sz="3523" dirty="0">
              <a:solidFill>
                <a:srgbClr val="6A2F0F"/>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760A3E8-A7DE-1741-F5A3-086C22DCDE97}"/>
              </a:ext>
            </a:extLst>
          </p:cNvPr>
          <p:cNvSpPr/>
          <p:nvPr/>
        </p:nvSpPr>
        <p:spPr>
          <a:xfrm>
            <a:off x="756907" y="5655928"/>
            <a:ext cx="11797175" cy="10333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grpSp>
        <p:nvGrpSpPr>
          <p:cNvPr id="2516" name="Google Shape;2516;p28"/>
          <p:cNvGrpSpPr/>
          <p:nvPr/>
        </p:nvGrpSpPr>
        <p:grpSpPr>
          <a:xfrm>
            <a:off x="11639674" y="-679344"/>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11" name="Rectangle: Rounded Corners 10">
            <a:extLst>
              <a:ext uri="{FF2B5EF4-FFF2-40B4-BE49-F238E27FC236}">
                <a16:creationId xmlns:a16="http://schemas.microsoft.com/office/drawing/2014/main" id="{AB15EBAC-48FB-5865-4E83-22B199BD227E}"/>
              </a:ext>
            </a:extLst>
          </p:cNvPr>
          <p:cNvSpPr/>
          <p:nvPr/>
        </p:nvSpPr>
        <p:spPr>
          <a:xfrm>
            <a:off x="816964" y="2661336"/>
            <a:ext cx="11797175" cy="29124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sp>
        <p:nvSpPr>
          <p:cNvPr id="12" name="Rectangle: Rounded Corners 11">
            <a:extLst>
              <a:ext uri="{FF2B5EF4-FFF2-40B4-BE49-F238E27FC236}">
                <a16:creationId xmlns:a16="http://schemas.microsoft.com/office/drawing/2014/main" id="{617B7B88-1501-E868-732B-DD6C5336DC78}"/>
              </a:ext>
            </a:extLst>
          </p:cNvPr>
          <p:cNvSpPr/>
          <p:nvPr/>
        </p:nvSpPr>
        <p:spPr>
          <a:xfrm>
            <a:off x="778667" y="1261045"/>
            <a:ext cx="11819655" cy="138052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sp>
        <p:nvSpPr>
          <p:cNvPr id="17" name="TextBox 16">
            <a:extLst>
              <a:ext uri="{FF2B5EF4-FFF2-40B4-BE49-F238E27FC236}">
                <a16:creationId xmlns:a16="http://schemas.microsoft.com/office/drawing/2014/main" id="{E581F3C0-FCFB-49E4-5760-047D19E573B0}"/>
              </a:ext>
            </a:extLst>
          </p:cNvPr>
          <p:cNvSpPr txBox="1"/>
          <p:nvPr/>
        </p:nvSpPr>
        <p:spPr>
          <a:xfrm>
            <a:off x="809115" y="1193026"/>
            <a:ext cx="11856756" cy="6868034"/>
          </a:xfrm>
          <a:prstGeom prst="rect">
            <a:avLst/>
          </a:prstGeom>
          <a:noFill/>
        </p:spPr>
        <p:txBody>
          <a:bodyPr wrap="square">
            <a:spAutoFit/>
          </a:bodyPr>
          <a:lstStyle/>
          <a:p>
            <a:pPr algn="just"/>
            <a:r>
              <a:rPr lang="en-US" sz="3145" b="1" dirty="0">
                <a:latin typeface="Cambria" panose="02040503050406030204" pitchFamily="18" charset="0"/>
              </a:rPr>
              <a:t>	</a:t>
            </a:r>
            <a:r>
              <a:rPr lang="vi-VN" sz="3145" b="1" dirty="0">
                <a:latin typeface="Cambria" panose="02040503050406030204" pitchFamily="18" charset="0"/>
              </a:rPr>
              <a:t>Nhắc đến Trường Sa, ngoài các đảo, người ta nhắc đến biển. Mà biển thì có muôn vàn điều kì thú. Thám hiểm đáy biển ở Trường Sa của nước ta sẽ thấy bao điều thú vị.</a:t>
            </a:r>
          </a:p>
          <a:p>
            <a:pPr algn="just"/>
            <a:r>
              <a:rPr lang="en-US" sz="3145" b="1" dirty="0">
                <a:latin typeface="Cambria" panose="02040503050406030204" pitchFamily="18" charset="0"/>
              </a:rPr>
              <a:t>	 </a:t>
            </a:r>
            <a:r>
              <a:rPr lang="vi-VN" sz="3145" b="1" dirty="0">
                <a:latin typeface="Cambria" panose="0204050305040603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a:t>
            </a:r>
            <a:r>
              <a:rPr lang="vi-VN" sz="3145" b="1" dirty="0" err="1">
                <a:latin typeface="Cambria" panose="02040503050406030204" pitchFamily="18" charset="0"/>
              </a:rPr>
              <a:t>toà</a:t>
            </a:r>
            <a:r>
              <a:rPr lang="vi-VN" sz="3145" b="1" dirty="0">
                <a:latin typeface="Cambria" panose="02040503050406030204" pitchFamily="18" charset="0"/>
              </a:rPr>
              <a:t> lâu đài trong truyện cổ tích.</a:t>
            </a:r>
          </a:p>
          <a:p>
            <a:pPr algn="just"/>
            <a:r>
              <a:rPr lang="en-US" sz="3145" b="1" dirty="0">
                <a:latin typeface="Cambria" panose="02040503050406030204" pitchFamily="18" charset="0"/>
              </a:rPr>
              <a:t>	</a:t>
            </a:r>
            <a:r>
              <a:rPr lang="vi-VN" sz="3145" b="1" dirty="0">
                <a:latin typeface="Cambria" panose="02040503050406030204" pitchFamily="18" charset="0"/>
              </a:rPr>
              <a:t>Trường Sa là vùng biển thân yêu của Tổ quốc, có cảnh đẹp kì thú và hàng nghìn loài vật sống dưới biển.</a:t>
            </a:r>
          </a:p>
          <a:p>
            <a:pPr algn="just"/>
            <a:r>
              <a:rPr lang="vi-VN" sz="3145" b="1" dirty="0">
                <a:latin typeface="Cambria" panose="02040503050406030204" pitchFamily="18" charset="0"/>
              </a:rPr>
              <a:t/>
            </a:r>
            <a:br>
              <a:rPr lang="vi-VN" sz="3145" b="1" dirty="0">
                <a:latin typeface="Cambria" panose="02040503050406030204" pitchFamily="18" charset="0"/>
              </a:rPr>
            </a:br>
            <a:r>
              <a:rPr lang="vi-VN" sz="3145" b="1" dirty="0">
                <a:latin typeface="Cambria" panose="02040503050406030204" pitchFamily="18" charset="0"/>
              </a:rPr>
              <a:t/>
            </a:r>
            <a:br>
              <a:rPr lang="vi-VN" sz="3145" b="1" dirty="0">
                <a:latin typeface="Cambria" panose="02040503050406030204" pitchFamily="18" charset="0"/>
              </a:rPr>
            </a:br>
            <a:endParaRPr lang="vi-VN" sz="3145" b="1" dirty="0">
              <a:latin typeface="Cambria" panose="02040503050406030204" pitchFamily="18" charset="0"/>
            </a:endParaRPr>
          </a:p>
        </p:txBody>
      </p:sp>
      <p:pic>
        <p:nvPicPr>
          <p:cNvPr id="18" name="Picture 17">
            <a:extLst>
              <a:ext uri="{FF2B5EF4-FFF2-40B4-BE49-F238E27FC236}">
                <a16:creationId xmlns:a16="http://schemas.microsoft.com/office/drawing/2014/main" id="{4590F7BE-A4A3-0CA0-DEB5-16B943200462}"/>
              </a:ext>
            </a:extLst>
          </p:cNvPr>
          <p:cNvPicPr>
            <a:picLocks noChangeAspect="1"/>
          </p:cNvPicPr>
          <p:nvPr/>
        </p:nvPicPr>
        <p:blipFill>
          <a:blip r:embed="rId3"/>
          <a:stretch>
            <a:fillRect/>
          </a:stretch>
        </p:blipFill>
        <p:spPr>
          <a:xfrm>
            <a:off x="2358236" y="339882"/>
            <a:ext cx="9724107" cy="878085"/>
          </a:xfrm>
          <a:prstGeom prst="rect">
            <a:avLst/>
          </a:prstGeom>
        </p:spPr>
      </p:pic>
      <p:sp>
        <p:nvSpPr>
          <p:cNvPr id="19" name="TextBox 18">
            <a:extLst>
              <a:ext uri="{FF2B5EF4-FFF2-40B4-BE49-F238E27FC236}">
                <a16:creationId xmlns:a16="http://schemas.microsoft.com/office/drawing/2014/main" id="{D1829676-C6CC-BC15-EAE2-C60577A65953}"/>
              </a:ext>
            </a:extLst>
          </p:cNvPr>
          <p:cNvSpPr txBox="1"/>
          <p:nvPr/>
        </p:nvSpPr>
        <p:spPr>
          <a:xfrm>
            <a:off x="6759359" y="6450974"/>
            <a:ext cx="5626879" cy="634469"/>
          </a:xfrm>
          <a:prstGeom prst="rect">
            <a:avLst/>
          </a:prstGeom>
          <a:noFill/>
        </p:spPr>
        <p:txBody>
          <a:bodyPr wrap="square" rtlCol="0">
            <a:spAutoFit/>
          </a:bodyPr>
          <a:lstStyle/>
          <a:p>
            <a:pPr algn="ctr"/>
            <a:r>
              <a:rPr lang="en-US" sz="3523" i="1" dirty="0">
                <a:solidFill>
                  <a:srgbClr val="6A2F0F"/>
                </a:solidFill>
                <a:latin typeface="Cambria" panose="02040503050406030204" pitchFamily="18" charset="0"/>
              </a:rPr>
              <a:t>Theo </a:t>
            </a:r>
            <a:r>
              <a:rPr lang="en-US" sz="3523" dirty="0" err="1">
                <a:solidFill>
                  <a:srgbClr val="6A2F0F"/>
                </a:solidFill>
                <a:latin typeface="Cambria" panose="02040503050406030204" pitchFamily="18" charset="0"/>
              </a:rPr>
              <a:t>Nguyễn</a:t>
            </a:r>
            <a:r>
              <a:rPr lang="en-US" sz="3523" dirty="0">
                <a:solidFill>
                  <a:srgbClr val="6A2F0F"/>
                </a:solidFill>
                <a:latin typeface="Cambria" panose="02040503050406030204" pitchFamily="18" charset="0"/>
              </a:rPr>
              <a:t> Xuân </a:t>
            </a:r>
            <a:r>
              <a:rPr lang="en-US" sz="3523" dirty="0" err="1">
                <a:solidFill>
                  <a:srgbClr val="6A2F0F"/>
                </a:solidFill>
                <a:latin typeface="Cambria" panose="02040503050406030204" pitchFamily="18" charset="0"/>
              </a:rPr>
              <a:t>Thủy</a:t>
            </a:r>
            <a:endParaRPr lang="en-US" sz="3523" dirty="0">
              <a:solidFill>
                <a:srgbClr val="6A2F0F"/>
              </a:solidFill>
              <a:latin typeface="Cambria" panose="02040503050406030204" pitchFamily="18" charset="0"/>
            </a:endParaRPr>
          </a:p>
        </p:txBody>
      </p:sp>
      <p:pic>
        <p:nvPicPr>
          <p:cNvPr id="2" name="Picture 1">
            <a:extLst>
              <a:ext uri="{FF2B5EF4-FFF2-40B4-BE49-F238E27FC236}">
                <a16:creationId xmlns:a16="http://schemas.microsoft.com/office/drawing/2014/main" id="{14D68A44-1C7E-7036-1833-9B0B2A1FB4C7}"/>
              </a:ext>
            </a:extLst>
          </p:cNvPr>
          <p:cNvPicPr>
            <a:picLocks noChangeAspect="1"/>
          </p:cNvPicPr>
          <p:nvPr/>
        </p:nvPicPr>
        <p:blipFill>
          <a:blip r:embed="rId4"/>
          <a:stretch>
            <a:fillRect/>
          </a:stretch>
        </p:blipFill>
        <p:spPr>
          <a:xfrm>
            <a:off x="145298" y="-159131"/>
            <a:ext cx="2670470" cy="1679418"/>
          </a:xfrm>
          <a:prstGeom prst="rect">
            <a:avLst/>
          </a:prstGeom>
        </p:spPr>
      </p:pic>
    </p:spTree>
    <p:extLst>
      <p:ext uri="{BB962C8B-B14F-4D97-AF65-F5344CB8AC3E}">
        <p14:creationId xmlns:p14="http://schemas.microsoft.com/office/powerpoint/2010/main" val="70754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760A3E8-A7DE-1741-F5A3-086C22DCDE97}"/>
              </a:ext>
            </a:extLst>
          </p:cNvPr>
          <p:cNvSpPr/>
          <p:nvPr/>
        </p:nvSpPr>
        <p:spPr>
          <a:xfrm>
            <a:off x="756907" y="5655928"/>
            <a:ext cx="11797175" cy="10333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grpSp>
        <p:nvGrpSpPr>
          <p:cNvPr id="2516" name="Google Shape;2516;p28"/>
          <p:cNvGrpSpPr/>
          <p:nvPr/>
        </p:nvGrpSpPr>
        <p:grpSpPr>
          <a:xfrm>
            <a:off x="11639674" y="-679344"/>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11" name="Rectangle: Rounded Corners 10">
            <a:extLst>
              <a:ext uri="{FF2B5EF4-FFF2-40B4-BE49-F238E27FC236}">
                <a16:creationId xmlns:a16="http://schemas.microsoft.com/office/drawing/2014/main" id="{AB15EBAC-48FB-5865-4E83-22B199BD227E}"/>
              </a:ext>
            </a:extLst>
          </p:cNvPr>
          <p:cNvSpPr/>
          <p:nvPr/>
        </p:nvSpPr>
        <p:spPr>
          <a:xfrm>
            <a:off x="816964" y="2661336"/>
            <a:ext cx="11797175" cy="29124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sp>
        <p:nvSpPr>
          <p:cNvPr id="12" name="Rectangle: Rounded Corners 11">
            <a:extLst>
              <a:ext uri="{FF2B5EF4-FFF2-40B4-BE49-F238E27FC236}">
                <a16:creationId xmlns:a16="http://schemas.microsoft.com/office/drawing/2014/main" id="{617B7B88-1501-E868-732B-DD6C5336DC78}"/>
              </a:ext>
            </a:extLst>
          </p:cNvPr>
          <p:cNvSpPr/>
          <p:nvPr/>
        </p:nvSpPr>
        <p:spPr>
          <a:xfrm>
            <a:off x="778667" y="1261045"/>
            <a:ext cx="11819655" cy="138052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61"/>
          </a:p>
        </p:txBody>
      </p:sp>
      <p:sp>
        <p:nvSpPr>
          <p:cNvPr id="17" name="TextBox 16">
            <a:extLst>
              <a:ext uri="{FF2B5EF4-FFF2-40B4-BE49-F238E27FC236}">
                <a16:creationId xmlns:a16="http://schemas.microsoft.com/office/drawing/2014/main" id="{E581F3C0-FCFB-49E4-5760-047D19E573B0}"/>
              </a:ext>
            </a:extLst>
          </p:cNvPr>
          <p:cNvSpPr txBox="1"/>
          <p:nvPr/>
        </p:nvSpPr>
        <p:spPr>
          <a:xfrm>
            <a:off x="809115" y="1193026"/>
            <a:ext cx="11856756" cy="6868034"/>
          </a:xfrm>
          <a:prstGeom prst="rect">
            <a:avLst/>
          </a:prstGeom>
          <a:noFill/>
        </p:spPr>
        <p:txBody>
          <a:bodyPr wrap="square">
            <a:spAutoFit/>
          </a:bodyPr>
          <a:lstStyle/>
          <a:p>
            <a:pPr algn="just"/>
            <a:r>
              <a:rPr lang="en-US" sz="3145" b="1" dirty="0">
                <a:latin typeface="Cambria" panose="02040503050406030204" pitchFamily="18" charset="0"/>
              </a:rPr>
              <a:t>	</a:t>
            </a:r>
            <a:r>
              <a:rPr lang="vi-VN" sz="3145" b="1" dirty="0">
                <a:latin typeface="Cambria" panose="02040503050406030204" pitchFamily="18" charset="0"/>
              </a:rPr>
              <a:t>Nhắc đến Trường Sa, ngoài các đảo, người ta nhắc đến biển. Mà biển thì có muôn vàn điều kì thú. Thám hiểm đáy biển ở Trường Sa của nước ta sẽ thấy bao điều thú vị.</a:t>
            </a:r>
          </a:p>
          <a:p>
            <a:pPr algn="just"/>
            <a:r>
              <a:rPr lang="en-US" sz="3145" b="1" dirty="0">
                <a:latin typeface="Cambria" panose="02040503050406030204" pitchFamily="18" charset="0"/>
              </a:rPr>
              <a:t>	 </a:t>
            </a:r>
            <a:r>
              <a:rPr lang="vi-VN" sz="3145" b="1" dirty="0">
                <a:latin typeface="Cambria" panose="0204050305040603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a:t>
            </a:r>
            <a:r>
              <a:rPr lang="vi-VN" sz="3145" b="1" dirty="0" err="1">
                <a:latin typeface="Cambria" panose="02040503050406030204" pitchFamily="18" charset="0"/>
              </a:rPr>
              <a:t>toà</a:t>
            </a:r>
            <a:r>
              <a:rPr lang="vi-VN" sz="3145" b="1" dirty="0">
                <a:latin typeface="Cambria" panose="02040503050406030204" pitchFamily="18" charset="0"/>
              </a:rPr>
              <a:t> lâu đài trong truyện cổ tích.</a:t>
            </a:r>
          </a:p>
          <a:p>
            <a:pPr algn="just"/>
            <a:r>
              <a:rPr lang="en-US" sz="3145" b="1" dirty="0">
                <a:latin typeface="Cambria" panose="02040503050406030204" pitchFamily="18" charset="0"/>
              </a:rPr>
              <a:t>	</a:t>
            </a:r>
            <a:r>
              <a:rPr lang="vi-VN" sz="3145" b="1" dirty="0">
                <a:latin typeface="Cambria" panose="02040503050406030204" pitchFamily="18" charset="0"/>
              </a:rPr>
              <a:t>Trường Sa là vùng biển thân yêu của Tổ quốc, có cảnh đẹp kì thú và hàng nghìn loài vật sống dưới biển.</a:t>
            </a:r>
          </a:p>
          <a:p>
            <a:pPr algn="just"/>
            <a:r>
              <a:rPr lang="vi-VN" sz="3145" b="1" dirty="0">
                <a:latin typeface="Cambria" panose="02040503050406030204" pitchFamily="18" charset="0"/>
              </a:rPr>
              <a:t/>
            </a:r>
            <a:br>
              <a:rPr lang="vi-VN" sz="3145" b="1" dirty="0">
                <a:latin typeface="Cambria" panose="02040503050406030204" pitchFamily="18" charset="0"/>
              </a:rPr>
            </a:br>
            <a:r>
              <a:rPr lang="vi-VN" sz="3145" b="1" dirty="0">
                <a:latin typeface="Cambria" panose="02040503050406030204" pitchFamily="18" charset="0"/>
              </a:rPr>
              <a:t/>
            </a:r>
            <a:br>
              <a:rPr lang="vi-VN" sz="3145" b="1" dirty="0">
                <a:latin typeface="Cambria" panose="02040503050406030204" pitchFamily="18" charset="0"/>
              </a:rPr>
            </a:br>
            <a:endParaRPr lang="vi-VN" sz="3145" b="1" dirty="0">
              <a:latin typeface="Cambria" panose="02040503050406030204" pitchFamily="18" charset="0"/>
            </a:endParaRPr>
          </a:p>
        </p:txBody>
      </p:sp>
      <p:pic>
        <p:nvPicPr>
          <p:cNvPr id="18" name="Picture 17">
            <a:extLst>
              <a:ext uri="{FF2B5EF4-FFF2-40B4-BE49-F238E27FC236}">
                <a16:creationId xmlns:a16="http://schemas.microsoft.com/office/drawing/2014/main" id="{4590F7BE-A4A3-0CA0-DEB5-16B943200462}"/>
              </a:ext>
            </a:extLst>
          </p:cNvPr>
          <p:cNvPicPr>
            <a:picLocks noChangeAspect="1"/>
          </p:cNvPicPr>
          <p:nvPr/>
        </p:nvPicPr>
        <p:blipFill>
          <a:blip r:embed="rId3"/>
          <a:stretch>
            <a:fillRect/>
          </a:stretch>
        </p:blipFill>
        <p:spPr>
          <a:xfrm>
            <a:off x="2358236" y="339882"/>
            <a:ext cx="9724107" cy="878085"/>
          </a:xfrm>
          <a:prstGeom prst="rect">
            <a:avLst/>
          </a:prstGeom>
        </p:spPr>
      </p:pic>
      <p:sp>
        <p:nvSpPr>
          <p:cNvPr id="19" name="TextBox 18">
            <a:extLst>
              <a:ext uri="{FF2B5EF4-FFF2-40B4-BE49-F238E27FC236}">
                <a16:creationId xmlns:a16="http://schemas.microsoft.com/office/drawing/2014/main" id="{D1829676-C6CC-BC15-EAE2-C60577A65953}"/>
              </a:ext>
            </a:extLst>
          </p:cNvPr>
          <p:cNvSpPr txBox="1"/>
          <p:nvPr/>
        </p:nvSpPr>
        <p:spPr>
          <a:xfrm>
            <a:off x="6759359" y="6450974"/>
            <a:ext cx="5626879" cy="634469"/>
          </a:xfrm>
          <a:prstGeom prst="rect">
            <a:avLst/>
          </a:prstGeom>
          <a:noFill/>
        </p:spPr>
        <p:txBody>
          <a:bodyPr wrap="square" rtlCol="0">
            <a:spAutoFit/>
          </a:bodyPr>
          <a:lstStyle/>
          <a:p>
            <a:pPr algn="ctr"/>
            <a:r>
              <a:rPr lang="en-US" sz="3523" i="1" dirty="0">
                <a:solidFill>
                  <a:srgbClr val="6A2F0F"/>
                </a:solidFill>
                <a:latin typeface="Cambria" panose="02040503050406030204" pitchFamily="18" charset="0"/>
              </a:rPr>
              <a:t>Theo </a:t>
            </a:r>
            <a:r>
              <a:rPr lang="en-US" sz="3523" dirty="0" err="1">
                <a:solidFill>
                  <a:srgbClr val="6A2F0F"/>
                </a:solidFill>
                <a:latin typeface="Cambria" panose="02040503050406030204" pitchFamily="18" charset="0"/>
              </a:rPr>
              <a:t>Nguyễn</a:t>
            </a:r>
            <a:r>
              <a:rPr lang="en-US" sz="3523" dirty="0">
                <a:solidFill>
                  <a:srgbClr val="6A2F0F"/>
                </a:solidFill>
                <a:latin typeface="Cambria" panose="02040503050406030204" pitchFamily="18" charset="0"/>
              </a:rPr>
              <a:t> Xuân </a:t>
            </a:r>
            <a:r>
              <a:rPr lang="en-US" sz="3523" dirty="0" err="1">
                <a:solidFill>
                  <a:srgbClr val="6A2F0F"/>
                </a:solidFill>
                <a:latin typeface="Cambria" panose="02040503050406030204" pitchFamily="18" charset="0"/>
              </a:rPr>
              <a:t>Thủy</a:t>
            </a:r>
            <a:endParaRPr lang="en-US" sz="3523" dirty="0">
              <a:solidFill>
                <a:srgbClr val="6A2F0F"/>
              </a:solidFill>
              <a:latin typeface="Cambria" panose="02040503050406030204" pitchFamily="18" charset="0"/>
            </a:endParaRPr>
          </a:p>
        </p:txBody>
      </p:sp>
      <p:pic>
        <p:nvPicPr>
          <p:cNvPr id="2" name="Picture 1">
            <a:extLst>
              <a:ext uri="{FF2B5EF4-FFF2-40B4-BE49-F238E27FC236}">
                <a16:creationId xmlns:a16="http://schemas.microsoft.com/office/drawing/2014/main" id="{32958FA1-889D-8B5A-BED3-1DF91B8833B7}"/>
              </a:ext>
            </a:extLst>
          </p:cNvPr>
          <p:cNvPicPr>
            <a:picLocks noChangeAspect="1"/>
          </p:cNvPicPr>
          <p:nvPr/>
        </p:nvPicPr>
        <p:blipFill>
          <a:blip r:embed="rId4"/>
          <a:stretch>
            <a:fillRect/>
          </a:stretch>
        </p:blipFill>
        <p:spPr>
          <a:xfrm>
            <a:off x="293443" y="-243500"/>
            <a:ext cx="2299701" cy="1686774"/>
          </a:xfrm>
          <a:prstGeom prst="rect">
            <a:avLst/>
          </a:prstGeom>
        </p:spPr>
      </p:pic>
    </p:spTree>
    <p:extLst>
      <p:ext uri="{BB962C8B-B14F-4D97-AF65-F5344CB8AC3E}">
        <p14:creationId xmlns:p14="http://schemas.microsoft.com/office/powerpoint/2010/main" val="380524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grpSp>
        <p:nvGrpSpPr>
          <p:cNvPr id="2516" name="Google Shape;2516;p28"/>
          <p:cNvGrpSpPr/>
          <p:nvPr/>
        </p:nvGrpSpPr>
        <p:grpSpPr>
          <a:xfrm>
            <a:off x="229588" y="678028"/>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 name="组合 47">
            <a:extLst>
              <a:ext uri="{FF2B5EF4-FFF2-40B4-BE49-F238E27FC236}">
                <a16:creationId xmlns:a16="http://schemas.microsoft.com/office/drawing/2014/main" id="{4CA70AA9-8C10-CE2E-7A38-A0A3868BAAB4}"/>
              </a:ext>
            </a:extLst>
          </p:cNvPr>
          <p:cNvGrpSpPr/>
          <p:nvPr/>
        </p:nvGrpSpPr>
        <p:grpSpPr>
          <a:xfrm>
            <a:off x="1053844" y="5656107"/>
            <a:ext cx="4694438" cy="985764"/>
            <a:chOff x="3151567" y="4106353"/>
            <a:chExt cx="4182027" cy="1023787"/>
          </a:xfrm>
        </p:grpSpPr>
        <p:grpSp>
          <p:nvGrpSpPr>
            <p:cNvPr id="3" name="组合 31">
              <a:extLst>
                <a:ext uri="{FF2B5EF4-FFF2-40B4-BE49-F238E27FC236}">
                  <a16:creationId xmlns:a16="http://schemas.microsoft.com/office/drawing/2014/main" id="{C98F6D3E-F450-D61D-D076-DBF200DCCA5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B74179E7-34E6-46E9-D960-9E6E2513F61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B556643-B49E-BEAE-BF94-7E6C336D00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29C51F19-526E-7376-C5D0-CAF829818C38}"/>
                </a:ext>
              </a:extLst>
            </p:cNvPr>
            <p:cNvSpPr txBox="1"/>
            <p:nvPr/>
          </p:nvSpPr>
          <p:spPr>
            <a:xfrm>
              <a:off x="4144995" y="4240935"/>
              <a:ext cx="219516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thám</a:t>
              </a:r>
              <a:r>
                <a:rPr lang="en-US" altLang="zh-CN" sz="3600"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hiểm</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B723BAF-ECB3-B46B-C71F-D679BF4A733E}"/>
              </a:ext>
            </a:extLst>
          </p:cNvPr>
          <p:cNvPicPr>
            <a:picLocks noChangeAspect="1"/>
          </p:cNvPicPr>
          <p:nvPr/>
        </p:nvPicPr>
        <p:blipFill>
          <a:blip r:embed="rId3"/>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AAB0EB66-32A5-BDBC-6902-04643411B918}"/>
              </a:ext>
            </a:extLst>
          </p:cNvPr>
          <p:cNvSpPr txBox="1"/>
          <p:nvPr/>
        </p:nvSpPr>
        <p:spPr>
          <a:xfrm>
            <a:off x="5645711" y="5656107"/>
            <a:ext cx="6610646" cy="954107"/>
          </a:xfrm>
          <a:prstGeom prst="rect">
            <a:avLst/>
          </a:prstGeom>
          <a:noFill/>
        </p:spPr>
        <p:txBody>
          <a:bodyPr wrap="square">
            <a:spAutoFit/>
          </a:bodyPr>
          <a:lstStyle/>
          <a:p>
            <a:pPr algn="ctr"/>
            <a:r>
              <a:rPr lang="en-US" sz="2800" b="1" dirty="0" err="1">
                <a:latin typeface="Cambria" panose="02040503050406030204" pitchFamily="18" charset="0"/>
              </a:rPr>
              <a:t>Đi</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vùng</a:t>
            </a:r>
            <a:r>
              <a:rPr lang="en-US" sz="2800" b="1" dirty="0">
                <a:latin typeface="Cambria" panose="02040503050406030204" pitchFamily="18" charset="0"/>
              </a:rPr>
              <a:t> </a:t>
            </a:r>
            <a:r>
              <a:rPr lang="en-US" sz="2800" b="1" dirty="0" err="1">
                <a:latin typeface="Cambria" panose="02040503050406030204" pitchFamily="18" charset="0"/>
              </a:rPr>
              <a:t>xa</a:t>
            </a:r>
            <a:r>
              <a:rPr lang="en-US" sz="2800" b="1" dirty="0">
                <a:latin typeface="Cambria" panose="02040503050406030204" pitchFamily="18" charset="0"/>
              </a:rPr>
              <a:t> </a:t>
            </a:r>
            <a:r>
              <a:rPr lang="en-US" sz="2800" b="1" dirty="0" err="1">
                <a:latin typeface="Cambria" panose="02040503050406030204" pitchFamily="18" charset="0"/>
              </a:rPr>
              <a:t>lạ</a:t>
            </a:r>
            <a:r>
              <a:rPr lang="en-US" sz="2800" b="1" dirty="0">
                <a:latin typeface="Cambria" panose="02040503050406030204" pitchFamily="18" charset="0"/>
              </a:rPr>
              <a:t>, </a:t>
            </a:r>
            <a:r>
              <a:rPr lang="en-US" sz="2800" b="1" dirty="0" err="1">
                <a:latin typeface="Cambria" panose="02040503050406030204" pitchFamily="18" charset="0"/>
              </a:rPr>
              <a:t>hiểm</a:t>
            </a:r>
            <a:r>
              <a:rPr lang="en-US" sz="2800" b="1" dirty="0">
                <a:latin typeface="Cambria" panose="02040503050406030204" pitchFamily="18" charset="0"/>
              </a:rPr>
              <a:t> </a:t>
            </a:r>
            <a:r>
              <a:rPr lang="en-US" sz="2800" b="1" dirty="0" err="1">
                <a:latin typeface="Cambria" panose="02040503050406030204" pitchFamily="18" charset="0"/>
              </a:rPr>
              <a:t>trở</a:t>
            </a:r>
            <a:r>
              <a:rPr lang="en-US" sz="2800" b="1" dirty="0">
                <a:latin typeface="Cambria" panose="02040503050406030204" pitchFamily="18" charset="0"/>
              </a:rPr>
              <a:t> </a:t>
            </a:r>
            <a:r>
              <a:rPr lang="en-US" sz="2800" b="1" dirty="0" err="1">
                <a:latin typeface="Cambria" panose="02040503050406030204" pitchFamily="18" charset="0"/>
              </a:rPr>
              <a:t>để</a:t>
            </a:r>
            <a:r>
              <a:rPr lang="en-US" sz="2800" b="1" dirty="0">
                <a:latin typeface="Cambria" panose="02040503050406030204" pitchFamily="18" charset="0"/>
              </a:rPr>
              <a:t> </a:t>
            </a:r>
            <a:r>
              <a:rPr lang="en-US" sz="2800" b="1" dirty="0" err="1">
                <a:latin typeface="Cambria" panose="02040503050406030204" pitchFamily="18" charset="0"/>
              </a:rPr>
              <a:t>khám</a:t>
            </a:r>
            <a:r>
              <a:rPr lang="en-US" sz="2800" b="1" dirty="0">
                <a:latin typeface="Cambria" panose="02040503050406030204" pitchFamily="18" charset="0"/>
              </a:rPr>
              <a:t> </a:t>
            </a:r>
            <a:r>
              <a:rPr lang="en-US" sz="2800" b="1" dirty="0" err="1">
                <a:latin typeface="Cambria" panose="02040503050406030204" pitchFamily="18" charset="0"/>
              </a:rPr>
              <a:t>phá</a:t>
            </a:r>
            <a:r>
              <a:rPr lang="en-US" sz="2800" b="1" dirty="0">
                <a:latin typeface="Cambria" panose="02040503050406030204" pitchFamily="18" charset="0"/>
              </a:rPr>
              <a:t> </a:t>
            </a:r>
            <a:r>
              <a:rPr lang="en-US" sz="2800" b="1" dirty="0" err="1">
                <a:latin typeface="Cambria" panose="02040503050406030204" pitchFamily="18" charset="0"/>
              </a:rPr>
              <a:t>những</a:t>
            </a:r>
            <a:r>
              <a:rPr lang="en-US" sz="2800" b="1" dirty="0">
                <a:latin typeface="Cambria" panose="02040503050406030204" pitchFamily="18" charset="0"/>
              </a:rPr>
              <a:t> </a:t>
            </a:r>
            <a:r>
              <a:rPr lang="en-US" sz="2800" b="1" dirty="0" err="1">
                <a:latin typeface="Cambria" panose="02040503050406030204" pitchFamily="18" charset="0"/>
              </a:rPr>
              <a:t>điều</a:t>
            </a:r>
            <a:r>
              <a:rPr lang="en-US" sz="2800" b="1" dirty="0">
                <a:latin typeface="Cambria" panose="02040503050406030204" pitchFamily="18" charset="0"/>
              </a:rPr>
              <a:t> </a:t>
            </a:r>
            <a:r>
              <a:rPr lang="en-US" sz="2800" b="1" dirty="0" err="1">
                <a:latin typeface="Cambria" panose="02040503050406030204" pitchFamily="18" charset="0"/>
              </a:rPr>
              <a:t>mới</a:t>
            </a:r>
            <a:r>
              <a:rPr lang="en-US" sz="2800" b="1" dirty="0">
                <a:latin typeface="Cambria" panose="02040503050406030204" pitchFamily="18" charset="0"/>
              </a:rPr>
              <a:t> </a:t>
            </a:r>
            <a:r>
              <a:rPr lang="en-US" sz="2800" b="1" dirty="0" err="1">
                <a:latin typeface="Cambria" panose="02040503050406030204" pitchFamily="18" charset="0"/>
              </a:rPr>
              <a:t>lạ</a:t>
            </a:r>
            <a:r>
              <a:rPr lang="en-US" sz="2800" b="1" dirty="0">
                <a:latin typeface="Cambria" panose="02040503050406030204" pitchFamily="18" charset="0"/>
              </a:rPr>
              <a:t>.</a:t>
            </a:r>
          </a:p>
        </p:txBody>
      </p:sp>
      <p:pic>
        <p:nvPicPr>
          <p:cNvPr id="1026" name="Picture 2" descr="Tour chinh phục 7.000m động Thiên Đường trong 1 ngày (Thám hiểm)">
            <a:extLst>
              <a:ext uri="{FF2B5EF4-FFF2-40B4-BE49-F238E27FC236}">
                <a16:creationId xmlns:a16="http://schemas.microsoft.com/office/drawing/2014/main" id="{0901FCBA-CA06-0F59-F9BA-71661DEB6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303" y="1594977"/>
            <a:ext cx="63627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grpSp>
        <p:nvGrpSpPr>
          <p:cNvPr id="2516" name="Google Shape;2516;p28"/>
          <p:cNvGrpSpPr/>
          <p:nvPr/>
        </p:nvGrpSpPr>
        <p:grpSpPr>
          <a:xfrm>
            <a:off x="229588" y="678028"/>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 name="组合 47">
            <a:extLst>
              <a:ext uri="{FF2B5EF4-FFF2-40B4-BE49-F238E27FC236}">
                <a16:creationId xmlns:a16="http://schemas.microsoft.com/office/drawing/2014/main" id="{4CA70AA9-8C10-CE2E-7A38-A0A3868BAAB4}"/>
              </a:ext>
            </a:extLst>
          </p:cNvPr>
          <p:cNvGrpSpPr/>
          <p:nvPr/>
        </p:nvGrpSpPr>
        <p:grpSpPr>
          <a:xfrm>
            <a:off x="7807166" y="2964522"/>
            <a:ext cx="4694438" cy="985764"/>
            <a:chOff x="3151567" y="4106353"/>
            <a:chExt cx="4182027" cy="1023787"/>
          </a:xfrm>
        </p:grpSpPr>
        <p:grpSp>
          <p:nvGrpSpPr>
            <p:cNvPr id="3" name="组合 31">
              <a:extLst>
                <a:ext uri="{FF2B5EF4-FFF2-40B4-BE49-F238E27FC236}">
                  <a16:creationId xmlns:a16="http://schemas.microsoft.com/office/drawing/2014/main" id="{C98F6D3E-F450-D61D-D076-DBF200DCCA5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B74179E7-34E6-46E9-D960-9E6E2513F61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B556643-B49E-BEAE-BF94-7E6C336D00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29C51F19-526E-7376-C5D0-CAF829818C38}"/>
                </a:ext>
              </a:extLst>
            </p:cNvPr>
            <p:cNvSpPr txBox="1"/>
            <p:nvPr/>
          </p:nvSpPr>
          <p:spPr>
            <a:xfrm>
              <a:off x="4534044" y="4240935"/>
              <a:ext cx="1417064"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San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hô</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B723BAF-ECB3-B46B-C71F-D679BF4A733E}"/>
              </a:ext>
            </a:extLst>
          </p:cNvPr>
          <p:cNvPicPr>
            <a:picLocks noChangeAspect="1"/>
          </p:cNvPicPr>
          <p:nvPr/>
        </p:nvPicPr>
        <p:blipFill>
          <a:blip r:embed="rId3"/>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AAB0EB66-32A5-BDBC-6902-04643411B918}"/>
              </a:ext>
            </a:extLst>
          </p:cNvPr>
          <p:cNvSpPr txBox="1"/>
          <p:nvPr/>
        </p:nvSpPr>
        <p:spPr>
          <a:xfrm>
            <a:off x="8051732" y="4079870"/>
            <a:ext cx="4347301" cy="1384995"/>
          </a:xfrm>
          <a:prstGeom prst="rect">
            <a:avLst/>
          </a:prstGeom>
          <a:noFill/>
        </p:spPr>
        <p:txBody>
          <a:bodyPr wrap="square">
            <a:spAutoFit/>
          </a:bodyPr>
          <a:lstStyle/>
          <a:p>
            <a:pPr algn="ctr"/>
            <a:r>
              <a:rPr lang="en-US" sz="2800" b="1" dirty="0" err="1">
                <a:latin typeface="Cambria" panose="02040503050406030204" pitchFamily="18" charset="0"/>
              </a:rPr>
              <a:t>Động</a:t>
            </a:r>
            <a:r>
              <a:rPr lang="en-US" sz="2800" b="1" dirty="0">
                <a:latin typeface="Cambria" panose="02040503050406030204" pitchFamily="18" charset="0"/>
              </a:rPr>
              <a:t> </a:t>
            </a:r>
            <a:r>
              <a:rPr lang="en-US" sz="2800" b="1" dirty="0" err="1">
                <a:latin typeface="Cambria" panose="02040503050406030204" pitchFamily="18" charset="0"/>
              </a:rPr>
              <a:t>vật</a:t>
            </a:r>
            <a:r>
              <a:rPr lang="en-US" sz="2800" b="1" dirty="0">
                <a:latin typeface="Cambria" panose="02040503050406030204" pitchFamily="18" charset="0"/>
              </a:rPr>
              <a:t> </a:t>
            </a:r>
            <a:r>
              <a:rPr lang="en-US" sz="2800" b="1" dirty="0" err="1">
                <a:latin typeface="Cambria" panose="02040503050406030204" pitchFamily="18" charset="0"/>
              </a:rPr>
              <a:t>biển</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xương</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cánh</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nhiều</a:t>
            </a:r>
            <a:r>
              <a:rPr lang="en-US" sz="2800" b="1" dirty="0">
                <a:latin typeface="Cambria" panose="02040503050406030204" pitchFamily="18" charset="0"/>
              </a:rPr>
              <a:t> </a:t>
            </a:r>
            <a:r>
              <a:rPr lang="en-US" sz="2800" b="1" dirty="0" err="1">
                <a:latin typeface="Cambria" panose="02040503050406030204" pitchFamily="18" charset="0"/>
              </a:rPr>
              <a:t>màu</a:t>
            </a:r>
            <a:r>
              <a:rPr lang="en-US" sz="2800" b="1" dirty="0">
                <a:latin typeface="Cambria" panose="02040503050406030204" pitchFamily="18" charset="0"/>
              </a:rPr>
              <a:t> </a:t>
            </a:r>
            <a:r>
              <a:rPr lang="en-US" sz="2800" b="1" dirty="0" err="1">
                <a:latin typeface="Cambria" panose="02040503050406030204" pitchFamily="18" charset="0"/>
              </a:rPr>
              <a:t>sắc</a:t>
            </a:r>
            <a:r>
              <a:rPr lang="en-US" sz="2800" b="1" dirty="0">
                <a:latin typeface="Cambria" panose="02040503050406030204" pitchFamily="18" charset="0"/>
              </a:rPr>
              <a:t>.</a:t>
            </a:r>
          </a:p>
        </p:txBody>
      </p:sp>
      <p:pic>
        <p:nvPicPr>
          <p:cNvPr id="2050" name="Picture 2" descr="San hô với tác dụng của san hô và cách dùng san hô chữa bệnh hiệu quả">
            <a:extLst>
              <a:ext uri="{FF2B5EF4-FFF2-40B4-BE49-F238E27FC236}">
                <a16:creationId xmlns:a16="http://schemas.microsoft.com/office/drawing/2014/main" id="{09FFAC52-E968-F657-7D8F-466AC78B1D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028"/>
          <a:stretch/>
        </p:blipFill>
        <p:spPr bwMode="auto">
          <a:xfrm>
            <a:off x="798126" y="2146332"/>
            <a:ext cx="3024151" cy="4329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ạn san hô lớn nhất thế giới bị ảnh hưởng nặng nề bởi biến đổi khí hậu |  VTV.VN">
            <a:extLst>
              <a:ext uri="{FF2B5EF4-FFF2-40B4-BE49-F238E27FC236}">
                <a16:creationId xmlns:a16="http://schemas.microsoft.com/office/drawing/2014/main" id="{9DB48A53-2900-332F-C364-1517E379F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426" y="2169778"/>
            <a:ext cx="3645897" cy="21208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ô hình mới giúp bảo vệ san hô mềm trước các đợt sóng nhiệt đại dương | Báo  Dân tộc và Phát triển">
            <a:extLst>
              <a:ext uri="{FF2B5EF4-FFF2-40B4-BE49-F238E27FC236}">
                <a16:creationId xmlns:a16="http://schemas.microsoft.com/office/drawing/2014/main" id="{00779EBB-D31D-679A-35CF-BA1DDF9B5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277" y="4240536"/>
            <a:ext cx="3645897" cy="227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500" fill="hold"/>
                                        <p:tgtEl>
                                          <p:spTgt spid="2050"/>
                                        </p:tgtEl>
                                        <p:attrNameLst>
                                          <p:attrName>ppt_w</p:attrName>
                                        </p:attrNameLst>
                                      </p:cBhvr>
                                      <p:tavLst>
                                        <p:tav tm="0">
                                          <p:val>
                                            <p:fltVal val="0"/>
                                          </p:val>
                                        </p:tav>
                                        <p:tav tm="100000">
                                          <p:val>
                                            <p:strVal val="#ppt_w"/>
                                          </p:val>
                                        </p:tav>
                                      </p:tavLst>
                                    </p:anim>
                                    <p:anim calcmode="lin" valueType="num">
                                      <p:cBhvr>
                                        <p:cTn id="19" dur="500" fill="hold"/>
                                        <p:tgtEl>
                                          <p:spTgt spid="2050"/>
                                        </p:tgtEl>
                                        <p:attrNameLst>
                                          <p:attrName>ppt_h</p:attrName>
                                        </p:attrNameLst>
                                      </p:cBhvr>
                                      <p:tavLst>
                                        <p:tav tm="0">
                                          <p:val>
                                            <p:fltVal val="0"/>
                                          </p:val>
                                        </p:tav>
                                        <p:tav tm="100000">
                                          <p:val>
                                            <p:strVal val="#ppt_h"/>
                                          </p:val>
                                        </p:tav>
                                      </p:tavLst>
                                    </p:anim>
                                    <p:animEffect transition="in" filter="fade">
                                      <p:cBhvr>
                                        <p:cTn id="20" dur="500"/>
                                        <p:tgtEl>
                                          <p:spTgt spid="2050"/>
                                        </p:tgtEl>
                                      </p:cBhvr>
                                    </p:animEffect>
                                  </p:childTnLst>
                                </p:cTn>
                              </p:par>
                              <p:par>
                                <p:cTn id="21" presetID="53"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500" fill="hold"/>
                                        <p:tgtEl>
                                          <p:spTgt spid="2052"/>
                                        </p:tgtEl>
                                        <p:attrNameLst>
                                          <p:attrName>ppt_w</p:attrName>
                                        </p:attrNameLst>
                                      </p:cBhvr>
                                      <p:tavLst>
                                        <p:tav tm="0">
                                          <p:val>
                                            <p:fltVal val="0"/>
                                          </p:val>
                                        </p:tav>
                                        <p:tav tm="100000">
                                          <p:val>
                                            <p:strVal val="#ppt_w"/>
                                          </p:val>
                                        </p:tav>
                                      </p:tavLst>
                                    </p:anim>
                                    <p:anim calcmode="lin" valueType="num">
                                      <p:cBhvr>
                                        <p:cTn id="24" dur="500" fill="hold"/>
                                        <p:tgtEl>
                                          <p:spTgt spid="2052"/>
                                        </p:tgtEl>
                                        <p:attrNameLst>
                                          <p:attrName>ppt_h</p:attrName>
                                        </p:attrNameLst>
                                      </p:cBhvr>
                                      <p:tavLst>
                                        <p:tav tm="0">
                                          <p:val>
                                            <p:fltVal val="0"/>
                                          </p:val>
                                        </p:tav>
                                        <p:tav tm="100000">
                                          <p:val>
                                            <p:strVal val="#ppt_h"/>
                                          </p:val>
                                        </p:tav>
                                      </p:tavLst>
                                    </p:anim>
                                    <p:animEffect transition="in" filter="fade">
                                      <p:cBhvr>
                                        <p:cTn id="25" dur="500"/>
                                        <p:tgtEl>
                                          <p:spTgt spid="2052"/>
                                        </p:tgtEl>
                                      </p:cBhvr>
                                    </p:animEffect>
                                  </p:childTnLst>
                                </p:cTn>
                              </p:par>
                              <p:par>
                                <p:cTn id="26" presetID="53" presetClass="entr" presetSubtype="16"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500" fill="hold"/>
                                        <p:tgtEl>
                                          <p:spTgt spid="2054"/>
                                        </p:tgtEl>
                                        <p:attrNameLst>
                                          <p:attrName>ppt_w</p:attrName>
                                        </p:attrNameLst>
                                      </p:cBhvr>
                                      <p:tavLst>
                                        <p:tav tm="0">
                                          <p:val>
                                            <p:fltVal val="0"/>
                                          </p:val>
                                        </p:tav>
                                        <p:tav tm="100000">
                                          <p:val>
                                            <p:strVal val="#ppt_w"/>
                                          </p:val>
                                        </p:tav>
                                      </p:tavLst>
                                    </p:anim>
                                    <p:anim calcmode="lin" valueType="num">
                                      <p:cBhvr>
                                        <p:cTn id="29" dur="500" fill="hold"/>
                                        <p:tgtEl>
                                          <p:spTgt spid="2054"/>
                                        </p:tgtEl>
                                        <p:attrNameLst>
                                          <p:attrName>ppt_h</p:attrName>
                                        </p:attrNameLst>
                                      </p:cBhvr>
                                      <p:tavLst>
                                        <p:tav tm="0">
                                          <p:val>
                                            <p:fltVal val="0"/>
                                          </p:val>
                                        </p:tav>
                                        <p:tav tm="100000">
                                          <p:val>
                                            <p:strVal val="#ppt_h"/>
                                          </p:val>
                                        </p:tav>
                                      </p:tavLst>
                                    </p:anim>
                                    <p:animEffect transition="in" filter="fade">
                                      <p:cBhvr>
                                        <p:cTn id="3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grpSp>
        <p:nvGrpSpPr>
          <p:cNvPr id="2516" name="Google Shape;2516;p28"/>
          <p:cNvGrpSpPr/>
          <p:nvPr/>
        </p:nvGrpSpPr>
        <p:grpSpPr>
          <a:xfrm>
            <a:off x="229588" y="678028"/>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 name="组合 47">
            <a:extLst>
              <a:ext uri="{FF2B5EF4-FFF2-40B4-BE49-F238E27FC236}">
                <a16:creationId xmlns:a16="http://schemas.microsoft.com/office/drawing/2014/main" id="{4CA70AA9-8C10-CE2E-7A38-A0A3868BAAB4}"/>
              </a:ext>
            </a:extLst>
          </p:cNvPr>
          <p:cNvGrpSpPr/>
          <p:nvPr/>
        </p:nvGrpSpPr>
        <p:grpSpPr>
          <a:xfrm>
            <a:off x="1091387" y="5660770"/>
            <a:ext cx="4694438" cy="985764"/>
            <a:chOff x="3151567" y="4106353"/>
            <a:chExt cx="4182027" cy="1023787"/>
          </a:xfrm>
        </p:grpSpPr>
        <p:grpSp>
          <p:nvGrpSpPr>
            <p:cNvPr id="3" name="组合 31">
              <a:extLst>
                <a:ext uri="{FF2B5EF4-FFF2-40B4-BE49-F238E27FC236}">
                  <a16:creationId xmlns:a16="http://schemas.microsoft.com/office/drawing/2014/main" id="{C98F6D3E-F450-D61D-D076-DBF200DCCA5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B74179E7-34E6-46E9-D960-9E6E2513F61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B556643-B49E-BEAE-BF94-7E6C336D00B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29C51F19-526E-7376-C5D0-CAF829818C38}"/>
                </a:ext>
              </a:extLst>
            </p:cNvPr>
            <p:cNvSpPr txBox="1"/>
            <p:nvPr/>
          </p:nvSpPr>
          <p:spPr>
            <a:xfrm>
              <a:off x="4188375" y="4240935"/>
              <a:ext cx="2108402"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Vỉa</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hô</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B723BAF-ECB3-B46B-C71F-D679BF4A733E}"/>
              </a:ext>
            </a:extLst>
          </p:cNvPr>
          <p:cNvPicPr>
            <a:picLocks noChangeAspect="1"/>
          </p:cNvPicPr>
          <p:nvPr/>
        </p:nvPicPr>
        <p:blipFill>
          <a:blip r:embed="rId3"/>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AAB0EB66-32A5-BDBC-6902-04643411B918}"/>
              </a:ext>
            </a:extLst>
          </p:cNvPr>
          <p:cNvSpPr txBox="1"/>
          <p:nvPr/>
        </p:nvSpPr>
        <p:spPr>
          <a:xfrm>
            <a:off x="6123881" y="5676598"/>
            <a:ext cx="5065425" cy="954107"/>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rPr>
              <a:t>San </a:t>
            </a:r>
            <a:r>
              <a:rPr lang="en-US" sz="2800" b="1" i="0" dirty="0" err="1">
                <a:solidFill>
                  <a:srgbClr val="000000"/>
                </a:solidFill>
                <a:effectLst/>
                <a:latin typeface="Cambria" panose="02040503050406030204" pitchFamily="18" charset="0"/>
              </a:rPr>
              <a:t>hô</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tập</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trung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thành</a:t>
            </a:r>
            <a:r>
              <a:rPr lang="en-US" sz="2800" b="1" dirty="0">
                <a:latin typeface="Cambria" panose="02040503050406030204" pitchFamily="18" charset="0"/>
              </a:rPr>
              <a:t> </a:t>
            </a:r>
            <a:r>
              <a:rPr lang="en-US" sz="2800" b="1" dirty="0" err="1">
                <a:latin typeface="Cambria" panose="02040503050406030204" pitchFamily="18" charset="0"/>
              </a:rPr>
              <a:t>bờ</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bức</a:t>
            </a:r>
            <a:r>
              <a:rPr lang="en-US" sz="2800" b="1" dirty="0">
                <a:latin typeface="Cambria" panose="02040503050406030204" pitchFamily="18" charset="0"/>
              </a:rPr>
              <a:t> </a:t>
            </a:r>
            <a:r>
              <a:rPr lang="en-US" sz="2800" b="1" dirty="0" err="1">
                <a:latin typeface="Cambria" panose="02040503050406030204" pitchFamily="18" charset="0"/>
              </a:rPr>
              <a:t>tường</a:t>
            </a:r>
            <a:r>
              <a:rPr lang="en-US" sz="2800" b="1" dirty="0">
                <a:latin typeface="Cambria" panose="02040503050406030204" pitchFamily="18" charset="0"/>
              </a:rPr>
              <a:t> </a:t>
            </a:r>
            <a:r>
              <a:rPr lang="en-US" sz="2800" b="1" dirty="0" err="1">
                <a:latin typeface="Cambria" panose="02040503050406030204" pitchFamily="18" charset="0"/>
              </a:rPr>
              <a:t>đá</a:t>
            </a:r>
            <a:endParaRPr lang="en-US" sz="2800" b="1" dirty="0">
              <a:latin typeface="Cambria" panose="02040503050406030204" pitchFamily="18" charset="0"/>
            </a:endParaRPr>
          </a:p>
        </p:txBody>
      </p:sp>
      <p:pic>
        <p:nvPicPr>
          <p:cNvPr id="3074" name="Picture 2" descr="San hô – Wikipedia tiếng Việt">
            <a:extLst>
              <a:ext uri="{FF2B5EF4-FFF2-40B4-BE49-F238E27FC236}">
                <a16:creationId xmlns:a16="http://schemas.microsoft.com/office/drawing/2014/main" id="{8FFC3166-78AB-1449-225E-4BACF1A41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564" y="1438625"/>
            <a:ext cx="5270633" cy="39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89456" y="6301626"/>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14" name="Google Shape;7200;p49">
            <a:extLst>
              <a:ext uri="{FF2B5EF4-FFF2-40B4-BE49-F238E27FC236}">
                <a16:creationId xmlns:a16="http://schemas.microsoft.com/office/drawing/2014/main" id="{2EF74DA8-7A9F-A496-7F53-14E638694816}"/>
              </a:ext>
            </a:extLst>
          </p:cNvPr>
          <p:cNvGrpSpPr/>
          <p:nvPr/>
        </p:nvGrpSpPr>
        <p:grpSpPr>
          <a:xfrm>
            <a:off x="332062" y="3363647"/>
            <a:ext cx="3508741" cy="2414764"/>
            <a:chOff x="2864725" y="1066950"/>
            <a:chExt cx="1795825" cy="1592800"/>
          </a:xfrm>
        </p:grpSpPr>
        <p:sp>
          <p:nvSpPr>
            <p:cNvPr id="15" name="Google Shape;7201;p49">
              <a:extLst>
                <a:ext uri="{FF2B5EF4-FFF2-40B4-BE49-F238E27FC236}">
                  <a16:creationId xmlns:a16="http://schemas.microsoft.com/office/drawing/2014/main" id="{E21DDE5E-79FC-F1C5-F55C-02C9BBF4167C}"/>
                </a:ext>
              </a:extLst>
            </p:cNvPr>
            <p:cNvSpPr/>
            <p:nvPr/>
          </p:nvSpPr>
          <p:spPr>
            <a:xfrm>
              <a:off x="4111000" y="1971975"/>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4"/>
                    <a:pt x="11143" y="19770"/>
                    <a:pt x="11822" y="19770"/>
                  </a:cubicBezTo>
                  <a:cubicBezTo>
                    <a:pt x="16974" y="19770"/>
                    <a:pt x="21231" y="15994"/>
                    <a:pt x="20908" y="10347"/>
                  </a:cubicBezTo>
                  <a:cubicBezTo>
                    <a:pt x="20710" y="6543"/>
                    <a:pt x="17483" y="3120"/>
                    <a:pt x="12266" y="3120"/>
                  </a:cubicBezTo>
                  <a:cubicBezTo>
                    <a:pt x="12068" y="3120"/>
                    <a:pt x="11867" y="3125"/>
                    <a:pt x="11664" y="3135"/>
                  </a:cubicBezTo>
                  <a:cubicBezTo>
                    <a:pt x="11624" y="3137"/>
                    <a:pt x="11584" y="3137"/>
                    <a:pt x="11544" y="3137"/>
                  </a:cubicBezTo>
                  <a:cubicBezTo>
                    <a:pt x="9230" y="3137"/>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6" name="Google Shape;7202;p49">
              <a:extLst>
                <a:ext uri="{FF2B5EF4-FFF2-40B4-BE49-F238E27FC236}">
                  <a16:creationId xmlns:a16="http://schemas.microsoft.com/office/drawing/2014/main" id="{3CDB37EE-0268-D068-EC24-C0EAE916A126}"/>
                </a:ext>
              </a:extLst>
            </p:cNvPr>
            <p:cNvSpPr/>
            <p:nvPr/>
          </p:nvSpPr>
          <p:spPr>
            <a:xfrm>
              <a:off x="4111000" y="1971925"/>
              <a:ext cx="530775" cy="494325"/>
            </a:xfrm>
            <a:custGeom>
              <a:avLst/>
              <a:gdLst/>
              <a:ahLst/>
              <a:cxnLst/>
              <a:rect l="l" t="t" r="r" b="b"/>
              <a:pathLst>
                <a:path w="21231" h="19773" extrusionOk="0">
                  <a:moveTo>
                    <a:pt x="7511" y="1"/>
                  </a:moveTo>
                  <a:cubicBezTo>
                    <a:pt x="7488" y="1"/>
                    <a:pt x="7465" y="4"/>
                    <a:pt x="7441" y="10"/>
                  </a:cubicBezTo>
                  <a:lnTo>
                    <a:pt x="0" y="7359"/>
                  </a:lnTo>
                  <a:cubicBezTo>
                    <a:pt x="0" y="7359"/>
                    <a:pt x="2260" y="18133"/>
                    <a:pt x="9747" y="19571"/>
                  </a:cubicBezTo>
                  <a:cubicBezTo>
                    <a:pt x="10446" y="19706"/>
                    <a:pt x="11139" y="19772"/>
                    <a:pt x="11816" y="19772"/>
                  </a:cubicBezTo>
                  <a:cubicBezTo>
                    <a:pt x="16957" y="19772"/>
                    <a:pt x="21231" y="15996"/>
                    <a:pt x="20908" y="10349"/>
                  </a:cubicBezTo>
                  <a:cubicBezTo>
                    <a:pt x="20863" y="9185"/>
                    <a:pt x="20497" y="8044"/>
                    <a:pt x="19904" y="7040"/>
                  </a:cubicBezTo>
                  <a:lnTo>
                    <a:pt x="19904" y="7040"/>
                  </a:lnTo>
                  <a:cubicBezTo>
                    <a:pt x="19950" y="7314"/>
                    <a:pt x="19995" y="7610"/>
                    <a:pt x="20018" y="7907"/>
                  </a:cubicBezTo>
                  <a:cubicBezTo>
                    <a:pt x="20260" y="12545"/>
                    <a:pt x="16761" y="15651"/>
                    <a:pt x="12527" y="15651"/>
                  </a:cubicBezTo>
                  <a:cubicBezTo>
                    <a:pt x="11968" y="15651"/>
                    <a:pt x="11397" y="15597"/>
                    <a:pt x="10820" y="15485"/>
                  </a:cubicBezTo>
                  <a:cubicBezTo>
                    <a:pt x="4680" y="14298"/>
                    <a:pt x="2808" y="5442"/>
                    <a:pt x="2808" y="5442"/>
                  </a:cubicBezTo>
                  <a:lnTo>
                    <a:pt x="7989" y="329"/>
                  </a:lnTo>
                  <a:cubicBezTo>
                    <a:pt x="7810" y="130"/>
                    <a:pt x="7666" y="1"/>
                    <a:pt x="751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17" name="Google Shape;7203;p49">
              <a:extLst>
                <a:ext uri="{FF2B5EF4-FFF2-40B4-BE49-F238E27FC236}">
                  <a16:creationId xmlns:a16="http://schemas.microsoft.com/office/drawing/2014/main" id="{15E2F14C-16EC-DE08-CBA5-18DBCDB24795}"/>
                </a:ext>
              </a:extLst>
            </p:cNvPr>
            <p:cNvSpPr/>
            <p:nvPr/>
          </p:nvSpPr>
          <p:spPr>
            <a:xfrm>
              <a:off x="4096150" y="1962825"/>
              <a:ext cx="564400" cy="512650"/>
            </a:xfrm>
            <a:custGeom>
              <a:avLst/>
              <a:gdLst/>
              <a:ahLst/>
              <a:cxnLst/>
              <a:rect l="l" t="t" r="r" b="b"/>
              <a:pathLst>
                <a:path w="22576" h="20506" extrusionOk="0">
                  <a:moveTo>
                    <a:pt x="8037" y="961"/>
                  </a:moveTo>
                  <a:cubicBezTo>
                    <a:pt x="8095" y="1016"/>
                    <a:pt x="8160" y="1069"/>
                    <a:pt x="8195" y="1104"/>
                  </a:cubicBezTo>
                  <a:cubicBezTo>
                    <a:pt x="8401" y="1355"/>
                    <a:pt x="8583" y="1629"/>
                    <a:pt x="8766" y="1903"/>
                  </a:cubicBezTo>
                  <a:cubicBezTo>
                    <a:pt x="9222" y="2496"/>
                    <a:pt x="9747" y="3090"/>
                    <a:pt x="10409" y="3455"/>
                  </a:cubicBezTo>
                  <a:cubicBezTo>
                    <a:pt x="11322" y="3957"/>
                    <a:pt x="12235" y="3820"/>
                    <a:pt x="13217" y="3866"/>
                  </a:cubicBezTo>
                  <a:cubicBezTo>
                    <a:pt x="14335" y="3912"/>
                    <a:pt x="15454" y="4163"/>
                    <a:pt x="16481" y="4619"/>
                  </a:cubicBezTo>
                  <a:cubicBezTo>
                    <a:pt x="20270" y="6308"/>
                    <a:pt x="21753" y="10440"/>
                    <a:pt x="20475" y="14274"/>
                  </a:cubicBezTo>
                  <a:cubicBezTo>
                    <a:pt x="19320" y="17780"/>
                    <a:pt x="15970" y="19757"/>
                    <a:pt x="12454" y="19757"/>
                  </a:cubicBezTo>
                  <a:cubicBezTo>
                    <a:pt x="12009" y="19757"/>
                    <a:pt x="11562" y="19725"/>
                    <a:pt x="11117" y="19661"/>
                  </a:cubicBezTo>
                  <a:cubicBezTo>
                    <a:pt x="7647" y="19159"/>
                    <a:pt x="5159" y="16557"/>
                    <a:pt x="3516" y="13635"/>
                  </a:cubicBezTo>
                  <a:cubicBezTo>
                    <a:pt x="2488" y="11803"/>
                    <a:pt x="1658" y="9753"/>
                    <a:pt x="1216" y="7698"/>
                  </a:cubicBezTo>
                  <a:lnTo>
                    <a:pt x="1216" y="7698"/>
                  </a:lnTo>
                  <a:cubicBezTo>
                    <a:pt x="3497" y="5458"/>
                    <a:pt x="5759" y="3218"/>
                    <a:pt x="8037" y="961"/>
                  </a:cubicBezTo>
                  <a:close/>
                  <a:moveTo>
                    <a:pt x="8230" y="1"/>
                  </a:moveTo>
                  <a:cubicBezTo>
                    <a:pt x="8188" y="1"/>
                    <a:pt x="8147" y="3"/>
                    <a:pt x="8104" y="8"/>
                  </a:cubicBezTo>
                  <a:cubicBezTo>
                    <a:pt x="7991" y="21"/>
                    <a:pt x="7886" y="59"/>
                    <a:pt x="7796" y="112"/>
                  </a:cubicBezTo>
                  <a:lnTo>
                    <a:pt x="7796" y="112"/>
                  </a:lnTo>
                  <a:cubicBezTo>
                    <a:pt x="7699" y="141"/>
                    <a:pt x="7614" y="183"/>
                    <a:pt x="7556" y="237"/>
                  </a:cubicBezTo>
                  <a:cubicBezTo>
                    <a:pt x="5205" y="2542"/>
                    <a:pt x="2877" y="4847"/>
                    <a:pt x="549" y="7153"/>
                  </a:cubicBezTo>
                  <a:cubicBezTo>
                    <a:pt x="320" y="7358"/>
                    <a:pt x="1" y="7586"/>
                    <a:pt x="1" y="7883"/>
                  </a:cubicBezTo>
                  <a:cubicBezTo>
                    <a:pt x="1" y="8226"/>
                    <a:pt x="206" y="8659"/>
                    <a:pt x="298" y="8979"/>
                  </a:cubicBezTo>
                  <a:cubicBezTo>
                    <a:pt x="800" y="10736"/>
                    <a:pt x="1485" y="12425"/>
                    <a:pt x="2375" y="14000"/>
                  </a:cubicBezTo>
                  <a:cubicBezTo>
                    <a:pt x="3493" y="16009"/>
                    <a:pt x="4977" y="17881"/>
                    <a:pt x="6963" y="19113"/>
                  </a:cubicBezTo>
                  <a:cubicBezTo>
                    <a:pt x="8524" y="20066"/>
                    <a:pt x="10353" y="20506"/>
                    <a:pt x="12178" y="20506"/>
                  </a:cubicBezTo>
                  <a:cubicBezTo>
                    <a:pt x="13021" y="20506"/>
                    <a:pt x="13863" y="20412"/>
                    <a:pt x="14678" y="20232"/>
                  </a:cubicBezTo>
                  <a:cubicBezTo>
                    <a:pt x="17280" y="19661"/>
                    <a:pt x="19676" y="18063"/>
                    <a:pt x="20977" y="15712"/>
                  </a:cubicBezTo>
                  <a:cubicBezTo>
                    <a:pt x="22278" y="13384"/>
                    <a:pt x="22575" y="10303"/>
                    <a:pt x="21411" y="7860"/>
                  </a:cubicBezTo>
                  <a:cubicBezTo>
                    <a:pt x="20042" y="4984"/>
                    <a:pt x="17074" y="3387"/>
                    <a:pt x="13970" y="3135"/>
                  </a:cubicBezTo>
                  <a:cubicBezTo>
                    <a:pt x="13874" y="3130"/>
                    <a:pt x="13776" y="3128"/>
                    <a:pt x="13677" y="3128"/>
                  </a:cubicBezTo>
                  <a:cubicBezTo>
                    <a:pt x="13359" y="3128"/>
                    <a:pt x="13029" y="3150"/>
                    <a:pt x="12705" y="3150"/>
                  </a:cubicBezTo>
                  <a:cubicBezTo>
                    <a:pt x="12315" y="3150"/>
                    <a:pt x="11935" y="3118"/>
                    <a:pt x="11596" y="2976"/>
                  </a:cubicBezTo>
                  <a:cubicBezTo>
                    <a:pt x="10980" y="2725"/>
                    <a:pt x="10501" y="2222"/>
                    <a:pt x="10113" y="1720"/>
                  </a:cubicBezTo>
                  <a:cubicBezTo>
                    <a:pt x="9633" y="1131"/>
                    <a:pt x="9111" y="1"/>
                    <a:pt x="823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204;p49">
              <a:extLst>
                <a:ext uri="{FF2B5EF4-FFF2-40B4-BE49-F238E27FC236}">
                  <a16:creationId xmlns:a16="http://schemas.microsoft.com/office/drawing/2014/main" id="{42CA3043-70E9-CC98-8CA0-7662BB8F0062}"/>
                </a:ext>
              </a:extLst>
            </p:cNvPr>
            <p:cNvSpPr/>
            <p:nvPr/>
          </p:nvSpPr>
          <p:spPr>
            <a:xfrm>
              <a:off x="3301850" y="2133075"/>
              <a:ext cx="538700" cy="517525"/>
            </a:xfrm>
            <a:custGeom>
              <a:avLst/>
              <a:gdLst/>
              <a:ahLst/>
              <a:cxnLst/>
              <a:rect l="l" t="t" r="r" b="b"/>
              <a:pathLst>
                <a:path w="21548" h="20701" extrusionOk="0">
                  <a:moveTo>
                    <a:pt x="9724" y="0"/>
                  </a:moveTo>
                  <a:cubicBezTo>
                    <a:pt x="8925" y="137"/>
                    <a:pt x="9358" y="3652"/>
                    <a:pt x="7030" y="4520"/>
                  </a:cubicBezTo>
                  <a:cubicBezTo>
                    <a:pt x="1826" y="6437"/>
                    <a:pt x="0" y="11048"/>
                    <a:pt x="1324" y="14768"/>
                  </a:cubicBezTo>
                  <a:cubicBezTo>
                    <a:pt x="2733" y="18683"/>
                    <a:pt x="6020" y="20700"/>
                    <a:pt x="9547" y="20700"/>
                  </a:cubicBezTo>
                  <a:cubicBezTo>
                    <a:pt x="11448" y="20700"/>
                    <a:pt x="13419" y="20114"/>
                    <a:pt x="15202" y="18922"/>
                  </a:cubicBezTo>
                  <a:cubicBezTo>
                    <a:pt x="21547" y="14677"/>
                    <a:pt x="19447" y="3858"/>
                    <a:pt x="19447" y="3858"/>
                  </a:cubicBezTo>
                  <a:lnTo>
                    <a:pt x="9724" y="0"/>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9" name="Google Shape;7205;p49">
              <a:extLst>
                <a:ext uri="{FF2B5EF4-FFF2-40B4-BE49-F238E27FC236}">
                  <a16:creationId xmlns:a16="http://schemas.microsoft.com/office/drawing/2014/main" id="{2EE11F17-6965-D40F-B19E-C222B4CD668F}"/>
                </a:ext>
              </a:extLst>
            </p:cNvPr>
            <p:cNvSpPr/>
            <p:nvPr/>
          </p:nvSpPr>
          <p:spPr>
            <a:xfrm>
              <a:off x="3322375" y="2133075"/>
              <a:ext cx="518175" cy="517525"/>
            </a:xfrm>
            <a:custGeom>
              <a:avLst/>
              <a:gdLst/>
              <a:ahLst/>
              <a:cxnLst/>
              <a:rect l="l" t="t" r="r" b="b"/>
              <a:pathLst>
                <a:path w="20727" h="20701" extrusionOk="0">
                  <a:moveTo>
                    <a:pt x="8903" y="0"/>
                  </a:moveTo>
                  <a:cubicBezTo>
                    <a:pt x="8720" y="23"/>
                    <a:pt x="8606" y="206"/>
                    <a:pt x="8515" y="502"/>
                  </a:cubicBezTo>
                  <a:lnTo>
                    <a:pt x="15271" y="3196"/>
                  </a:lnTo>
                  <a:cubicBezTo>
                    <a:pt x="15271" y="3196"/>
                    <a:pt x="17006" y="12098"/>
                    <a:pt x="11801" y="15567"/>
                  </a:cubicBezTo>
                  <a:cubicBezTo>
                    <a:pt x="10335" y="16553"/>
                    <a:pt x="8711" y="17038"/>
                    <a:pt x="7144" y="17038"/>
                  </a:cubicBezTo>
                  <a:cubicBezTo>
                    <a:pt x="4247" y="17038"/>
                    <a:pt x="1544" y="15381"/>
                    <a:pt x="389" y="12166"/>
                  </a:cubicBezTo>
                  <a:cubicBezTo>
                    <a:pt x="298" y="11892"/>
                    <a:pt x="229" y="11596"/>
                    <a:pt x="161" y="11322"/>
                  </a:cubicBezTo>
                  <a:lnTo>
                    <a:pt x="161" y="11322"/>
                  </a:lnTo>
                  <a:cubicBezTo>
                    <a:pt x="1" y="12486"/>
                    <a:pt x="115" y="13650"/>
                    <a:pt x="503" y="14768"/>
                  </a:cubicBezTo>
                  <a:cubicBezTo>
                    <a:pt x="1912" y="18683"/>
                    <a:pt x="5199" y="20700"/>
                    <a:pt x="8726" y="20700"/>
                  </a:cubicBezTo>
                  <a:cubicBezTo>
                    <a:pt x="10627" y="20700"/>
                    <a:pt x="12598" y="20114"/>
                    <a:pt x="14381" y="18922"/>
                  </a:cubicBezTo>
                  <a:cubicBezTo>
                    <a:pt x="20726" y="14677"/>
                    <a:pt x="18626" y="3858"/>
                    <a:pt x="18626" y="3858"/>
                  </a:cubicBezTo>
                  <a:lnTo>
                    <a:pt x="8903" y="0"/>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0" name="Google Shape;7206;p49">
              <a:extLst>
                <a:ext uri="{FF2B5EF4-FFF2-40B4-BE49-F238E27FC236}">
                  <a16:creationId xmlns:a16="http://schemas.microsoft.com/office/drawing/2014/main" id="{DE5AA915-81ED-A611-3AD1-7AAB70243C56}"/>
                </a:ext>
              </a:extLst>
            </p:cNvPr>
            <p:cNvSpPr/>
            <p:nvPr/>
          </p:nvSpPr>
          <p:spPr>
            <a:xfrm>
              <a:off x="3299550" y="2123550"/>
              <a:ext cx="513025" cy="536200"/>
            </a:xfrm>
            <a:custGeom>
              <a:avLst/>
              <a:gdLst/>
              <a:ahLst/>
              <a:cxnLst/>
              <a:rect l="l" t="t" r="r" b="b"/>
              <a:pathLst>
                <a:path w="20521" h="21448" extrusionOk="0">
                  <a:moveTo>
                    <a:pt x="9990" y="932"/>
                  </a:moveTo>
                  <a:lnTo>
                    <a:pt x="9990" y="932"/>
                  </a:lnTo>
                  <a:cubicBezTo>
                    <a:pt x="12499" y="1940"/>
                    <a:pt x="15026" y="2931"/>
                    <a:pt x="17553" y="3942"/>
                  </a:cubicBezTo>
                  <a:cubicBezTo>
                    <a:pt x="17827" y="4056"/>
                    <a:pt x="18124" y="4170"/>
                    <a:pt x="18398" y="4284"/>
                  </a:cubicBezTo>
                  <a:cubicBezTo>
                    <a:pt x="18531" y="4329"/>
                    <a:pt x="18792" y="4502"/>
                    <a:pt x="18954" y="4512"/>
                  </a:cubicBezTo>
                  <a:lnTo>
                    <a:pt x="18954" y="4512"/>
                  </a:lnTo>
                  <a:cubicBezTo>
                    <a:pt x="18968" y="4604"/>
                    <a:pt x="18997" y="4702"/>
                    <a:pt x="19014" y="4787"/>
                  </a:cubicBezTo>
                  <a:cubicBezTo>
                    <a:pt x="19220" y="6156"/>
                    <a:pt x="19288" y="7548"/>
                    <a:pt x="19265" y="8941"/>
                  </a:cubicBezTo>
                  <a:cubicBezTo>
                    <a:pt x="19151" y="13460"/>
                    <a:pt x="17668" y="18162"/>
                    <a:pt x="13171" y="20034"/>
                  </a:cubicBezTo>
                  <a:cubicBezTo>
                    <a:pt x="12109" y="20472"/>
                    <a:pt x="10967" y="20700"/>
                    <a:pt x="9828" y="20700"/>
                  </a:cubicBezTo>
                  <a:cubicBezTo>
                    <a:pt x="8593" y="20700"/>
                    <a:pt x="7360" y="20432"/>
                    <a:pt x="6232" y="19874"/>
                  </a:cubicBezTo>
                  <a:cubicBezTo>
                    <a:pt x="3950" y="18756"/>
                    <a:pt x="2238" y="16496"/>
                    <a:pt x="1735" y="14008"/>
                  </a:cubicBezTo>
                  <a:cubicBezTo>
                    <a:pt x="982" y="10287"/>
                    <a:pt x="3379" y="6887"/>
                    <a:pt x="6711" y="5449"/>
                  </a:cubicBezTo>
                  <a:cubicBezTo>
                    <a:pt x="7351" y="5175"/>
                    <a:pt x="7967" y="4969"/>
                    <a:pt x="8469" y="4490"/>
                  </a:cubicBezTo>
                  <a:cubicBezTo>
                    <a:pt x="8880" y="4102"/>
                    <a:pt x="9154" y="3623"/>
                    <a:pt x="9359" y="3120"/>
                  </a:cubicBezTo>
                  <a:cubicBezTo>
                    <a:pt x="9565" y="2618"/>
                    <a:pt x="9679" y="2139"/>
                    <a:pt x="9816" y="1614"/>
                  </a:cubicBezTo>
                  <a:cubicBezTo>
                    <a:pt x="9861" y="1408"/>
                    <a:pt x="9907" y="1180"/>
                    <a:pt x="9975" y="975"/>
                  </a:cubicBezTo>
                  <a:cubicBezTo>
                    <a:pt x="9980" y="960"/>
                    <a:pt x="9985" y="946"/>
                    <a:pt x="9990" y="932"/>
                  </a:cubicBezTo>
                  <a:close/>
                  <a:moveTo>
                    <a:pt x="9970" y="1"/>
                  </a:moveTo>
                  <a:cubicBezTo>
                    <a:pt x="9921" y="1"/>
                    <a:pt x="9867" y="6"/>
                    <a:pt x="9809" y="18"/>
                  </a:cubicBezTo>
                  <a:lnTo>
                    <a:pt x="9809" y="18"/>
                  </a:lnTo>
                  <a:cubicBezTo>
                    <a:pt x="9675" y="36"/>
                    <a:pt x="9542" y="80"/>
                    <a:pt x="9428" y="153"/>
                  </a:cubicBezTo>
                  <a:cubicBezTo>
                    <a:pt x="9420" y="160"/>
                    <a:pt x="9411" y="167"/>
                    <a:pt x="9403" y="175"/>
                  </a:cubicBezTo>
                  <a:lnTo>
                    <a:pt x="9403" y="175"/>
                  </a:lnTo>
                  <a:cubicBezTo>
                    <a:pt x="8846" y="514"/>
                    <a:pt x="8743" y="1240"/>
                    <a:pt x="8606" y="1865"/>
                  </a:cubicBezTo>
                  <a:cubicBezTo>
                    <a:pt x="8332" y="2938"/>
                    <a:pt x="7990" y="4148"/>
                    <a:pt x="6894" y="4604"/>
                  </a:cubicBezTo>
                  <a:cubicBezTo>
                    <a:pt x="3858" y="5859"/>
                    <a:pt x="1188" y="8028"/>
                    <a:pt x="549" y="11383"/>
                  </a:cubicBezTo>
                  <a:cubicBezTo>
                    <a:pt x="1" y="14236"/>
                    <a:pt x="1233" y="17249"/>
                    <a:pt x="3356" y="19167"/>
                  </a:cubicBezTo>
                  <a:cubicBezTo>
                    <a:pt x="5060" y="20705"/>
                    <a:pt x="7295" y="21448"/>
                    <a:pt x="9559" y="21448"/>
                  </a:cubicBezTo>
                  <a:cubicBezTo>
                    <a:pt x="9781" y="21448"/>
                    <a:pt x="10004" y="21441"/>
                    <a:pt x="10227" y="21426"/>
                  </a:cubicBezTo>
                  <a:cubicBezTo>
                    <a:pt x="12806" y="21244"/>
                    <a:pt x="15454" y="20080"/>
                    <a:pt x="17234" y="18185"/>
                  </a:cubicBezTo>
                  <a:cubicBezTo>
                    <a:pt x="18877" y="16450"/>
                    <a:pt x="19767" y="14145"/>
                    <a:pt x="20178" y="11840"/>
                  </a:cubicBezTo>
                  <a:cubicBezTo>
                    <a:pt x="20498" y="9854"/>
                    <a:pt x="20521" y="7845"/>
                    <a:pt x="20361" y="5859"/>
                  </a:cubicBezTo>
                  <a:cubicBezTo>
                    <a:pt x="20315" y="5334"/>
                    <a:pt x="20247" y="4809"/>
                    <a:pt x="20156" y="4307"/>
                  </a:cubicBezTo>
                  <a:cubicBezTo>
                    <a:pt x="20110" y="4033"/>
                    <a:pt x="20041" y="3965"/>
                    <a:pt x="19790" y="3851"/>
                  </a:cubicBezTo>
                  <a:cubicBezTo>
                    <a:pt x="16686" y="2458"/>
                    <a:pt x="13445" y="1317"/>
                    <a:pt x="10272" y="62"/>
                  </a:cubicBezTo>
                  <a:cubicBezTo>
                    <a:pt x="10229" y="46"/>
                    <a:pt x="10184" y="34"/>
                    <a:pt x="10136" y="25"/>
                  </a:cubicBezTo>
                  <a:lnTo>
                    <a:pt x="10136" y="25"/>
                  </a:lnTo>
                  <a:cubicBezTo>
                    <a:pt x="10088" y="10"/>
                    <a:pt x="10033" y="1"/>
                    <a:pt x="997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207;p49">
              <a:extLst>
                <a:ext uri="{FF2B5EF4-FFF2-40B4-BE49-F238E27FC236}">
                  <a16:creationId xmlns:a16="http://schemas.microsoft.com/office/drawing/2014/main" id="{C61EBA21-C906-ECE0-8BE3-3E90AC84E91B}"/>
                </a:ext>
              </a:extLst>
            </p:cNvPr>
            <p:cNvSpPr/>
            <p:nvPr/>
          </p:nvSpPr>
          <p:spPr>
            <a:xfrm>
              <a:off x="3768625" y="2133075"/>
              <a:ext cx="538700" cy="517525"/>
            </a:xfrm>
            <a:custGeom>
              <a:avLst/>
              <a:gdLst/>
              <a:ahLst/>
              <a:cxnLst/>
              <a:rect l="l" t="t" r="r" b="b"/>
              <a:pathLst>
                <a:path w="21548" h="20701" extrusionOk="0">
                  <a:moveTo>
                    <a:pt x="11801" y="0"/>
                  </a:moveTo>
                  <a:lnTo>
                    <a:pt x="2100" y="3858"/>
                  </a:lnTo>
                  <a:cubicBezTo>
                    <a:pt x="2100" y="3858"/>
                    <a:pt x="0" y="14677"/>
                    <a:pt x="6323" y="18922"/>
                  </a:cubicBezTo>
                  <a:cubicBezTo>
                    <a:pt x="8106" y="20114"/>
                    <a:pt x="10077" y="20700"/>
                    <a:pt x="11978" y="20700"/>
                  </a:cubicBezTo>
                  <a:cubicBezTo>
                    <a:pt x="15504" y="20700"/>
                    <a:pt x="18792" y="18683"/>
                    <a:pt x="20201" y="14768"/>
                  </a:cubicBezTo>
                  <a:cubicBezTo>
                    <a:pt x="21547" y="11048"/>
                    <a:pt x="19721" y="6437"/>
                    <a:pt x="14494" y="4520"/>
                  </a:cubicBezTo>
                  <a:cubicBezTo>
                    <a:pt x="12166" y="3652"/>
                    <a:pt x="12600" y="137"/>
                    <a:pt x="11801"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2" name="Google Shape;7208;p49">
              <a:extLst>
                <a:ext uri="{FF2B5EF4-FFF2-40B4-BE49-F238E27FC236}">
                  <a16:creationId xmlns:a16="http://schemas.microsoft.com/office/drawing/2014/main" id="{79AB18DD-0EF0-B488-B33D-A92CC14CADE5}"/>
                </a:ext>
              </a:extLst>
            </p:cNvPr>
            <p:cNvSpPr/>
            <p:nvPr/>
          </p:nvSpPr>
          <p:spPr>
            <a:xfrm>
              <a:off x="3768625" y="2133075"/>
              <a:ext cx="518150" cy="517525"/>
            </a:xfrm>
            <a:custGeom>
              <a:avLst/>
              <a:gdLst/>
              <a:ahLst/>
              <a:cxnLst/>
              <a:rect l="l" t="t" r="r" b="b"/>
              <a:pathLst>
                <a:path w="20726" h="20701" extrusionOk="0">
                  <a:moveTo>
                    <a:pt x="11801" y="0"/>
                  </a:moveTo>
                  <a:lnTo>
                    <a:pt x="2100" y="3858"/>
                  </a:lnTo>
                  <a:cubicBezTo>
                    <a:pt x="2100" y="3858"/>
                    <a:pt x="0" y="14677"/>
                    <a:pt x="6323" y="18922"/>
                  </a:cubicBezTo>
                  <a:cubicBezTo>
                    <a:pt x="8106" y="20114"/>
                    <a:pt x="10079" y="20700"/>
                    <a:pt x="11983" y="20700"/>
                  </a:cubicBezTo>
                  <a:cubicBezTo>
                    <a:pt x="15515" y="20700"/>
                    <a:pt x="18807" y="18683"/>
                    <a:pt x="20201" y="14768"/>
                  </a:cubicBezTo>
                  <a:cubicBezTo>
                    <a:pt x="20589" y="13650"/>
                    <a:pt x="20726" y="12486"/>
                    <a:pt x="20543" y="11322"/>
                  </a:cubicBezTo>
                  <a:lnTo>
                    <a:pt x="20543" y="11322"/>
                  </a:lnTo>
                  <a:cubicBezTo>
                    <a:pt x="20497" y="11596"/>
                    <a:pt x="20406" y="11892"/>
                    <a:pt x="20315" y="12166"/>
                  </a:cubicBezTo>
                  <a:cubicBezTo>
                    <a:pt x="19159" y="15381"/>
                    <a:pt x="16466" y="17038"/>
                    <a:pt x="13569" y="17038"/>
                  </a:cubicBezTo>
                  <a:cubicBezTo>
                    <a:pt x="12003" y="17038"/>
                    <a:pt x="10376" y="16553"/>
                    <a:pt x="8902" y="15567"/>
                  </a:cubicBezTo>
                  <a:cubicBezTo>
                    <a:pt x="3698" y="12098"/>
                    <a:pt x="5433" y="3196"/>
                    <a:pt x="5433" y="3196"/>
                  </a:cubicBezTo>
                  <a:lnTo>
                    <a:pt x="12189" y="502"/>
                  </a:lnTo>
                  <a:cubicBezTo>
                    <a:pt x="12098" y="206"/>
                    <a:pt x="11983" y="23"/>
                    <a:pt x="118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 name="Google Shape;7209;p49">
              <a:extLst>
                <a:ext uri="{FF2B5EF4-FFF2-40B4-BE49-F238E27FC236}">
                  <a16:creationId xmlns:a16="http://schemas.microsoft.com/office/drawing/2014/main" id="{B42D5F6A-0417-3AFA-59AB-F69F3F1B37D2}"/>
                </a:ext>
              </a:extLst>
            </p:cNvPr>
            <p:cNvSpPr/>
            <p:nvPr/>
          </p:nvSpPr>
          <p:spPr>
            <a:xfrm>
              <a:off x="3796000" y="2123400"/>
              <a:ext cx="505600" cy="536200"/>
            </a:xfrm>
            <a:custGeom>
              <a:avLst/>
              <a:gdLst/>
              <a:ahLst/>
              <a:cxnLst/>
              <a:rect l="l" t="t" r="r" b="b"/>
              <a:pathLst>
                <a:path w="20224" h="21448" extrusionOk="0">
                  <a:moveTo>
                    <a:pt x="10470" y="854"/>
                  </a:moveTo>
                  <a:cubicBezTo>
                    <a:pt x="10623" y="1157"/>
                    <a:pt x="10737" y="1912"/>
                    <a:pt x="10774" y="2099"/>
                  </a:cubicBezTo>
                  <a:cubicBezTo>
                    <a:pt x="10957" y="2830"/>
                    <a:pt x="11185" y="3560"/>
                    <a:pt x="11619" y="4176"/>
                  </a:cubicBezTo>
                  <a:cubicBezTo>
                    <a:pt x="12190" y="4998"/>
                    <a:pt x="13034" y="5203"/>
                    <a:pt x="13901" y="5614"/>
                  </a:cubicBezTo>
                  <a:cubicBezTo>
                    <a:pt x="14883" y="6071"/>
                    <a:pt x="15819" y="6687"/>
                    <a:pt x="16595" y="7440"/>
                  </a:cubicBezTo>
                  <a:cubicBezTo>
                    <a:pt x="17919" y="8741"/>
                    <a:pt x="18786" y="10476"/>
                    <a:pt x="18923" y="12325"/>
                  </a:cubicBezTo>
                  <a:cubicBezTo>
                    <a:pt x="19060" y="14242"/>
                    <a:pt x="18330" y="16160"/>
                    <a:pt x="17188" y="17666"/>
                  </a:cubicBezTo>
                  <a:cubicBezTo>
                    <a:pt x="15655" y="19706"/>
                    <a:pt x="13352" y="20682"/>
                    <a:pt x="10981" y="20682"/>
                  </a:cubicBezTo>
                  <a:cubicBezTo>
                    <a:pt x="9611" y="20682"/>
                    <a:pt x="8219" y="20356"/>
                    <a:pt x="6940" y="19720"/>
                  </a:cubicBezTo>
                  <a:cubicBezTo>
                    <a:pt x="3562" y="18054"/>
                    <a:pt x="1964" y="14744"/>
                    <a:pt x="1462" y="11161"/>
                  </a:cubicBezTo>
                  <a:cubicBezTo>
                    <a:pt x="1152" y="8949"/>
                    <a:pt x="1164" y="6610"/>
                    <a:pt x="1559" y="4390"/>
                  </a:cubicBezTo>
                  <a:lnTo>
                    <a:pt x="1559" y="4390"/>
                  </a:lnTo>
                  <a:cubicBezTo>
                    <a:pt x="4529" y="3217"/>
                    <a:pt x="7499" y="2027"/>
                    <a:pt x="10470" y="854"/>
                  </a:cubicBezTo>
                  <a:close/>
                  <a:moveTo>
                    <a:pt x="10932" y="1"/>
                  </a:moveTo>
                  <a:cubicBezTo>
                    <a:pt x="10764" y="1"/>
                    <a:pt x="10579" y="53"/>
                    <a:pt x="10478" y="91"/>
                  </a:cubicBezTo>
                  <a:cubicBezTo>
                    <a:pt x="7442" y="1300"/>
                    <a:pt x="4406" y="2510"/>
                    <a:pt x="1393" y="3720"/>
                  </a:cubicBezTo>
                  <a:cubicBezTo>
                    <a:pt x="1051" y="3834"/>
                    <a:pt x="549" y="3948"/>
                    <a:pt x="412" y="4313"/>
                  </a:cubicBezTo>
                  <a:cubicBezTo>
                    <a:pt x="275" y="4633"/>
                    <a:pt x="275" y="5067"/>
                    <a:pt x="252" y="5409"/>
                  </a:cubicBezTo>
                  <a:cubicBezTo>
                    <a:pt x="24" y="7258"/>
                    <a:pt x="1" y="9129"/>
                    <a:pt x="206" y="10978"/>
                  </a:cubicBezTo>
                  <a:cubicBezTo>
                    <a:pt x="480" y="13375"/>
                    <a:pt x="1188" y="15817"/>
                    <a:pt x="2717" y="17735"/>
                  </a:cubicBezTo>
                  <a:cubicBezTo>
                    <a:pt x="4383" y="19834"/>
                    <a:pt x="7031" y="21113"/>
                    <a:pt x="9679" y="21387"/>
                  </a:cubicBezTo>
                  <a:cubicBezTo>
                    <a:pt x="10038" y="21427"/>
                    <a:pt x="10399" y="21447"/>
                    <a:pt x="10758" y="21447"/>
                  </a:cubicBezTo>
                  <a:cubicBezTo>
                    <a:pt x="13023" y="21447"/>
                    <a:pt x="15249" y="20650"/>
                    <a:pt x="16983" y="19173"/>
                  </a:cubicBezTo>
                  <a:cubicBezTo>
                    <a:pt x="18923" y="17506"/>
                    <a:pt x="20224" y="14904"/>
                    <a:pt x="20110" y="12325"/>
                  </a:cubicBezTo>
                  <a:cubicBezTo>
                    <a:pt x="19996" y="9175"/>
                    <a:pt x="17896" y="6573"/>
                    <a:pt x="15180" y="5181"/>
                  </a:cubicBezTo>
                  <a:cubicBezTo>
                    <a:pt x="14472" y="4793"/>
                    <a:pt x="13559" y="4633"/>
                    <a:pt x="12966" y="4017"/>
                  </a:cubicBezTo>
                  <a:cubicBezTo>
                    <a:pt x="12555" y="3560"/>
                    <a:pt x="12304" y="2989"/>
                    <a:pt x="12121" y="2419"/>
                  </a:cubicBezTo>
                  <a:cubicBezTo>
                    <a:pt x="11927" y="1772"/>
                    <a:pt x="11896" y="431"/>
                    <a:pt x="11199" y="74"/>
                  </a:cubicBezTo>
                  <a:lnTo>
                    <a:pt x="11199" y="74"/>
                  </a:lnTo>
                  <a:cubicBezTo>
                    <a:pt x="11132" y="20"/>
                    <a:pt x="11035" y="1"/>
                    <a:pt x="10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210;p49">
              <a:extLst>
                <a:ext uri="{FF2B5EF4-FFF2-40B4-BE49-F238E27FC236}">
                  <a16:creationId xmlns:a16="http://schemas.microsoft.com/office/drawing/2014/main" id="{03A33CAC-EE7A-AE31-03D3-9FF6806F2327}"/>
                </a:ext>
              </a:extLst>
            </p:cNvPr>
            <p:cNvSpPr/>
            <p:nvPr/>
          </p:nvSpPr>
          <p:spPr>
            <a:xfrm>
              <a:off x="3015375" y="1076825"/>
              <a:ext cx="1568700" cy="1195500"/>
            </a:xfrm>
            <a:custGeom>
              <a:avLst/>
              <a:gdLst/>
              <a:ahLst/>
              <a:cxnLst/>
              <a:rect l="l" t="t" r="r" b="b"/>
              <a:pathLst>
                <a:path w="62748" h="47820" extrusionOk="0">
                  <a:moveTo>
                    <a:pt x="31363" y="1"/>
                  </a:moveTo>
                  <a:cubicBezTo>
                    <a:pt x="8674" y="1"/>
                    <a:pt x="1" y="25565"/>
                    <a:pt x="2694" y="35563"/>
                  </a:cubicBezTo>
                  <a:cubicBezTo>
                    <a:pt x="4908" y="43939"/>
                    <a:pt x="15522" y="47820"/>
                    <a:pt x="31363" y="47820"/>
                  </a:cubicBezTo>
                  <a:cubicBezTo>
                    <a:pt x="47226" y="47820"/>
                    <a:pt x="57840" y="43939"/>
                    <a:pt x="60077" y="35563"/>
                  </a:cubicBezTo>
                  <a:cubicBezTo>
                    <a:pt x="62748" y="25565"/>
                    <a:pt x="54074" y="1"/>
                    <a:pt x="31363"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5" name="Google Shape;7211;p49">
              <a:extLst>
                <a:ext uri="{FF2B5EF4-FFF2-40B4-BE49-F238E27FC236}">
                  <a16:creationId xmlns:a16="http://schemas.microsoft.com/office/drawing/2014/main" id="{4A21E6AD-49D8-8E33-4450-F4E8A41747C6}"/>
                </a:ext>
              </a:extLst>
            </p:cNvPr>
            <p:cNvSpPr/>
            <p:nvPr/>
          </p:nvSpPr>
          <p:spPr>
            <a:xfrm>
              <a:off x="3039925" y="1281125"/>
              <a:ext cx="1519625" cy="991200"/>
            </a:xfrm>
            <a:custGeom>
              <a:avLst/>
              <a:gdLst/>
              <a:ahLst/>
              <a:cxnLst/>
              <a:rect l="l" t="t" r="r" b="b"/>
              <a:pathLst>
                <a:path w="60785" h="39648" extrusionOk="0">
                  <a:moveTo>
                    <a:pt x="11071" y="0"/>
                  </a:moveTo>
                  <a:lnTo>
                    <a:pt x="11071" y="0"/>
                  </a:lnTo>
                  <a:cubicBezTo>
                    <a:pt x="2899" y="8354"/>
                    <a:pt x="0" y="21022"/>
                    <a:pt x="1712" y="27391"/>
                  </a:cubicBezTo>
                  <a:cubicBezTo>
                    <a:pt x="3926" y="35767"/>
                    <a:pt x="14540" y="39648"/>
                    <a:pt x="30381" y="39648"/>
                  </a:cubicBezTo>
                  <a:cubicBezTo>
                    <a:pt x="46244" y="39648"/>
                    <a:pt x="56858" y="35767"/>
                    <a:pt x="59095" y="27391"/>
                  </a:cubicBezTo>
                  <a:cubicBezTo>
                    <a:pt x="60784" y="21022"/>
                    <a:pt x="57885" y="8354"/>
                    <a:pt x="49714" y="0"/>
                  </a:cubicBezTo>
                  <a:lnTo>
                    <a:pt x="49714" y="0"/>
                  </a:lnTo>
                  <a:cubicBezTo>
                    <a:pt x="55854" y="7533"/>
                    <a:pt x="57977" y="17713"/>
                    <a:pt x="56539" y="23054"/>
                  </a:cubicBezTo>
                  <a:cubicBezTo>
                    <a:pt x="54507" y="30677"/>
                    <a:pt x="44829" y="34215"/>
                    <a:pt x="30381" y="34215"/>
                  </a:cubicBezTo>
                  <a:cubicBezTo>
                    <a:pt x="15955" y="34215"/>
                    <a:pt x="6277" y="30677"/>
                    <a:pt x="4246" y="23054"/>
                  </a:cubicBezTo>
                  <a:cubicBezTo>
                    <a:pt x="2808" y="17713"/>
                    <a:pt x="4931" y="7533"/>
                    <a:pt x="110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6" name="Google Shape;7212;p49">
              <a:extLst>
                <a:ext uri="{FF2B5EF4-FFF2-40B4-BE49-F238E27FC236}">
                  <a16:creationId xmlns:a16="http://schemas.microsoft.com/office/drawing/2014/main" id="{77670055-8566-CAF1-0AF1-0A90D1DDD8E4}"/>
                </a:ext>
              </a:extLst>
            </p:cNvPr>
            <p:cNvSpPr/>
            <p:nvPr/>
          </p:nvSpPr>
          <p:spPr>
            <a:xfrm>
              <a:off x="3047900" y="1066950"/>
              <a:ext cx="1509925" cy="1214650"/>
            </a:xfrm>
            <a:custGeom>
              <a:avLst/>
              <a:gdLst/>
              <a:ahLst/>
              <a:cxnLst/>
              <a:rect l="l" t="t" r="r" b="b"/>
              <a:pathLst>
                <a:path w="60397" h="48586" extrusionOk="0">
                  <a:moveTo>
                    <a:pt x="30010" y="758"/>
                  </a:moveTo>
                  <a:cubicBezTo>
                    <a:pt x="30863" y="758"/>
                    <a:pt x="31719" y="797"/>
                    <a:pt x="32573" y="875"/>
                  </a:cubicBezTo>
                  <a:cubicBezTo>
                    <a:pt x="38347" y="1423"/>
                    <a:pt x="43711" y="3934"/>
                    <a:pt x="47934" y="7905"/>
                  </a:cubicBezTo>
                  <a:cubicBezTo>
                    <a:pt x="51746" y="11489"/>
                    <a:pt x="54599" y="16031"/>
                    <a:pt x="56425" y="20916"/>
                  </a:cubicBezTo>
                  <a:cubicBezTo>
                    <a:pt x="57931" y="24933"/>
                    <a:pt x="58936" y="29361"/>
                    <a:pt x="58571" y="33675"/>
                  </a:cubicBezTo>
                  <a:cubicBezTo>
                    <a:pt x="58502" y="34474"/>
                    <a:pt x="58388" y="35250"/>
                    <a:pt x="58183" y="36025"/>
                  </a:cubicBezTo>
                  <a:lnTo>
                    <a:pt x="58183" y="36025"/>
                  </a:lnTo>
                  <a:cubicBezTo>
                    <a:pt x="58183" y="36026"/>
                    <a:pt x="58183" y="36026"/>
                    <a:pt x="58183" y="36026"/>
                  </a:cubicBezTo>
                  <a:cubicBezTo>
                    <a:pt x="58183" y="36026"/>
                    <a:pt x="58183" y="36026"/>
                    <a:pt x="58183" y="36026"/>
                  </a:cubicBezTo>
                  <a:lnTo>
                    <a:pt x="58183" y="36026"/>
                  </a:lnTo>
                  <a:cubicBezTo>
                    <a:pt x="58182" y="36029"/>
                    <a:pt x="58181" y="36031"/>
                    <a:pt x="58180" y="36034"/>
                  </a:cubicBezTo>
                  <a:lnTo>
                    <a:pt x="58180" y="36034"/>
                  </a:lnTo>
                  <a:cubicBezTo>
                    <a:pt x="56740" y="41301"/>
                    <a:pt x="51880" y="44267"/>
                    <a:pt x="46930" y="45772"/>
                  </a:cubicBezTo>
                  <a:cubicBezTo>
                    <a:pt x="43483" y="46845"/>
                    <a:pt x="39877" y="47370"/>
                    <a:pt x="36293" y="47621"/>
                  </a:cubicBezTo>
                  <a:cubicBezTo>
                    <a:pt x="34279" y="47775"/>
                    <a:pt x="32254" y="47850"/>
                    <a:pt x="30229" y="47850"/>
                  </a:cubicBezTo>
                  <a:cubicBezTo>
                    <a:pt x="28055" y="47850"/>
                    <a:pt x="25879" y="47764"/>
                    <a:pt x="23716" y="47598"/>
                  </a:cubicBezTo>
                  <a:cubicBezTo>
                    <a:pt x="20133" y="47302"/>
                    <a:pt x="16572" y="46754"/>
                    <a:pt x="13148" y="45658"/>
                  </a:cubicBezTo>
                  <a:cubicBezTo>
                    <a:pt x="10500" y="44814"/>
                    <a:pt x="7898" y="43627"/>
                    <a:pt x="5776" y="41778"/>
                  </a:cubicBezTo>
                  <a:cubicBezTo>
                    <a:pt x="3950" y="40203"/>
                    <a:pt x="2603" y="38149"/>
                    <a:pt x="1964" y="35821"/>
                  </a:cubicBezTo>
                  <a:cubicBezTo>
                    <a:pt x="1530" y="34109"/>
                    <a:pt x="1439" y="32328"/>
                    <a:pt x="1553" y="30571"/>
                  </a:cubicBezTo>
                  <a:cubicBezTo>
                    <a:pt x="1781" y="25937"/>
                    <a:pt x="3196" y="21304"/>
                    <a:pt x="5273" y="17172"/>
                  </a:cubicBezTo>
                  <a:cubicBezTo>
                    <a:pt x="7647" y="12402"/>
                    <a:pt x="11071" y="8111"/>
                    <a:pt x="15476" y="5098"/>
                  </a:cubicBezTo>
                  <a:cubicBezTo>
                    <a:pt x="19784" y="2181"/>
                    <a:pt x="24863" y="758"/>
                    <a:pt x="30010" y="758"/>
                  </a:cubicBezTo>
                  <a:close/>
                  <a:moveTo>
                    <a:pt x="30198" y="1"/>
                  </a:moveTo>
                  <a:cubicBezTo>
                    <a:pt x="26030" y="1"/>
                    <a:pt x="21853" y="904"/>
                    <a:pt x="18124" y="2724"/>
                  </a:cubicBezTo>
                  <a:cubicBezTo>
                    <a:pt x="13057" y="5189"/>
                    <a:pt x="8903" y="9229"/>
                    <a:pt x="5913" y="13977"/>
                  </a:cubicBezTo>
                  <a:cubicBezTo>
                    <a:pt x="3242" y="18245"/>
                    <a:pt x="1370" y="23130"/>
                    <a:pt x="617" y="28106"/>
                  </a:cubicBezTo>
                  <a:cubicBezTo>
                    <a:pt x="1" y="32260"/>
                    <a:pt x="161" y="36665"/>
                    <a:pt x="2740" y="40157"/>
                  </a:cubicBezTo>
                  <a:cubicBezTo>
                    <a:pt x="6323" y="45019"/>
                    <a:pt x="12851" y="46868"/>
                    <a:pt x="18535" y="47781"/>
                  </a:cubicBezTo>
                  <a:cubicBezTo>
                    <a:pt x="22302" y="48364"/>
                    <a:pt x="26127" y="48586"/>
                    <a:pt x="29939" y="48586"/>
                  </a:cubicBezTo>
                  <a:cubicBezTo>
                    <a:pt x="30307" y="48586"/>
                    <a:pt x="30675" y="48584"/>
                    <a:pt x="31043" y="48580"/>
                  </a:cubicBezTo>
                  <a:cubicBezTo>
                    <a:pt x="35060" y="48534"/>
                    <a:pt x="39101" y="48238"/>
                    <a:pt x="43072" y="47461"/>
                  </a:cubicBezTo>
                  <a:cubicBezTo>
                    <a:pt x="48596" y="46389"/>
                    <a:pt x="54827" y="44197"/>
                    <a:pt x="57954" y="39153"/>
                  </a:cubicBezTo>
                  <a:cubicBezTo>
                    <a:pt x="58593" y="38149"/>
                    <a:pt x="59050" y="37053"/>
                    <a:pt x="59369" y="35912"/>
                  </a:cubicBezTo>
                  <a:cubicBezTo>
                    <a:pt x="60397" y="31963"/>
                    <a:pt x="59689" y="27535"/>
                    <a:pt x="58616" y="23678"/>
                  </a:cubicBezTo>
                  <a:cubicBezTo>
                    <a:pt x="57178" y="18565"/>
                    <a:pt x="54667" y="13680"/>
                    <a:pt x="51198" y="9663"/>
                  </a:cubicBezTo>
                  <a:cubicBezTo>
                    <a:pt x="47409" y="5303"/>
                    <a:pt x="42410" y="2062"/>
                    <a:pt x="36750" y="761"/>
                  </a:cubicBezTo>
                  <a:cubicBezTo>
                    <a:pt x="34614" y="255"/>
                    <a:pt x="32407" y="1"/>
                    <a:pt x="3019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 name="Google Shape;7213;p49">
              <a:extLst>
                <a:ext uri="{FF2B5EF4-FFF2-40B4-BE49-F238E27FC236}">
                  <a16:creationId xmlns:a16="http://schemas.microsoft.com/office/drawing/2014/main" id="{B5267DF1-ED1C-92AF-2423-C9EFCCFB5380}"/>
                </a:ext>
              </a:extLst>
            </p:cNvPr>
            <p:cNvSpPr/>
            <p:nvPr/>
          </p:nvSpPr>
          <p:spPr>
            <a:xfrm>
              <a:off x="3386875" y="1741050"/>
              <a:ext cx="166075" cy="170650"/>
            </a:xfrm>
            <a:custGeom>
              <a:avLst/>
              <a:gdLst/>
              <a:ahLst/>
              <a:cxnLst/>
              <a:rect l="l" t="t" r="r" b="b"/>
              <a:pathLst>
                <a:path w="6643" h="6826" extrusionOk="0">
                  <a:moveTo>
                    <a:pt x="3287" y="0"/>
                  </a:moveTo>
                  <a:cubicBezTo>
                    <a:pt x="1301" y="0"/>
                    <a:pt x="0" y="1621"/>
                    <a:pt x="0" y="3424"/>
                  </a:cubicBezTo>
                  <a:cubicBezTo>
                    <a:pt x="0" y="5205"/>
                    <a:pt x="1370" y="6825"/>
                    <a:pt x="3287" y="6825"/>
                  </a:cubicBezTo>
                  <a:cubicBezTo>
                    <a:pt x="5044" y="6825"/>
                    <a:pt x="6528" y="5615"/>
                    <a:pt x="6597" y="3607"/>
                  </a:cubicBezTo>
                  <a:cubicBezTo>
                    <a:pt x="6642" y="1553"/>
                    <a:pt x="5204" y="0"/>
                    <a:pt x="328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8" name="Google Shape;7214;p49">
              <a:extLst>
                <a:ext uri="{FF2B5EF4-FFF2-40B4-BE49-F238E27FC236}">
                  <a16:creationId xmlns:a16="http://schemas.microsoft.com/office/drawing/2014/main" id="{9475D41A-3A09-1F6C-C321-E2630033F10F}"/>
                </a:ext>
              </a:extLst>
            </p:cNvPr>
            <p:cNvSpPr/>
            <p:nvPr/>
          </p:nvSpPr>
          <p:spPr>
            <a:xfrm>
              <a:off x="4053925" y="1741050"/>
              <a:ext cx="166075" cy="170650"/>
            </a:xfrm>
            <a:custGeom>
              <a:avLst/>
              <a:gdLst/>
              <a:ahLst/>
              <a:cxnLst/>
              <a:rect l="l" t="t" r="r" b="b"/>
              <a:pathLst>
                <a:path w="6643" h="6826" extrusionOk="0">
                  <a:moveTo>
                    <a:pt x="3356" y="0"/>
                  </a:moveTo>
                  <a:cubicBezTo>
                    <a:pt x="1439" y="0"/>
                    <a:pt x="1" y="1553"/>
                    <a:pt x="69" y="3607"/>
                  </a:cubicBezTo>
                  <a:cubicBezTo>
                    <a:pt x="115" y="5615"/>
                    <a:pt x="1599" y="6825"/>
                    <a:pt x="3356" y="6825"/>
                  </a:cubicBezTo>
                  <a:cubicBezTo>
                    <a:pt x="5273" y="6825"/>
                    <a:pt x="6643" y="5205"/>
                    <a:pt x="6643" y="3424"/>
                  </a:cubicBezTo>
                  <a:cubicBezTo>
                    <a:pt x="6643" y="1621"/>
                    <a:pt x="5342" y="0"/>
                    <a:pt x="335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9" name="Google Shape;7215;p49">
              <a:extLst>
                <a:ext uri="{FF2B5EF4-FFF2-40B4-BE49-F238E27FC236}">
                  <a16:creationId xmlns:a16="http://schemas.microsoft.com/office/drawing/2014/main" id="{864770FD-A429-EBD9-B1C1-84C7C2375FAD}"/>
                </a:ext>
              </a:extLst>
            </p:cNvPr>
            <p:cNvSpPr/>
            <p:nvPr/>
          </p:nvSpPr>
          <p:spPr>
            <a:xfrm>
              <a:off x="3309250" y="1962625"/>
              <a:ext cx="195200" cy="68900"/>
            </a:xfrm>
            <a:custGeom>
              <a:avLst/>
              <a:gdLst/>
              <a:ahLst/>
              <a:cxnLst/>
              <a:rect l="l" t="t" r="r" b="b"/>
              <a:pathLst>
                <a:path w="7808" h="2756" extrusionOk="0">
                  <a:moveTo>
                    <a:pt x="4086" y="1"/>
                  </a:moveTo>
                  <a:cubicBezTo>
                    <a:pt x="3922" y="1"/>
                    <a:pt x="3755" y="6"/>
                    <a:pt x="3584" y="16"/>
                  </a:cubicBezTo>
                  <a:cubicBezTo>
                    <a:pt x="1530" y="131"/>
                    <a:pt x="1" y="747"/>
                    <a:pt x="92" y="1614"/>
                  </a:cubicBezTo>
                  <a:cubicBezTo>
                    <a:pt x="161" y="2482"/>
                    <a:pt x="2443" y="2755"/>
                    <a:pt x="3927" y="2755"/>
                  </a:cubicBezTo>
                  <a:cubicBezTo>
                    <a:pt x="5388" y="2755"/>
                    <a:pt x="7807" y="2276"/>
                    <a:pt x="7602" y="1477"/>
                  </a:cubicBezTo>
                  <a:cubicBezTo>
                    <a:pt x="7412" y="720"/>
                    <a:pt x="6019" y="1"/>
                    <a:pt x="4086"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 name="Google Shape;7216;p49">
              <a:extLst>
                <a:ext uri="{FF2B5EF4-FFF2-40B4-BE49-F238E27FC236}">
                  <a16:creationId xmlns:a16="http://schemas.microsoft.com/office/drawing/2014/main" id="{34D039B8-296C-33EC-0CCB-FB0A2BFBD58D}"/>
                </a:ext>
              </a:extLst>
            </p:cNvPr>
            <p:cNvSpPr/>
            <p:nvPr/>
          </p:nvSpPr>
          <p:spPr>
            <a:xfrm>
              <a:off x="4105300" y="1962625"/>
              <a:ext cx="195175" cy="68900"/>
            </a:xfrm>
            <a:custGeom>
              <a:avLst/>
              <a:gdLst/>
              <a:ahLst/>
              <a:cxnLst/>
              <a:rect l="l" t="t" r="r" b="b"/>
              <a:pathLst>
                <a:path w="7807" h="2756" extrusionOk="0">
                  <a:moveTo>
                    <a:pt x="4089" y="1"/>
                  </a:moveTo>
                  <a:cubicBezTo>
                    <a:pt x="3925" y="1"/>
                    <a:pt x="3756" y="6"/>
                    <a:pt x="3584" y="16"/>
                  </a:cubicBezTo>
                  <a:cubicBezTo>
                    <a:pt x="1529" y="131"/>
                    <a:pt x="0" y="747"/>
                    <a:pt x="91" y="1614"/>
                  </a:cubicBezTo>
                  <a:cubicBezTo>
                    <a:pt x="183" y="2482"/>
                    <a:pt x="2442" y="2755"/>
                    <a:pt x="3926" y="2755"/>
                  </a:cubicBezTo>
                  <a:cubicBezTo>
                    <a:pt x="5387" y="2755"/>
                    <a:pt x="7806" y="2276"/>
                    <a:pt x="7601" y="1477"/>
                  </a:cubicBezTo>
                  <a:cubicBezTo>
                    <a:pt x="7412" y="720"/>
                    <a:pt x="6038" y="1"/>
                    <a:pt x="4089"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 name="Google Shape;7217;p49">
              <a:extLst>
                <a:ext uri="{FF2B5EF4-FFF2-40B4-BE49-F238E27FC236}">
                  <a16:creationId xmlns:a16="http://schemas.microsoft.com/office/drawing/2014/main" id="{3EB49148-7FF5-F2EF-8A9F-D66936F9CFF6}"/>
                </a:ext>
              </a:extLst>
            </p:cNvPr>
            <p:cNvSpPr/>
            <p:nvPr/>
          </p:nvSpPr>
          <p:spPr>
            <a:xfrm>
              <a:off x="3592300" y="1122200"/>
              <a:ext cx="307575" cy="96800"/>
            </a:xfrm>
            <a:custGeom>
              <a:avLst/>
              <a:gdLst/>
              <a:ahLst/>
              <a:cxnLst/>
              <a:rect l="l" t="t" r="r" b="b"/>
              <a:pathLst>
                <a:path w="12303" h="3872" extrusionOk="0">
                  <a:moveTo>
                    <a:pt x="6110" y="0"/>
                  </a:moveTo>
                  <a:cubicBezTo>
                    <a:pt x="3048" y="0"/>
                    <a:pt x="0" y="622"/>
                    <a:pt x="0" y="1883"/>
                  </a:cubicBezTo>
                  <a:cubicBezTo>
                    <a:pt x="0" y="3250"/>
                    <a:pt x="2868" y="3872"/>
                    <a:pt x="5835" y="3872"/>
                  </a:cubicBezTo>
                  <a:cubicBezTo>
                    <a:pt x="9012" y="3872"/>
                    <a:pt x="12303" y="3158"/>
                    <a:pt x="12303" y="1883"/>
                  </a:cubicBezTo>
                  <a:cubicBezTo>
                    <a:pt x="12303" y="634"/>
                    <a:pt x="9199" y="0"/>
                    <a:pt x="6110"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 name="Google Shape;7218;p49">
              <a:extLst>
                <a:ext uri="{FF2B5EF4-FFF2-40B4-BE49-F238E27FC236}">
                  <a16:creationId xmlns:a16="http://schemas.microsoft.com/office/drawing/2014/main" id="{F72F4689-EBBB-A272-032A-52AC43203EEB}"/>
                </a:ext>
              </a:extLst>
            </p:cNvPr>
            <p:cNvSpPr/>
            <p:nvPr/>
          </p:nvSpPr>
          <p:spPr>
            <a:xfrm>
              <a:off x="3413425" y="1208400"/>
              <a:ext cx="205075" cy="105500"/>
            </a:xfrm>
            <a:custGeom>
              <a:avLst/>
              <a:gdLst/>
              <a:ahLst/>
              <a:cxnLst/>
              <a:rect l="l" t="t" r="r" b="b"/>
              <a:pathLst>
                <a:path w="8203" h="4220" extrusionOk="0">
                  <a:moveTo>
                    <a:pt x="5435" y="0"/>
                  </a:moveTo>
                  <a:cubicBezTo>
                    <a:pt x="3105" y="0"/>
                    <a:pt x="0" y="1287"/>
                    <a:pt x="376" y="2909"/>
                  </a:cubicBezTo>
                  <a:cubicBezTo>
                    <a:pt x="592" y="3841"/>
                    <a:pt x="1575" y="4220"/>
                    <a:pt x="2761" y="4220"/>
                  </a:cubicBezTo>
                  <a:cubicBezTo>
                    <a:pt x="5090" y="4220"/>
                    <a:pt x="8203" y="2762"/>
                    <a:pt x="7840" y="1175"/>
                  </a:cubicBezTo>
                  <a:cubicBezTo>
                    <a:pt x="7645" y="347"/>
                    <a:pt x="6644" y="0"/>
                    <a:pt x="5435"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3" name="Google Shape;7219;p49">
              <a:extLst>
                <a:ext uri="{FF2B5EF4-FFF2-40B4-BE49-F238E27FC236}">
                  <a16:creationId xmlns:a16="http://schemas.microsoft.com/office/drawing/2014/main" id="{5E5E3966-004E-5E56-D6AA-6D9EBCEC9724}"/>
                </a:ext>
              </a:extLst>
            </p:cNvPr>
            <p:cNvSpPr/>
            <p:nvPr/>
          </p:nvSpPr>
          <p:spPr>
            <a:xfrm>
              <a:off x="3635525" y="1240725"/>
              <a:ext cx="115475" cy="69000"/>
            </a:xfrm>
            <a:custGeom>
              <a:avLst/>
              <a:gdLst/>
              <a:ahLst/>
              <a:cxnLst/>
              <a:rect l="l" t="t" r="r" b="b"/>
              <a:pathLst>
                <a:path w="4619" h="2760" extrusionOk="0">
                  <a:moveTo>
                    <a:pt x="1971" y="1"/>
                  </a:moveTo>
                  <a:cubicBezTo>
                    <a:pt x="1119" y="1"/>
                    <a:pt x="341" y="314"/>
                    <a:pt x="211" y="1000"/>
                  </a:cubicBezTo>
                  <a:cubicBezTo>
                    <a:pt x="0" y="2040"/>
                    <a:pt x="1512" y="2760"/>
                    <a:pt x="2779" y="2760"/>
                  </a:cubicBezTo>
                  <a:cubicBezTo>
                    <a:pt x="3570" y="2760"/>
                    <a:pt x="4266" y="2479"/>
                    <a:pt x="4388" y="1822"/>
                  </a:cubicBezTo>
                  <a:cubicBezTo>
                    <a:pt x="4619" y="670"/>
                    <a:pt x="3216" y="1"/>
                    <a:pt x="1971"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4" name="Google Shape;7220;p49">
              <a:extLst>
                <a:ext uri="{FF2B5EF4-FFF2-40B4-BE49-F238E27FC236}">
                  <a16:creationId xmlns:a16="http://schemas.microsoft.com/office/drawing/2014/main" id="{78DD4B25-135B-57A0-7A03-09660C81FF13}"/>
                </a:ext>
              </a:extLst>
            </p:cNvPr>
            <p:cNvSpPr/>
            <p:nvPr/>
          </p:nvSpPr>
          <p:spPr>
            <a:xfrm>
              <a:off x="3643650" y="1768975"/>
              <a:ext cx="315000" cy="136150"/>
            </a:xfrm>
            <a:custGeom>
              <a:avLst/>
              <a:gdLst/>
              <a:ahLst/>
              <a:cxnLst/>
              <a:rect l="l" t="t" r="r" b="b"/>
              <a:pathLst>
                <a:path w="12600" h="5446" extrusionOk="0">
                  <a:moveTo>
                    <a:pt x="2495" y="1"/>
                  </a:moveTo>
                  <a:cubicBezTo>
                    <a:pt x="1738" y="1"/>
                    <a:pt x="1102" y="210"/>
                    <a:pt x="776" y="869"/>
                  </a:cubicBezTo>
                  <a:cubicBezTo>
                    <a:pt x="0" y="2467"/>
                    <a:pt x="2100" y="5252"/>
                    <a:pt x="6186" y="5434"/>
                  </a:cubicBezTo>
                  <a:cubicBezTo>
                    <a:pt x="6341" y="5442"/>
                    <a:pt x="6493" y="5446"/>
                    <a:pt x="6642" y="5446"/>
                  </a:cubicBezTo>
                  <a:cubicBezTo>
                    <a:pt x="10445" y="5446"/>
                    <a:pt x="12600" y="2997"/>
                    <a:pt x="12007" y="1394"/>
                  </a:cubicBezTo>
                  <a:cubicBezTo>
                    <a:pt x="11698" y="571"/>
                    <a:pt x="10875" y="351"/>
                    <a:pt x="9909" y="351"/>
                  </a:cubicBezTo>
                  <a:cubicBezTo>
                    <a:pt x="8796" y="351"/>
                    <a:pt x="7493" y="644"/>
                    <a:pt x="6570" y="644"/>
                  </a:cubicBezTo>
                  <a:cubicBezTo>
                    <a:pt x="6517" y="644"/>
                    <a:pt x="6465" y="643"/>
                    <a:pt x="6414" y="641"/>
                  </a:cubicBezTo>
                  <a:cubicBezTo>
                    <a:pt x="5358" y="584"/>
                    <a:pt x="3759"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5" name="Google Shape;7221;p49">
              <a:extLst>
                <a:ext uri="{FF2B5EF4-FFF2-40B4-BE49-F238E27FC236}">
                  <a16:creationId xmlns:a16="http://schemas.microsoft.com/office/drawing/2014/main" id="{49C55317-2853-3D17-42B2-13B4F37E469F}"/>
                </a:ext>
              </a:extLst>
            </p:cNvPr>
            <p:cNvSpPr/>
            <p:nvPr/>
          </p:nvSpPr>
          <p:spPr>
            <a:xfrm>
              <a:off x="3706425" y="1848725"/>
              <a:ext cx="186050" cy="56350"/>
            </a:xfrm>
            <a:custGeom>
              <a:avLst/>
              <a:gdLst/>
              <a:ahLst/>
              <a:cxnLst/>
              <a:rect l="l" t="t" r="r" b="b"/>
              <a:pathLst>
                <a:path w="7442" h="2254" extrusionOk="0">
                  <a:moveTo>
                    <a:pt x="3488" y="1"/>
                  </a:moveTo>
                  <a:cubicBezTo>
                    <a:pt x="2028" y="1"/>
                    <a:pt x="834" y="465"/>
                    <a:pt x="0" y="1149"/>
                  </a:cubicBezTo>
                  <a:cubicBezTo>
                    <a:pt x="913" y="1742"/>
                    <a:pt x="2146" y="2176"/>
                    <a:pt x="3675" y="2244"/>
                  </a:cubicBezTo>
                  <a:cubicBezTo>
                    <a:pt x="3819" y="2251"/>
                    <a:pt x="3962" y="2254"/>
                    <a:pt x="4102" y="2254"/>
                  </a:cubicBezTo>
                  <a:cubicBezTo>
                    <a:pt x="5424" y="2254"/>
                    <a:pt x="6554" y="1968"/>
                    <a:pt x="7441" y="1514"/>
                  </a:cubicBezTo>
                  <a:cubicBezTo>
                    <a:pt x="6620" y="715"/>
                    <a:pt x="5387" y="99"/>
                    <a:pt x="3789" y="7"/>
                  </a:cubicBezTo>
                  <a:cubicBezTo>
                    <a:pt x="3688" y="3"/>
                    <a:pt x="3587" y="1"/>
                    <a:pt x="348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6" name="Google Shape;7222;p49">
              <a:extLst>
                <a:ext uri="{FF2B5EF4-FFF2-40B4-BE49-F238E27FC236}">
                  <a16:creationId xmlns:a16="http://schemas.microsoft.com/office/drawing/2014/main" id="{62FBB2F4-3F56-E45A-C50D-4F66BED6B67C}"/>
                </a:ext>
              </a:extLst>
            </p:cNvPr>
            <p:cNvSpPr/>
            <p:nvPr/>
          </p:nvSpPr>
          <p:spPr>
            <a:xfrm>
              <a:off x="2899850" y="1792975"/>
              <a:ext cx="564075" cy="574950"/>
            </a:xfrm>
            <a:custGeom>
              <a:avLst/>
              <a:gdLst/>
              <a:ahLst/>
              <a:cxnLst/>
              <a:rect l="l" t="t" r="r" b="b"/>
              <a:pathLst>
                <a:path w="22563" h="22998" extrusionOk="0">
                  <a:moveTo>
                    <a:pt x="9167" y="0"/>
                  </a:moveTo>
                  <a:cubicBezTo>
                    <a:pt x="4354" y="0"/>
                    <a:pt x="587" y="3891"/>
                    <a:pt x="376" y="9016"/>
                  </a:cubicBezTo>
                  <a:cubicBezTo>
                    <a:pt x="1" y="18401"/>
                    <a:pt x="9254" y="22998"/>
                    <a:pt x="15153" y="22998"/>
                  </a:cubicBezTo>
                  <a:cubicBezTo>
                    <a:pt x="16069" y="22998"/>
                    <a:pt x="16904" y="22887"/>
                    <a:pt x="17609" y="22666"/>
                  </a:cubicBezTo>
                  <a:cubicBezTo>
                    <a:pt x="17609" y="22666"/>
                    <a:pt x="18317" y="21091"/>
                    <a:pt x="19550" y="19858"/>
                  </a:cubicBezTo>
                  <a:cubicBezTo>
                    <a:pt x="20851" y="18557"/>
                    <a:pt x="22562" y="17918"/>
                    <a:pt x="22562" y="17918"/>
                  </a:cubicBezTo>
                  <a:cubicBezTo>
                    <a:pt x="21992" y="17827"/>
                    <a:pt x="16354" y="14837"/>
                    <a:pt x="16788" y="11208"/>
                  </a:cubicBezTo>
                  <a:cubicBezTo>
                    <a:pt x="17450" y="5684"/>
                    <a:pt x="15829" y="1644"/>
                    <a:pt x="12063" y="457"/>
                  </a:cubicBezTo>
                  <a:cubicBezTo>
                    <a:pt x="11071" y="146"/>
                    <a:pt x="10099" y="0"/>
                    <a:pt x="9167"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7" name="Google Shape;7223;p49">
              <a:extLst>
                <a:ext uri="{FF2B5EF4-FFF2-40B4-BE49-F238E27FC236}">
                  <a16:creationId xmlns:a16="http://schemas.microsoft.com/office/drawing/2014/main" id="{98E5159C-F8A4-3647-8C41-999100B000A1}"/>
                </a:ext>
              </a:extLst>
            </p:cNvPr>
            <p:cNvSpPr/>
            <p:nvPr/>
          </p:nvSpPr>
          <p:spPr>
            <a:xfrm>
              <a:off x="2899850" y="1792975"/>
              <a:ext cx="564075" cy="574950"/>
            </a:xfrm>
            <a:custGeom>
              <a:avLst/>
              <a:gdLst/>
              <a:ahLst/>
              <a:cxnLst/>
              <a:rect l="l" t="t" r="r" b="b"/>
              <a:pathLst>
                <a:path w="22563" h="22998" extrusionOk="0">
                  <a:moveTo>
                    <a:pt x="9183" y="0"/>
                  </a:moveTo>
                  <a:cubicBezTo>
                    <a:pt x="4371" y="0"/>
                    <a:pt x="573" y="3902"/>
                    <a:pt x="376" y="9039"/>
                  </a:cubicBezTo>
                  <a:cubicBezTo>
                    <a:pt x="1" y="18404"/>
                    <a:pt x="9253" y="22998"/>
                    <a:pt x="15152" y="22998"/>
                  </a:cubicBezTo>
                  <a:cubicBezTo>
                    <a:pt x="16068" y="22998"/>
                    <a:pt x="16904" y="22887"/>
                    <a:pt x="17609" y="22666"/>
                  </a:cubicBezTo>
                  <a:lnTo>
                    <a:pt x="22562" y="17918"/>
                  </a:lnTo>
                  <a:cubicBezTo>
                    <a:pt x="22471" y="17918"/>
                    <a:pt x="22197" y="17804"/>
                    <a:pt x="21832" y="17599"/>
                  </a:cubicBezTo>
                  <a:lnTo>
                    <a:pt x="16628" y="20635"/>
                  </a:lnTo>
                  <a:cubicBezTo>
                    <a:pt x="16628" y="20635"/>
                    <a:pt x="3709" y="19767"/>
                    <a:pt x="4599" y="8994"/>
                  </a:cubicBezTo>
                  <a:cubicBezTo>
                    <a:pt x="4943" y="4783"/>
                    <a:pt x="7936" y="1567"/>
                    <a:pt x="11854" y="1567"/>
                  </a:cubicBezTo>
                  <a:cubicBezTo>
                    <a:pt x="12609" y="1567"/>
                    <a:pt x="13398" y="1686"/>
                    <a:pt x="14208" y="1941"/>
                  </a:cubicBezTo>
                  <a:cubicBezTo>
                    <a:pt x="14414" y="2009"/>
                    <a:pt x="14596" y="2078"/>
                    <a:pt x="14779" y="2169"/>
                  </a:cubicBezTo>
                  <a:cubicBezTo>
                    <a:pt x="14870" y="2192"/>
                    <a:pt x="14939" y="2237"/>
                    <a:pt x="15030" y="2260"/>
                  </a:cubicBezTo>
                  <a:cubicBezTo>
                    <a:pt x="14414" y="1667"/>
                    <a:pt x="13729" y="1165"/>
                    <a:pt x="12976" y="822"/>
                  </a:cubicBezTo>
                  <a:cubicBezTo>
                    <a:pt x="12907" y="799"/>
                    <a:pt x="12839" y="754"/>
                    <a:pt x="12793" y="731"/>
                  </a:cubicBezTo>
                  <a:cubicBezTo>
                    <a:pt x="12679" y="685"/>
                    <a:pt x="12588" y="640"/>
                    <a:pt x="12474" y="594"/>
                  </a:cubicBezTo>
                  <a:cubicBezTo>
                    <a:pt x="12337" y="548"/>
                    <a:pt x="12200" y="503"/>
                    <a:pt x="12063" y="457"/>
                  </a:cubicBezTo>
                  <a:cubicBezTo>
                    <a:pt x="11424" y="252"/>
                    <a:pt x="10785" y="115"/>
                    <a:pt x="10145" y="69"/>
                  </a:cubicBezTo>
                  <a:cubicBezTo>
                    <a:pt x="10031" y="46"/>
                    <a:pt x="9940" y="46"/>
                    <a:pt x="9826" y="23"/>
                  </a:cubicBezTo>
                  <a:cubicBezTo>
                    <a:pt x="9610" y="8"/>
                    <a:pt x="9395" y="0"/>
                    <a:pt x="918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224;p49">
              <a:extLst>
                <a:ext uri="{FF2B5EF4-FFF2-40B4-BE49-F238E27FC236}">
                  <a16:creationId xmlns:a16="http://schemas.microsoft.com/office/drawing/2014/main" id="{2B598335-8615-8490-7BB5-7D3804BF40C9}"/>
                </a:ext>
              </a:extLst>
            </p:cNvPr>
            <p:cNvSpPr/>
            <p:nvPr/>
          </p:nvSpPr>
          <p:spPr>
            <a:xfrm>
              <a:off x="2864725" y="1783575"/>
              <a:ext cx="614175" cy="593950"/>
            </a:xfrm>
            <a:custGeom>
              <a:avLst/>
              <a:gdLst/>
              <a:ahLst/>
              <a:cxnLst/>
              <a:rect l="l" t="t" r="r" b="b"/>
              <a:pathLst>
                <a:path w="24567" h="23758" extrusionOk="0">
                  <a:moveTo>
                    <a:pt x="10500" y="745"/>
                  </a:moveTo>
                  <a:cubicBezTo>
                    <a:pt x="12336" y="745"/>
                    <a:pt x="14227" y="1346"/>
                    <a:pt x="15499" y="2636"/>
                  </a:cubicBezTo>
                  <a:cubicBezTo>
                    <a:pt x="17166" y="4302"/>
                    <a:pt x="17713" y="6790"/>
                    <a:pt x="17736" y="9073"/>
                  </a:cubicBezTo>
                  <a:cubicBezTo>
                    <a:pt x="17759" y="10397"/>
                    <a:pt x="17348" y="11835"/>
                    <a:pt x="17736" y="13159"/>
                  </a:cubicBezTo>
                  <a:cubicBezTo>
                    <a:pt x="18033" y="14209"/>
                    <a:pt x="18740" y="15122"/>
                    <a:pt x="19494" y="15898"/>
                  </a:cubicBezTo>
                  <a:cubicBezTo>
                    <a:pt x="20247" y="16628"/>
                    <a:pt x="21091" y="17290"/>
                    <a:pt x="21982" y="17838"/>
                  </a:cubicBezTo>
                  <a:cubicBezTo>
                    <a:pt x="22259" y="18009"/>
                    <a:pt x="22574" y="18211"/>
                    <a:pt x="22900" y="18373"/>
                  </a:cubicBezTo>
                  <a:lnTo>
                    <a:pt x="22900" y="18373"/>
                  </a:lnTo>
                  <a:cubicBezTo>
                    <a:pt x="21008" y="19308"/>
                    <a:pt x="19457" y="20918"/>
                    <a:pt x="18557" y="22822"/>
                  </a:cubicBezTo>
                  <a:lnTo>
                    <a:pt x="18557" y="22822"/>
                  </a:lnTo>
                  <a:cubicBezTo>
                    <a:pt x="17907" y="22981"/>
                    <a:pt x="17232" y="23053"/>
                    <a:pt x="16547" y="23053"/>
                  </a:cubicBezTo>
                  <a:cubicBezTo>
                    <a:pt x="14115" y="23053"/>
                    <a:pt x="11560" y="22150"/>
                    <a:pt x="9542" y="21056"/>
                  </a:cubicBezTo>
                  <a:cubicBezTo>
                    <a:pt x="6004" y="19162"/>
                    <a:pt x="3219" y="15966"/>
                    <a:pt x="2534" y="11949"/>
                  </a:cubicBezTo>
                  <a:cubicBezTo>
                    <a:pt x="1736" y="7293"/>
                    <a:pt x="3950" y="1792"/>
                    <a:pt x="9017" y="879"/>
                  </a:cubicBezTo>
                  <a:cubicBezTo>
                    <a:pt x="9498" y="790"/>
                    <a:pt x="9997" y="745"/>
                    <a:pt x="10500" y="745"/>
                  </a:cubicBezTo>
                  <a:close/>
                  <a:moveTo>
                    <a:pt x="10783" y="0"/>
                  </a:moveTo>
                  <a:cubicBezTo>
                    <a:pt x="9280" y="0"/>
                    <a:pt x="7777" y="339"/>
                    <a:pt x="6460" y="1016"/>
                  </a:cubicBezTo>
                  <a:cubicBezTo>
                    <a:pt x="1393" y="3595"/>
                    <a:pt x="1" y="9963"/>
                    <a:pt x="2146" y="14939"/>
                  </a:cubicBezTo>
                  <a:cubicBezTo>
                    <a:pt x="3950" y="19116"/>
                    <a:pt x="7990" y="21946"/>
                    <a:pt x="12281" y="23156"/>
                  </a:cubicBezTo>
                  <a:cubicBezTo>
                    <a:pt x="13571" y="23523"/>
                    <a:pt x="14946" y="23757"/>
                    <a:pt x="16309" y="23757"/>
                  </a:cubicBezTo>
                  <a:cubicBezTo>
                    <a:pt x="17068" y="23757"/>
                    <a:pt x="17823" y="23685"/>
                    <a:pt x="18558" y="23521"/>
                  </a:cubicBezTo>
                  <a:cubicBezTo>
                    <a:pt x="18969" y="23453"/>
                    <a:pt x="19357" y="23362"/>
                    <a:pt x="19608" y="23019"/>
                  </a:cubicBezTo>
                  <a:cubicBezTo>
                    <a:pt x="19973" y="22449"/>
                    <a:pt x="20247" y="21832"/>
                    <a:pt x="20658" y="21262"/>
                  </a:cubicBezTo>
                  <a:cubicBezTo>
                    <a:pt x="21548" y="20075"/>
                    <a:pt x="22803" y="19116"/>
                    <a:pt x="24219" y="18591"/>
                  </a:cubicBezTo>
                  <a:cubicBezTo>
                    <a:pt x="24255" y="18575"/>
                    <a:pt x="24293" y="18554"/>
                    <a:pt x="24329" y="18530"/>
                  </a:cubicBezTo>
                  <a:lnTo>
                    <a:pt x="24329" y="18530"/>
                  </a:lnTo>
                  <a:cubicBezTo>
                    <a:pt x="24374" y="18501"/>
                    <a:pt x="24414" y="18469"/>
                    <a:pt x="24447" y="18431"/>
                  </a:cubicBezTo>
                  <a:cubicBezTo>
                    <a:pt x="24449" y="18429"/>
                    <a:pt x="24451" y="18426"/>
                    <a:pt x="24454" y="18423"/>
                  </a:cubicBezTo>
                  <a:lnTo>
                    <a:pt x="24454" y="18423"/>
                  </a:lnTo>
                  <a:cubicBezTo>
                    <a:pt x="24522" y="18348"/>
                    <a:pt x="24566" y="18259"/>
                    <a:pt x="24555" y="18170"/>
                  </a:cubicBezTo>
                  <a:lnTo>
                    <a:pt x="24555" y="18170"/>
                  </a:lnTo>
                  <a:cubicBezTo>
                    <a:pt x="24553" y="18094"/>
                    <a:pt x="24517" y="18027"/>
                    <a:pt x="24439" y="17986"/>
                  </a:cubicBezTo>
                  <a:lnTo>
                    <a:pt x="24439" y="17986"/>
                  </a:lnTo>
                  <a:cubicBezTo>
                    <a:pt x="24375" y="17941"/>
                    <a:pt x="24293" y="17923"/>
                    <a:pt x="24206" y="17921"/>
                  </a:cubicBezTo>
                  <a:lnTo>
                    <a:pt x="24206" y="17921"/>
                  </a:lnTo>
                  <a:cubicBezTo>
                    <a:pt x="23666" y="17768"/>
                    <a:pt x="23063" y="17333"/>
                    <a:pt x="22598" y="17016"/>
                  </a:cubicBezTo>
                  <a:cubicBezTo>
                    <a:pt x="21594" y="16377"/>
                    <a:pt x="20658" y="15601"/>
                    <a:pt x="19927" y="14665"/>
                  </a:cubicBezTo>
                  <a:cubicBezTo>
                    <a:pt x="19106" y="13661"/>
                    <a:pt x="18695" y="12565"/>
                    <a:pt x="18809" y="11287"/>
                  </a:cubicBezTo>
                  <a:cubicBezTo>
                    <a:pt x="18969" y="9712"/>
                    <a:pt x="18992" y="8114"/>
                    <a:pt x="18718" y="6562"/>
                  </a:cubicBezTo>
                  <a:cubicBezTo>
                    <a:pt x="18261" y="4074"/>
                    <a:pt x="16914" y="1769"/>
                    <a:pt x="14518" y="742"/>
                  </a:cubicBezTo>
                  <a:cubicBezTo>
                    <a:pt x="13350" y="247"/>
                    <a:pt x="12067" y="0"/>
                    <a:pt x="1078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grpSp>
      <p:pic>
        <p:nvPicPr>
          <p:cNvPr id="2" name="Picture 1">
            <a:extLst>
              <a:ext uri="{FF2B5EF4-FFF2-40B4-BE49-F238E27FC236}">
                <a16:creationId xmlns:a16="http://schemas.microsoft.com/office/drawing/2014/main" id="{D32413F2-6F3E-9CEB-2466-AE5525EC06E1}"/>
              </a:ext>
            </a:extLst>
          </p:cNvPr>
          <p:cNvPicPr>
            <a:picLocks noChangeAspect="1"/>
          </p:cNvPicPr>
          <p:nvPr/>
        </p:nvPicPr>
        <p:blipFill>
          <a:blip r:embed="rId3"/>
          <a:stretch>
            <a:fillRect/>
          </a:stretch>
        </p:blipFill>
        <p:spPr>
          <a:xfrm>
            <a:off x="3552839" y="1413379"/>
            <a:ext cx="7413379" cy="5809992"/>
          </a:xfrm>
          <a:prstGeom prst="rect">
            <a:avLst/>
          </a:prstGeom>
        </p:spPr>
      </p:pic>
    </p:spTree>
    <p:extLst>
      <p:ext uri="{BB962C8B-B14F-4D97-AF65-F5344CB8AC3E}">
        <p14:creationId xmlns:p14="http://schemas.microsoft.com/office/powerpoint/2010/main" val="38616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89456" y="6301626"/>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14" name="Google Shape;7200;p49">
            <a:extLst>
              <a:ext uri="{FF2B5EF4-FFF2-40B4-BE49-F238E27FC236}">
                <a16:creationId xmlns:a16="http://schemas.microsoft.com/office/drawing/2014/main" id="{2EF74DA8-7A9F-A496-7F53-14E638694816}"/>
              </a:ext>
            </a:extLst>
          </p:cNvPr>
          <p:cNvGrpSpPr/>
          <p:nvPr/>
        </p:nvGrpSpPr>
        <p:grpSpPr>
          <a:xfrm>
            <a:off x="332062" y="3363647"/>
            <a:ext cx="3508741" cy="2414764"/>
            <a:chOff x="2864725" y="1066950"/>
            <a:chExt cx="1795825" cy="1592800"/>
          </a:xfrm>
        </p:grpSpPr>
        <p:sp>
          <p:nvSpPr>
            <p:cNvPr id="15" name="Google Shape;7201;p49">
              <a:extLst>
                <a:ext uri="{FF2B5EF4-FFF2-40B4-BE49-F238E27FC236}">
                  <a16:creationId xmlns:a16="http://schemas.microsoft.com/office/drawing/2014/main" id="{E21DDE5E-79FC-F1C5-F55C-02C9BBF4167C}"/>
                </a:ext>
              </a:extLst>
            </p:cNvPr>
            <p:cNvSpPr/>
            <p:nvPr/>
          </p:nvSpPr>
          <p:spPr>
            <a:xfrm>
              <a:off x="4111000" y="1971975"/>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4"/>
                    <a:pt x="11143" y="19770"/>
                    <a:pt x="11822" y="19770"/>
                  </a:cubicBezTo>
                  <a:cubicBezTo>
                    <a:pt x="16974" y="19770"/>
                    <a:pt x="21231" y="15994"/>
                    <a:pt x="20908" y="10347"/>
                  </a:cubicBezTo>
                  <a:cubicBezTo>
                    <a:pt x="20710" y="6543"/>
                    <a:pt x="17483" y="3120"/>
                    <a:pt x="12266" y="3120"/>
                  </a:cubicBezTo>
                  <a:cubicBezTo>
                    <a:pt x="12068" y="3120"/>
                    <a:pt x="11867" y="3125"/>
                    <a:pt x="11664" y="3135"/>
                  </a:cubicBezTo>
                  <a:cubicBezTo>
                    <a:pt x="11624" y="3137"/>
                    <a:pt x="11584" y="3137"/>
                    <a:pt x="11544" y="3137"/>
                  </a:cubicBezTo>
                  <a:cubicBezTo>
                    <a:pt x="9230" y="3137"/>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6" name="Google Shape;7202;p49">
              <a:extLst>
                <a:ext uri="{FF2B5EF4-FFF2-40B4-BE49-F238E27FC236}">
                  <a16:creationId xmlns:a16="http://schemas.microsoft.com/office/drawing/2014/main" id="{3CDB37EE-0268-D068-EC24-C0EAE916A126}"/>
                </a:ext>
              </a:extLst>
            </p:cNvPr>
            <p:cNvSpPr/>
            <p:nvPr/>
          </p:nvSpPr>
          <p:spPr>
            <a:xfrm>
              <a:off x="4111000" y="1971925"/>
              <a:ext cx="530775" cy="494325"/>
            </a:xfrm>
            <a:custGeom>
              <a:avLst/>
              <a:gdLst/>
              <a:ahLst/>
              <a:cxnLst/>
              <a:rect l="l" t="t" r="r" b="b"/>
              <a:pathLst>
                <a:path w="21231" h="19773" extrusionOk="0">
                  <a:moveTo>
                    <a:pt x="7511" y="1"/>
                  </a:moveTo>
                  <a:cubicBezTo>
                    <a:pt x="7488" y="1"/>
                    <a:pt x="7465" y="4"/>
                    <a:pt x="7441" y="10"/>
                  </a:cubicBezTo>
                  <a:lnTo>
                    <a:pt x="0" y="7359"/>
                  </a:lnTo>
                  <a:cubicBezTo>
                    <a:pt x="0" y="7359"/>
                    <a:pt x="2260" y="18133"/>
                    <a:pt x="9747" y="19571"/>
                  </a:cubicBezTo>
                  <a:cubicBezTo>
                    <a:pt x="10446" y="19706"/>
                    <a:pt x="11139" y="19772"/>
                    <a:pt x="11816" y="19772"/>
                  </a:cubicBezTo>
                  <a:cubicBezTo>
                    <a:pt x="16957" y="19772"/>
                    <a:pt x="21231" y="15996"/>
                    <a:pt x="20908" y="10349"/>
                  </a:cubicBezTo>
                  <a:cubicBezTo>
                    <a:pt x="20863" y="9185"/>
                    <a:pt x="20497" y="8044"/>
                    <a:pt x="19904" y="7040"/>
                  </a:cubicBezTo>
                  <a:lnTo>
                    <a:pt x="19904" y="7040"/>
                  </a:lnTo>
                  <a:cubicBezTo>
                    <a:pt x="19950" y="7314"/>
                    <a:pt x="19995" y="7610"/>
                    <a:pt x="20018" y="7907"/>
                  </a:cubicBezTo>
                  <a:cubicBezTo>
                    <a:pt x="20260" y="12545"/>
                    <a:pt x="16761" y="15651"/>
                    <a:pt x="12527" y="15651"/>
                  </a:cubicBezTo>
                  <a:cubicBezTo>
                    <a:pt x="11968" y="15651"/>
                    <a:pt x="11397" y="15597"/>
                    <a:pt x="10820" y="15485"/>
                  </a:cubicBezTo>
                  <a:cubicBezTo>
                    <a:pt x="4680" y="14298"/>
                    <a:pt x="2808" y="5442"/>
                    <a:pt x="2808" y="5442"/>
                  </a:cubicBezTo>
                  <a:lnTo>
                    <a:pt x="7989" y="329"/>
                  </a:lnTo>
                  <a:cubicBezTo>
                    <a:pt x="7810" y="130"/>
                    <a:pt x="7666" y="1"/>
                    <a:pt x="751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17" name="Google Shape;7203;p49">
              <a:extLst>
                <a:ext uri="{FF2B5EF4-FFF2-40B4-BE49-F238E27FC236}">
                  <a16:creationId xmlns:a16="http://schemas.microsoft.com/office/drawing/2014/main" id="{15E2F14C-16EC-DE08-CBA5-18DBCDB24795}"/>
                </a:ext>
              </a:extLst>
            </p:cNvPr>
            <p:cNvSpPr/>
            <p:nvPr/>
          </p:nvSpPr>
          <p:spPr>
            <a:xfrm>
              <a:off x="4096150" y="1962825"/>
              <a:ext cx="564400" cy="512650"/>
            </a:xfrm>
            <a:custGeom>
              <a:avLst/>
              <a:gdLst/>
              <a:ahLst/>
              <a:cxnLst/>
              <a:rect l="l" t="t" r="r" b="b"/>
              <a:pathLst>
                <a:path w="22576" h="20506" extrusionOk="0">
                  <a:moveTo>
                    <a:pt x="8037" y="961"/>
                  </a:moveTo>
                  <a:cubicBezTo>
                    <a:pt x="8095" y="1016"/>
                    <a:pt x="8160" y="1069"/>
                    <a:pt x="8195" y="1104"/>
                  </a:cubicBezTo>
                  <a:cubicBezTo>
                    <a:pt x="8401" y="1355"/>
                    <a:pt x="8583" y="1629"/>
                    <a:pt x="8766" y="1903"/>
                  </a:cubicBezTo>
                  <a:cubicBezTo>
                    <a:pt x="9222" y="2496"/>
                    <a:pt x="9747" y="3090"/>
                    <a:pt x="10409" y="3455"/>
                  </a:cubicBezTo>
                  <a:cubicBezTo>
                    <a:pt x="11322" y="3957"/>
                    <a:pt x="12235" y="3820"/>
                    <a:pt x="13217" y="3866"/>
                  </a:cubicBezTo>
                  <a:cubicBezTo>
                    <a:pt x="14335" y="3912"/>
                    <a:pt x="15454" y="4163"/>
                    <a:pt x="16481" y="4619"/>
                  </a:cubicBezTo>
                  <a:cubicBezTo>
                    <a:pt x="20270" y="6308"/>
                    <a:pt x="21753" y="10440"/>
                    <a:pt x="20475" y="14274"/>
                  </a:cubicBezTo>
                  <a:cubicBezTo>
                    <a:pt x="19320" y="17780"/>
                    <a:pt x="15970" y="19757"/>
                    <a:pt x="12454" y="19757"/>
                  </a:cubicBezTo>
                  <a:cubicBezTo>
                    <a:pt x="12009" y="19757"/>
                    <a:pt x="11562" y="19725"/>
                    <a:pt x="11117" y="19661"/>
                  </a:cubicBezTo>
                  <a:cubicBezTo>
                    <a:pt x="7647" y="19159"/>
                    <a:pt x="5159" y="16557"/>
                    <a:pt x="3516" y="13635"/>
                  </a:cubicBezTo>
                  <a:cubicBezTo>
                    <a:pt x="2488" y="11803"/>
                    <a:pt x="1658" y="9753"/>
                    <a:pt x="1216" y="7698"/>
                  </a:cubicBezTo>
                  <a:lnTo>
                    <a:pt x="1216" y="7698"/>
                  </a:lnTo>
                  <a:cubicBezTo>
                    <a:pt x="3497" y="5458"/>
                    <a:pt x="5759" y="3218"/>
                    <a:pt x="8037" y="961"/>
                  </a:cubicBezTo>
                  <a:close/>
                  <a:moveTo>
                    <a:pt x="8230" y="1"/>
                  </a:moveTo>
                  <a:cubicBezTo>
                    <a:pt x="8188" y="1"/>
                    <a:pt x="8147" y="3"/>
                    <a:pt x="8104" y="8"/>
                  </a:cubicBezTo>
                  <a:cubicBezTo>
                    <a:pt x="7991" y="21"/>
                    <a:pt x="7886" y="59"/>
                    <a:pt x="7796" y="112"/>
                  </a:cubicBezTo>
                  <a:lnTo>
                    <a:pt x="7796" y="112"/>
                  </a:lnTo>
                  <a:cubicBezTo>
                    <a:pt x="7699" y="141"/>
                    <a:pt x="7614" y="183"/>
                    <a:pt x="7556" y="237"/>
                  </a:cubicBezTo>
                  <a:cubicBezTo>
                    <a:pt x="5205" y="2542"/>
                    <a:pt x="2877" y="4847"/>
                    <a:pt x="549" y="7153"/>
                  </a:cubicBezTo>
                  <a:cubicBezTo>
                    <a:pt x="320" y="7358"/>
                    <a:pt x="1" y="7586"/>
                    <a:pt x="1" y="7883"/>
                  </a:cubicBezTo>
                  <a:cubicBezTo>
                    <a:pt x="1" y="8226"/>
                    <a:pt x="206" y="8659"/>
                    <a:pt x="298" y="8979"/>
                  </a:cubicBezTo>
                  <a:cubicBezTo>
                    <a:pt x="800" y="10736"/>
                    <a:pt x="1485" y="12425"/>
                    <a:pt x="2375" y="14000"/>
                  </a:cubicBezTo>
                  <a:cubicBezTo>
                    <a:pt x="3493" y="16009"/>
                    <a:pt x="4977" y="17881"/>
                    <a:pt x="6963" y="19113"/>
                  </a:cubicBezTo>
                  <a:cubicBezTo>
                    <a:pt x="8524" y="20066"/>
                    <a:pt x="10353" y="20506"/>
                    <a:pt x="12178" y="20506"/>
                  </a:cubicBezTo>
                  <a:cubicBezTo>
                    <a:pt x="13021" y="20506"/>
                    <a:pt x="13863" y="20412"/>
                    <a:pt x="14678" y="20232"/>
                  </a:cubicBezTo>
                  <a:cubicBezTo>
                    <a:pt x="17280" y="19661"/>
                    <a:pt x="19676" y="18063"/>
                    <a:pt x="20977" y="15712"/>
                  </a:cubicBezTo>
                  <a:cubicBezTo>
                    <a:pt x="22278" y="13384"/>
                    <a:pt x="22575" y="10303"/>
                    <a:pt x="21411" y="7860"/>
                  </a:cubicBezTo>
                  <a:cubicBezTo>
                    <a:pt x="20042" y="4984"/>
                    <a:pt x="17074" y="3387"/>
                    <a:pt x="13970" y="3135"/>
                  </a:cubicBezTo>
                  <a:cubicBezTo>
                    <a:pt x="13874" y="3130"/>
                    <a:pt x="13776" y="3128"/>
                    <a:pt x="13677" y="3128"/>
                  </a:cubicBezTo>
                  <a:cubicBezTo>
                    <a:pt x="13359" y="3128"/>
                    <a:pt x="13029" y="3150"/>
                    <a:pt x="12705" y="3150"/>
                  </a:cubicBezTo>
                  <a:cubicBezTo>
                    <a:pt x="12315" y="3150"/>
                    <a:pt x="11935" y="3118"/>
                    <a:pt x="11596" y="2976"/>
                  </a:cubicBezTo>
                  <a:cubicBezTo>
                    <a:pt x="10980" y="2725"/>
                    <a:pt x="10501" y="2222"/>
                    <a:pt x="10113" y="1720"/>
                  </a:cubicBezTo>
                  <a:cubicBezTo>
                    <a:pt x="9633" y="1131"/>
                    <a:pt x="9111" y="1"/>
                    <a:pt x="823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204;p49">
              <a:extLst>
                <a:ext uri="{FF2B5EF4-FFF2-40B4-BE49-F238E27FC236}">
                  <a16:creationId xmlns:a16="http://schemas.microsoft.com/office/drawing/2014/main" id="{42CA3043-70E9-CC98-8CA0-7662BB8F0062}"/>
                </a:ext>
              </a:extLst>
            </p:cNvPr>
            <p:cNvSpPr/>
            <p:nvPr/>
          </p:nvSpPr>
          <p:spPr>
            <a:xfrm>
              <a:off x="3301850" y="2133075"/>
              <a:ext cx="538700" cy="517525"/>
            </a:xfrm>
            <a:custGeom>
              <a:avLst/>
              <a:gdLst/>
              <a:ahLst/>
              <a:cxnLst/>
              <a:rect l="l" t="t" r="r" b="b"/>
              <a:pathLst>
                <a:path w="21548" h="20701" extrusionOk="0">
                  <a:moveTo>
                    <a:pt x="9724" y="0"/>
                  </a:moveTo>
                  <a:cubicBezTo>
                    <a:pt x="8925" y="137"/>
                    <a:pt x="9358" y="3652"/>
                    <a:pt x="7030" y="4520"/>
                  </a:cubicBezTo>
                  <a:cubicBezTo>
                    <a:pt x="1826" y="6437"/>
                    <a:pt x="0" y="11048"/>
                    <a:pt x="1324" y="14768"/>
                  </a:cubicBezTo>
                  <a:cubicBezTo>
                    <a:pt x="2733" y="18683"/>
                    <a:pt x="6020" y="20700"/>
                    <a:pt x="9547" y="20700"/>
                  </a:cubicBezTo>
                  <a:cubicBezTo>
                    <a:pt x="11448" y="20700"/>
                    <a:pt x="13419" y="20114"/>
                    <a:pt x="15202" y="18922"/>
                  </a:cubicBezTo>
                  <a:cubicBezTo>
                    <a:pt x="21547" y="14677"/>
                    <a:pt x="19447" y="3858"/>
                    <a:pt x="19447" y="3858"/>
                  </a:cubicBezTo>
                  <a:lnTo>
                    <a:pt x="9724" y="0"/>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9" name="Google Shape;7205;p49">
              <a:extLst>
                <a:ext uri="{FF2B5EF4-FFF2-40B4-BE49-F238E27FC236}">
                  <a16:creationId xmlns:a16="http://schemas.microsoft.com/office/drawing/2014/main" id="{2EE11F17-6965-D40F-B19E-C222B4CD668F}"/>
                </a:ext>
              </a:extLst>
            </p:cNvPr>
            <p:cNvSpPr/>
            <p:nvPr/>
          </p:nvSpPr>
          <p:spPr>
            <a:xfrm>
              <a:off x="3322375" y="2133075"/>
              <a:ext cx="518175" cy="517525"/>
            </a:xfrm>
            <a:custGeom>
              <a:avLst/>
              <a:gdLst/>
              <a:ahLst/>
              <a:cxnLst/>
              <a:rect l="l" t="t" r="r" b="b"/>
              <a:pathLst>
                <a:path w="20727" h="20701" extrusionOk="0">
                  <a:moveTo>
                    <a:pt x="8903" y="0"/>
                  </a:moveTo>
                  <a:cubicBezTo>
                    <a:pt x="8720" y="23"/>
                    <a:pt x="8606" y="206"/>
                    <a:pt x="8515" y="502"/>
                  </a:cubicBezTo>
                  <a:lnTo>
                    <a:pt x="15271" y="3196"/>
                  </a:lnTo>
                  <a:cubicBezTo>
                    <a:pt x="15271" y="3196"/>
                    <a:pt x="17006" y="12098"/>
                    <a:pt x="11801" y="15567"/>
                  </a:cubicBezTo>
                  <a:cubicBezTo>
                    <a:pt x="10335" y="16553"/>
                    <a:pt x="8711" y="17038"/>
                    <a:pt x="7144" y="17038"/>
                  </a:cubicBezTo>
                  <a:cubicBezTo>
                    <a:pt x="4247" y="17038"/>
                    <a:pt x="1544" y="15381"/>
                    <a:pt x="389" y="12166"/>
                  </a:cubicBezTo>
                  <a:cubicBezTo>
                    <a:pt x="298" y="11892"/>
                    <a:pt x="229" y="11596"/>
                    <a:pt x="161" y="11322"/>
                  </a:cubicBezTo>
                  <a:lnTo>
                    <a:pt x="161" y="11322"/>
                  </a:lnTo>
                  <a:cubicBezTo>
                    <a:pt x="1" y="12486"/>
                    <a:pt x="115" y="13650"/>
                    <a:pt x="503" y="14768"/>
                  </a:cubicBezTo>
                  <a:cubicBezTo>
                    <a:pt x="1912" y="18683"/>
                    <a:pt x="5199" y="20700"/>
                    <a:pt x="8726" y="20700"/>
                  </a:cubicBezTo>
                  <a:cubicBezTo>
                    <a:pt x="10627" y="20700"/>
                    <a:pt x="12598" y="20114"/>
                    <a:pt x="14381" y="18922"/>
                  </a:cubicBezTo>
                  <a:cubicBezTo>
                    <a:pt x="20726" y="14677"/>
                    <a:pt x="18626" y="3858"/>
                    <a:pt x="18626" y="3858"/>
                  </a:cubicBezTo>
                  <a:lnTo>
                    <a:pt x="8903" y="0"/>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0" name="Google Shape;7206;p49">
              <a:extLst>
                <a:ext uri="{FF2B5EF4-FFF2-40B4-BE49-F238E27FC236}">
                  <a16:creationId xmlns:a16="http://schemas.microsoft.com/office/drawing/2014/main" id="{DE5AA915-81ED-A611-3AD1-7AAB70243C56}"/>
                </a:ext>
              </a:extLst>
            </p:cNvPr>
            <p:cNvSpPr/>
            <p:nvPr/>
          </p:nvSpPr>
          <p:spPr>
            <a:xfrm>
              <a:off x="3299550" y="2123550"/>
              <a:ext cx="513025" cy="536200"/>
            </a:xfrm>
            <a:custGeom>
              <a:avLst/>
              <a:gdLst/>
              <a:ahLst/>
              <a:cxnLst/>
              <a:rect l="l" t="t" r="r" b="b"/>
              <a:pathLst>
                <a:path w="20521" h="21448" extrusionOk="0">
                  <a:moveTo>
                    <a:pt x="9990" y="932"/>
                  </a:moveTo>
                  <a:lnTo>
                    <a:pt x="9990" y="932"/>
                  </a:lnTo>
                  <a:cubicBezTo>
                    <a:pt x="12499" y="1940"/>
                    <a:pt x="15026" y="2931"/>
                    <a:pt x="17553" y="3942"/>
                  </a:cubicBezTo>
                  <a:cubicBezTo>
                    <a:pt x="17827" y="4056"/>
                    <a:pt x="18124" y="4170"/>
                    <a:pt x="18398" y="4284"/>
                  </a:cubicBezTo>
                  <a:cubicBezTo>
                    <a:pt x="18531" y="4329"/>
                    <a:pt x="18792" y="4502"/>
                    <a:pt x="18954" y="4512"/>
                  </a:cubicBezTo>
                  <a:lnTo>
                    <a:pt x="18954" y="4512"/>
                  </a:lnTo>
                  <a:cubicBezTo>
                    <a:pt x="18968" y="4604"/>
                    <a:pt x="18997" y="4702"/>
                    <a:pt x="19014" y="4787"/>
                  </a:cubicBezTo>
                  <a:cubicBezTo>
                    <a:pt x="19220" y="6156"/>
                    <a:pt x="19288" y="7548"/>
                    <a:pt x="19265" y="8941"/>
                  </a:cubicBezTo>
                  <a:cubicBezTo>
                    <a:pt x="19151" y="13460"/>
                    <a:pt x="17668" y="18162"/>
                    <a:pt x="13171" y="20034"/>
                  </a:cubicBezTo>
                  <a:cubicBezTo>
                    <a:pt x="12109" y="20472"/>
                    <a:pt x="10967" y="20700"/>
                    <a:pt x="9828" y="20700"/>
                  </a:cubicBezTo>
                  <a:cubicBezTo>
                    <a:pt x="8593" y="20700"/>
                    <a:pt x="7360" y="20432"/>
                    <a:pt x="6232" y="19874"/>
                  </a:cubicBezTo>
                  <a:cubicBezTo>
                    <a:pt x="3950" y="18756"/>
                    <a:pt x="2238" y="16496"/>
                    <a:pt x="1735" y="14008"/>
                  </a:cubicBezTo>
                  <a:cubicBezTo>
                    <a:pt x="982" y="10287"/>
                    <a:pt x="3379" y="6887"/>
                    <a:pt x="6711" y="5449"/>
                  </a:cubicBezTo>
                  <a:cubicBezTo>
                    <a:pt x="7351" y="5175"/>
                    <a:pt x="7967" y="4969"/>
                    <a:pt x="8469" y="4490"/>
                  </a:cubicBezTo>
                  <a:cubicBezTo>
                    <a:pt x="8880" y="4102"/>
                    <a:pt x="9154" y="3623"/>
                    <a:pt x="9359" y="3120"/>
                  </a:cubicBezTo>
                  <a:cubicBezTo>
                    <a:pt x="9565" y="2618"/>
                    <a:pt x="9679" y="2139"/>
                    <a:pt x="9816" y="1614"/>
                  </a:cubicBezTo>
                  <a:cubicBezTo>
                    <a:pt x="9861" y="1408"/>
                    <a:pt x="9907" y="1180"/>
                    <a:pt x="9975" y="975"/>
                  </a:cubicBezTo>
                  <a:cubicBezTo>
                    <a:pt x="9980" y="960"/>
                    <a:pt x="9985" y="946"/>
                    <a:pt x="9990" y="932"/>
                  </a:cubicBezTo>
                  <a:close/>
                  <a:moveTo>
                    <a:pt x="9970" y="1"/>
                  </a:moveTo>
                  <a:cubicBezTo>
                    <a:pt x="9921" y="1"/>
                    <a:pt x="9867" y="6"/>
                    <a:pt x="9809" y="18"/>
                  </a:cubicBezTo>
                  <a:lnTo>
                    <a:pt x="9809" y="18"/>
                  </a:lnTo>
                  <a:cubicBezTo>
                    <a:pt x="9675" y="36"/>
                    <a:pt x="9542" y="80"/>
                    <a:pt x="9428" y="153"/>
                  </a:cubicBezTo>
                  <a:cubicBezTo>
                    <a:pt x="9420" y="160"/>
                    <a:pt x="9411" y="167"/>
                    <a:pt x="9403" y="175"/>
                  </a:cubicBezTo>
                  <a:lnTo>
                    <a:pt x="9403" y="175"/>
                  </a:lnTo>
                  <a:cubicBezTo>
                    <a:pt x="8846" y="514"/>
                    <a:pt x="8743" y="1240"/>
                    <a:pt x="8606" y="1865"/>
                  </a:cubicBezTo>
                  <a:cubicBezTo>
                    <a:pt x="8332" y="2938"/>
                    <a:pt x="7990" y="4148"/>
                    <a:pt x="6894" y="4604"/>
                  </a:cubicBezTo>
                  <a:cubicBezTo>
                    <a:pt x="3858" y="5859"/>
                    <a:pt x="1188" y="8028"/>
                    <a:pt x="549" y="11383"/>
                  </a:cubicBezTo>
                  <a:cubicBezTo>
                    <a:pt x="1" y="14236"/>
                    <a:pt x="1233" y="17249"/>
                    <a:pt x="3356" y="19167"/>
                  </a:cubicBezTo>
                  <a:cubicBezTo>
                    <a:pt x="5060" y="20705"/>
                    <a:pt x="7295" y="21448"/>
                    <a:pt x="9559" y="21448"/>
                  </a:cubicBezTo>
                  <a:cubicBezTo>
                    <a:pt x="9781" y="21448"/>
                    <a:pt x="10004" y="21441"/>
                    <a:pt x="10227" y="21426"/>
                  </a:cubicBezTo>
                  <a:cubicBezTo>
                    <a:pt x="12806" y="21244"/>
                    <a:pt x="15454" y="20080"/>
                    <a:pt x="17234" y="18185"/>
                  </a:cubicBezTo>
                  <a:cubicBezTo>
                    <a:pt x="18877" y="16450"/>
                    <a:pt x="19767" y="14145"/>
                    <a:pt x="20178" y="11840"/>
                  </a:cubicBezTo>
                  <a:cubicBezTo>
                    <a:pt x="20498" y="9854"/>
                    <a:pt x="20521" y="7845"/>
                    <a:pt x="20361" y="5859"/>
                  </a:cubicBezTo>
                  <a:cubicBezTo>
                    <a:pt x="20315" y="5334"/>
                    <a:pt x="20247" y="4809"/>
                    <a:pt x="20156" y="4307"/>
                  </a:cubicBezTo>
                  <a:cubicBezTo>
                    <a:pt x="20110" y="4033"/>
                    <a:pt x="20041" y="3965"/>
                    <a:pt x="19790" y="3851"/>
                  </a:cubicBezTo>
                  <a:cubicBezTo>
                    <a:pt x="16686" y="2458"/>
                    <a:pt x="13445" y="1317"/>
                    <a:pt x="10272" y="62"/>
                  </a:cubicBezTo>
                  <a:cubicBezTo>
                    <a:pt x="10229" y="46"/>
                    <a:pt x="10184" y="34"/>
                    <a:pt x="10136" y="25"/>
                  </a:cubicBezTo>
                  <a:lnTo>
                    <a:pt x="10136" y="25"/>
                  </a:lnTo>
                  <a:cubicBezTo>
                    <a:pt x="10088" y="10"/>
                    <a:pt x="10033" y="1"/>
                    <a:pt x="997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207;p49">
              <a:extLst>
                <a:ext uri="{FF2B5EF4-FFF2-40B4-BE49-F238E27FC236}">
                  <a16:creationId xmlns:a16="http://schemas.microsoft.com/office/drawing/2014/main" id="{C61EBA21-C906-ECE0-8BE3-3E90AC84E91B}"/>
                </a:ext>
              </a:extLst>
            </p:cNvPr>
            <p:cNvSpPr/>
            <p:nvPr/>
          </p:nvSpPr>
          <p:spPr>
            <a:xfrm>
              <a:off x="3768625" y="2133075"/>
              <a:ext cx="538700" cy="517525"/>
            </a:xfrm>
            <a:custGeom>
              <a:avLst/>
              <a:gdLst/>
              <a:ahLst/>
              <a:cxnLst/>
              <a:rect l="l" t="t" r="r" b="b"/>
              <a:pathLst>
                <a:path w="21548" h="20701" extrusionOk="0">
                  <a:moveTo>
                    <a:pt x="11801" y="0"/>
                  </a:moveTo>
                  <a:lnTo>
                    <a:pt x="2100" y="3858"/>
                  </a:lnTo>
                  <a:cubicBezTo>
                    <a:pt x="2100" y="3858"/>
                    <a:pt x="0" y="14677"/>
                    <a:pt x="6323" y="18922"/>
                  </a:cubicBezTo>
                  <a:cubicBezTo>
                    <a:pt x="8106" y="20114"/>
                    <a:pt x="10077" y="20700"/>
                    <a:pt x="11978" y="20700"/>
                  </a:cubicBezTo>
                  <a:cubicBezTo>
                    <a:pt x="15504" y="20700"/>
                    <a:pt x="18792" y="18683"/>
                    <a:pt x="20201" y="14768"/>
                  </a:cubicBezTo>
                  <a:cubicBezTo>
                    <a:pt x="21547" y="11048"/>
                    <a:pt x="19721" y="6437"/>
                    <a:pt x="14494" y="4520"/>
                  </a:cubicBezTo>
                  <a:cubicBezTo>
                    <a:pt x="12166" y="3652"/>
                    <a:pt x="12600" y="137"/>
                    <a:pt x="11801"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2" name="Google Shape;7208;p49">
              <a:extLst>
                <a:ext uri="{FF2B5EF4-FFF2-40B4-BE49-F238E27FC236}">
                  <a16:creationId xmlns:a16="http://schemas.microsoft.com/office/drawing/2014/main" id="{79AB18DD-0EF0-B488-B33D-A92CC14CADE5}"/>
                </a:ext>
              </a:extLst>
            </p:cNvPr>
            <p:cNvSpPr/>
            <p:nvPr/>
          </p:nvSpPr>
          <p:spPr>
            <a:xfrm>
              <a:off x="3768625" y="2133075"/>
              <a:ext cx="518150" cy="517525"/>
            </a:xfrm>
            <a:custGeom>
              <a:avLst/>
              <a:gdLst/>
              <a:ahLst/>
              <a:cxnLst/>
              <a:rect l="l" t="t" r="r" b="b"/>
              <a:pathLst>
                <a:path w="20726" h="20701" extrusionOk="0">
                  <a:moveTo>
                    <a:pt x="11801" y="0"/>
                  </a:moveTo>
                  <a:lnTo>
                    <a:pt x="2100" y="3858"/>
                  </a:lnTo>
                  <a:cubicBezTo>
                    <a:pt x="2100" y="3858"/>
                    <a:pt x="0" y="14677"/>
                    <a:pt x="6323" y="18922"/>
                  </a:cubicBezTo>
                  <a:cubicBezTo>
                    <a:pt x="8106" y="20114"/>
                    <a:pt x="10079" y="20700"/>
                    <a:pt x="11983" y="20700"/>
                  </a:cubicBezTo>
                  <a:cubicBezTo>
                    <a:pt x="15515" y="20700"/>
                    <a:pt x="18807" y="18683"/>
                    <a:pt x="20201" y="14768"/>
                  </a:cubicBezTo>
                  <a:cubicBezTo>
                    <a:pt x="20589" y="13650"/>
                    <a:pt x="20726" y="12486"/>
                    <a:pt x="20543" y="11322"/>
                  </a:cubicBezTo>
                  <a:lnTo>
                    <a:pt x="20543" y="11322"/>
                  </a:lnTo>
                  <a:cubicBezTo>
                    <a:pt x="20497" y="11596"/>
                    <a:pt x="20406" y="11892"/>
                    <a:pt x="20315" y="12166"/>
                  </a:cubicBezTo>
                  <a:cubicBezTo>
                    <a:pt x="19159" y="15381"/>
                    <a:pt x="16466" y="17038"/>
                    <a:pt x="13569" y="17038"/>
                  </a:cubicBezTo>
                  <a:cubicBezTo>
                    <a:pt x="12003" y="17038"/>
                    <a:pt x="10376" y="16553"/>
                    <a:pt x="8902" y="15567"/>
                  </a:cubicBezTo>
                  <a:cubicBezTo>
                    <a:pt x="3698" y="12098"/>
                    <a:pt x="5433" y="3196"/>
                    <a:pt x="5433" y="3196"/>
                  </a:cubicBezTo>
                  <a:lnTo>
                    <a:pt x="12189" y="502"/>
                  </a:lnTo>
                  <a:cubicBezTo>
                    <a:pt x="12098" y="206"/>
                    <a:pt x="11983" y="23"/>
                    <a:pt x="118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 name="Google Shape;7209;p49">
              <a:extLst>
                <a:ext uri="{FF2B5EF4-FFF2-40B4-BE49-F238E27FC236}">
                  <a16:creationId xmlns:a16="http://schemas.microsoft.com/office/drawing/2014/main" id="{B42D5F6A-0417-3AFA-59AB-F69F3F1B37D2}"/>
                </a:ext>
              </a:extLst>
            </p:cNvPr>
            <p:cNvSpPr/>
            <p:nvPr/>
          </p:nvSpPr>
          <p:spPr>
            <a:xfrm>
              <a:off x="3796000" y="2123400"/>
              <a:ext cx="505600" cy="536200"/>
            </a:xfrm>
            <a:custGeom>
              <a:avLst/>
              <a:gdLst/>
              <a:ahLst/>
              <a:cxnLst/>
              <a:rect l="l" t="t" r="r" b="b"/>
              <a:pathLst>
                <a:path w="20224" h="21448" extrusionOk="0">
                  <a:moveTo>
                    <a:pt x="10470" y="854"/>
                  </a:moveTo>
                  <a:cubicBezTo>
                    <a:pt x="10623" y="1157"/>
                    <a:pt x="10737" y="1912"/>
                    <a:pt x="10774" y="2099"/>
                  </a:cubicBezTo>
                  <a:cubicBezTo>
                    <a:pt x="10957" y="2830"/>
                    <a:pt x="11185" y="3560"/>
                    <a:pt x="11619" y="4176"/>
                  </a:cubicBezTo>
                  <a:cubicBezTo>
                    <a:pt x="12190" y="4998"/>
                    <a:pt x="13034" y="5203"/>
                    <a:pt x="13901" y="5614"/>
                  </a:cubicBezTo>
                  <a:cubicBezTo>
                    <a:pt x="14883" y="6071"/>
                    <a:pt x="15819" y="6687"/>
                    <a:pt x="16595" y="7440"/>
                  </a:cubicBezTo>
                  <a:cubicBezTo>
                    <a:pt x="17919" y="8741"/>
                    <a:pt x="18786" y="10476"/>
                    <a:pt x="18923" y="12325"/>
                  </a:cubicBezTo>
                  <a:cubicBezTo>
                    <a:pt x="19060" y="14242"/>
                    <a:pt x="18330" y="16160"/>
                    <a:pt x="17188" y="17666"/>
                  </a:cubicBezTo>
                  <a:cubicBezTo>
                    <a:pt x="15655" y="19706"/>
                    <a:pt x="13352" y="20682"/>
                    <a:pt x="10981" y="20682"/>
                  </a:cubicBezTo>
                  <a:cubicBezTo>
                    <a:pt x="9611" y="20682"/>
                    <a:pt x="8219" y="20356"/>
                    <a:pt x="6940" y="19720"/>
                  </a:cubicBezTo>
                  <a:cubicBezTo>
                    <a:pt x="3562" y="18054"/>
                    <a:pt x="1964" y="14744"/>
                    <a:pt x="1462" y="11161"/>
                  </a:cubicBezTo>
                  <a:cubicBezTo>
                    <a:pt x="1152" y="8949"/>
                    <a:pt x="1164" y="6610"/>
                    <a:pt x="1559" y="4390"/>
                  </a:cubicBezTo>
                  <a:lnTo>
                    <a:pt x="1559" y="4390"/>
                  </a:lnTo>
                  <a:cubicBezTo>
                    <a:pt x="4529" y="3217"/>
                    <a:pt x="7499" y="2027"/>
                    <a:pt x="10470" y="854"/>
                  </a:cubicBezTo>
                  <a:close/>
                  <a:moveTo>
                    <a:pt x="10932" y="1"/>
                  </a:moveTo>
                  <a:cubicBezTo>
                    <a:pt x="10764" y="1"/>
                    <a:pt x="10579" y="53"/>
                    <a:pt x="10478" y="91"/>
                  </a:cubicBezTo>
                  <a:cubicBezTo>
                    <a:pt x="7442" y="1300"/>
                    <a:pt x="4406" y="2510"/>
                    <a:pt x="1393" y="3720"/>
                  </a:cubicBezTo>
                  <a:cubicBezTo>
                    <a:pt x="1051" y="3834"/>
                    <a:pt x="549" y="3948"/>
                    <a:pt x="412" y="4313"/>
                  </a:cubicBezTo>
                  <a:cubicBezTo>
                    <a:pt x="275" y="4633"/>
                    <a:pt x="275" y="5067"/>
                    <a:pt x="252" y="5409"/>
                  </a:cubicBezTo>
                  <a:cubicBezTo>
                    <a:pt x="24" y="7258"/>
                    <a:pt x="1" y="9129"/>
                    <a:pt x="206" y="10978"/>
                  </a:cubicBezTo>
                  <a:cubicBezTo>
                    <a:pt x="480" y="13375"/>
                    <a:pt x="1188" y="15817"/>
                    <a:pt x="2717" y="17735"/>
                  </a:cubicBezTo>
                  <a:cubicBezTo>
                    <a:pt x="4383" y="19834"/>
                    <a:pt x="7031" y="21113"/>
                    <a:pt x="9679" y="21387"/>
                  </a:cubicBezTo>
                  <a:cubicBezTo>
                    <a:pt x="10038" y="21427"/>
                    <a:pt x="10399" y="21447"/>
                    <a:pt x="10758" y="21447"/>
                  </a:cubicBezTo>
                  <a:cubicBezTo>
                    <a:pt x="13023" y="21447"/>
                    <a:pt x="15249" y="20650"/>
                    <a:pt x="16983" y="19173"/>
                  </a:cubicBezTo>
                  <a:cubicBezTo>
                    <a:pt x="18923" y="17506"/>
                    <a:pt x="20224" y="14904"/>
                    <a:pt x="20110" y="12325"/>
                  </a:cubicBezTo>
                  <a:cubicBezTo>
                    <a:pt x="19996" y="9175"/>
                    <a:pt x="17896" y="6573"/>
                    <a:pt x="15180" y="5181"/>
                  </a:cubicBezTo>
                  <a:cubicBezTo>
                    <a:pt x="14472" y="4793"/>
                    <a:pt x="13559" y="4633"/>
                    <a:pt x="12966" y="4017"/>
                  </a:cubicBezTo>
                  <a:cubicBezTo>
                    <a:pt x="12555" y="3560"/>
                    <a:pt x="12304" y="2989"/>
                    <a:pt x="12121" y="2419"/>
                  </a:cubicBezTo>
                  <a:cubicBezTo>
                    <a:pt x="11927" y="1772"/>
                    <a:pt x="11896" y="431"/>
                    <a:pt x="11199" y="74"/>
                  </a:cubicBezTo>
                  <a:lnTo>
                    <a:pt x="11199" y="74"/>
                  </a:lnTo>
                  <a:cubicBezTo>
                    <a:pt x="11132" y="20"/>
                    <a:pt x="11035" y="1"/>
                    <a:pt x="10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210;p49">
              <a:extLst>
                <a:ext uri="{FF2B5EF4-FFF2-40B4-BE49-F238E27FC236}">
                  <a16:creationId xmlns:a16="http://schemas.microsoft.com/office/drawing/2014/main" id="{03A33CAC-EE7A-AE31-03D3-9FF6806F2327}"/>
                </a:ext>
              </a:extLst>
            </p:cNvPr>
            <p:cNvSpPr/>
            <p:nvPr/>
          </p:nvSpPr>
          <p:spPr>
            <a:xfrm>
              <a:off x="3015375" y="1076825"/>
              <a:ext cx="1568700" cy="1195500"/>
            </a:xfrm>
            <a:custGeom>
              <a:avLst/>
              <a:gdLst/>
              <a:ahLst/>
              <a:cxnLst/>
              <a:rect l="l" t="t" r="r" b="b"/>
              <a:pathLst>
                <a:path w="62748" h="47820" extrusionOk="0">
                  <a:moveTo>
                    <a:pt x="31363" y="1"/>
                  </a:moveTo>
                  <a:cubicBezTo>
                    <a:pt x="8674" y="1"/>
                    <a:pt x="1" y="25565"/>
                    <a:pt x="2694" y="35563"/>
                  </a:cubicBezTo>
                  <a:cubicBezTo>
                    <a:pt x="4908" y="43939"/>
                    <a:pt x="15522" y="47820"/>
                    <a:pt x="31363" y="47820"/>
                  </a:cubicBezTo>
                  <a:cubicBezTo>
                    <a:pt x="47226" y="47820"/>
                    <a:pt x="57840" y="43939"/>
                    <a:pt x="60077" y="35563"/>
                  </a:cubicBezTo>
                  <a:cubicBezTo>
                    <a:pt x="62748" y="25565"/>
                    <a:pt x="54074" y="1"/>
                    <a:pt x="31363"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5" name="Google Shape;7211;p49">
              <a:extLst>
                <a:ext uri="{FF2B5EF4-FFF2-40B4-BE49-F238E27FC236}">
                  <a16:creationId xmlns:a16="http://schemas.microsoft.com/office/drawing/2014/main" id="{4A21E6AD-49D8-8E33-4450-F4E8A41747C6}"/>
                </a:ext>
              </a:extLst>
            </p:cNvPr>
            <p:cNvSpPr/>
            <p:nvPr/>
          </p:nvSpPr>
          <p:spPr>
            <a:xfrm>
              <a:off x="3039925" y="1281125"/>
              <a:ext cx="1519625" cy="991200"/>
            </a:xfrm>
            <a:custGeom>
              <a:avLst/>
              <a:gdLst/>
              <a:ahLst/>
              <a:cxnLst/>
              <a:rect l="l" t="t" r="r" b="b"/>
              <a:pathLst>
                <a:path w="60785" h="39648" extrusionOk="0">
                  <a:moveTo>
                    <a:pt x="11071" y="0"/>
                  </a:moveTo>
                  <a:lnTo>
                    <a:pt x="11071" y="0"/>
                  </a:lnTo>
                  <a:cubicBezTo>
                    <a:pt x="2899" y="8354"/>
                    <a:pt x="0" y="21022"/>
                    <a:pt x="1712" y="27391"/>
                  </a:cubicBezTo>
                  <a:cubicBezTo>
                    <a:pt x="3926" y="35767"/>
                    <a:pt x="14540" y="39648"/>
                    <a:pt x="30381" y="39648"/>
                  </a:cubicBezTo>
                  <a:cubicBezTo>
                    <a:pt x="46244" y="39648"/>
                    <a:pt x="56858" y="35767"/>
                    <a:pt x="59095" y="27391"/>
                  </a:cubicBezTo>
                  <a:cubicBezTo>
                    <a:pt x="60784" y="21022"/>
                    <a:pt x="57885" y="8354"/>
                    <a:pt x="49714" y="0"/>
                  </a:cubicBezTo>
                  <a:lnTo>
                    <a:pt x="49714" y="0"/>
                  </a:lnTo>
                  <a:cubicBezTo>
                    <a:pt x="55854" y="7533"/>
                    <a:pt x="57977" y="17713"/>
                    <a:pt x="56539" y="23054"/>
                  </a:cubicBezTo>
                  <a:cubicBezTo>
                    <a:pt x="54507" y="30677"/>
                    <a:pt x="44829" y="34215"/>
                    <a:pt x="30381" y="34215"/>
                  </a:cubicBezTo>
                  <a:cubicBezTo>
                    <a:pt x="15955" y="34215"/>
                    <a:pt x="6277" y="30677"/>
                    <a:pt x="4246" y="23054"/>
                  </a:cubicBezTo>
                  <a:cubicBezTo>
                    <a:pt x="2808" y="17713"/>
                    <a:pt x="4931" y="7533"/>
                    <a:pt x="110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6" name="Google Shape;7212;p49">
              <a:extLst>
                <a:ext uri="{FF2B5EF4-FFF2-40B4-BE49-F238E27FC236}">
                  <a16:creationId xmlns:a16="http://schemas.microsoft.com/office/drawing/2014/main" id="{77670055-8566-CAF1-0AF1-0A90D1DDD8E4}"/>
                </a:ext>
              </a:extLst>
            </p:cNvPr>
            <p:cNvSpPr/>
            <p:nvPr/>
          </p:nvSpPr>
          <p:spPr>
            <a:xfrm>
              <a:off x="3047900" y="1066950"/>
              <a:ext cx="1509925" cy="1214650"/>
            </a:xfrm>
            <a:custGeom>
              <a:avLst/>
              <a:gdLst/>
              <a:ahLst/>
              <a:cxnLst/>
              <a:rect l="l" t="t" r="r" b="b"/>
              <a:pathLst>
                <a:path w="60397" h="48586" extrusionOk="0">
                  <a:moveTo>
                    <a:pt x="30010" y="758"/>
                  </a:moveTo>
                  <a:cubicBezTo>
                    <a:pt x="30863" y="758"/>
                    <a:pt x="31719" y="797"/>
                    <a:pt x="32573" y="875"/>
                  </a:cubicBezTo>
                  <a:cubicBezTo>
                    <a:pt x="38347" y="1423"/>
                    <a:pt x="43711" y="3934"/>
                    <a:pt x="47934" y="7905"/>
                  </a:cubicBezTo>
                  <a:cubicBezTo>
                    <a:pt x="51746" y="11489"/>
                    <a:pt x="54599" y="16031"/>
                    <a:pt x="56425" y="20916"/>
                  </a:cubicBezTo>
                  <a:cubicBezTo>
                    <a:pt x="57931" y="24933"/>
                    <a:pt x="58936" y="29361"/>
                    <a:pt x="58571" y="33675"/>
                  </a:cubicBezTo>
                  <a:cubicBezTo>
                    <a:pt x="58502" y="34474"/>
                    <a:pt x="58388" y="35250"/>
                    <a:pt x="58183" y="36025"/>
                  </a:cubicBezTo>
                  <a:lnTo>
                    <a:pt x="58183" y="36025"/>
                  </a:lnTo>
                  <a:cubicBezTo>
                    <a:pt x="58183" y="36026"/>
                    <a:pt x="58183" y="36026"/>
                    <a:pt x="58183" y="36026"/>
                  </a:cubicBezTo>
                  <a:cubicBezTo>
                    <a:pt x="58183" y="36026"/>
                    <a:pt x="58183" y="36026"/>
                    <a:pt x="58183" y="36026"/>
                  </a:cubicBezTo>
                  <a:lnTo>
                    <a:pt x="58183" y="36026"/>
                  </a:lnTo>
                  <a:cubicBezTo>
                    <a:pt x="58182" y="36029"/>
                    <a:pt x="58181" y="36031"/>
                    <a:pt x="58180" y="36034"/>
                  </a:cubicBezTo>
                  <a:lnTo>
                    <a:pt x="58180" y="36034"/>
                  </a:lnTo>
                  <a:cubicBezTo>
                    <a:pt x="56740" y="41301"/>
                    <a:pt x="51880" y="44267"/>
                    <a:pt x="46930" y="45772"/>
                  </a:cubicBezTo>
                  <a:cubicBezTo>
                    <a:pt x="43483" y="46845"/>
                    <a:pt x="39877" y="47370"/>
                    <a:pt x="36293" y="47621"/>
                  </a:cubicBezTo>
                  <a:cubicBezTo>
                    <a:pt x="34279" y="47775"/>
                    <a:pt x="32254" y="47850"/>
                    <a:pt x="30229" y="47850"/>
                  </a:cubicBezTo>
                  <a:cubicBezTo>
                    <a:pt x="28055" y="47850"/>
                    <a:pt x="25879" y="47764"/>
                    <a:pt x="23716" y="47598"/>
                  </a:cubicBezTo>
                  <a:cubicBezTo>
                    <a:pt x="20133" y="47302"/>
                    <a:pt x="16572" y="46754"/>
                    <a:pt x="13148" y="45658"/>
                  </a:cubicBezTo>
                  <a:cubicBezTo>
                    <a:pt x="10500" y="44814"/>
                    <a:pt x="7898" y="43627"/>
                    <a:pt x="5776" y="41778"/>
                  </a:cubicBezTo>
                  <a:cubicBezTo>
                    <a:pt x="3950" y="40203"/>
                    <a:pt x="2603" y="38149"/>
                    <a:pt x="1964" y="35821"/>
                  </a:cubicBezTo>
                  <a:cubicBezTo>
                    <a:pt x="1530" y="34109"/>
                    <a:pt x="1439" y="32328"/>
                    <a:pt x="1553" y="30571"/>
                  </a:cubicBezTo>
                  <a:cubicBezTo>
                    <a:pt x="1781" y="25937"/>
                    <a:pt x="3196" y="21304"/>
                    <a:pt x="5273" y="17172"/>
                  </a:cubicBezTo>
                  <a:cubicBezTo>
                    <a:pt x="7647" y="12402"/>
                    <a:pt x="11071" y="8111"/>
                    <a:pt x="15476" y="5098"/>
                  </a:cubicBezTo>
                  <a:cubicBezTo>
                    <a:pt x="19784" y="2181"/>
                    <a:pt x="24863" y="758"/>
                    <a:pt x="30010" y="758"/>
                  </a:cubicBezTo>
                  <a:close/>
                  <a:moveTo>
                    <a:pt x="30198" y="1"/>
                  </a:moveTo>
                  <a:cubicBezTo>
                    <a:pt x="26030" y="1"/>
                    <a:pt x="21853" y="904"/>
                    <a:pt x="18124" y="2724"/>
                  </a:cubicBezTo>
                  <a:cubicBezTo>
                    <a:pt x="13057" y="5189"/>
                    <a:pt x="8903" y="9229"/>
                    <a:pt x="5913" y="13977"/>
                  </a:cubicBezTo>
                  <a:cubicBezTo>
                    <a:pt x="3242" y="18245"/>
                    <a:pt x="1370" y="23130"/>
                    <a:pt x="617" y="28106"/>
                  </a:cubicBezTo>
                  <a:cubicBezTo>
                    <a:pt x="1" y="32260"/>
                    <a:pt x="161" y="36665"/>
                    <a:pt x="2740" y="40157"/>
                  </a:cubicBezTo>
                  <a:cubicBezTo>
                    <a:pt x="6323" y="45019"/>
                    <a:pt x="12851" y="46868"/>
                    <a:pt x="18535" y="47781"/>
                  </a:cubicBezTo>
                  <a:cubicBezTo>
                    <a:pt x="22302" y="48364"/>
                    <a:pt x="26127" y="48586"/>
                    <a:pt x="29939" y="48586"/>
                  </a:cubicBezTo>
                  <a:cubicBezTo>
                    <a:pt x="30307" y="48586"/>
                    <a:pt x="30675" y="48584"/>
                    <a:pt x="31043" y="48580"/>
                  </a:cubicBezTo>
                  <a:cubicBezTo>
                    <a:pt x="35060" y="48534"/>
                    <a:pt x="39101" y="48238"/>
                    <a:pt x="43072" y="47461"/>
                  </a:cubicBezTo>
                  <a:cubicBezTo>
                    <a:pt x="48596" y="46389"/>
                    <a:pt x="54827" y="44197"/>
                    <a:pt x="57954" y="39153"/>
                  </a:cubicBezTo>
                  <a:cubicBezTo>
                    <a:pt x="58593" y="38149"/>
                    <a:pt x="59050" y="37053"/>
                    <a:pt x="59369" y="35912"/>
                  </a:cubicBezTo>
                  <a:cubicBezTo>
                    <a:pt x="60397" y="31963"/>
                    <a:pt x="59689" y="27535"/>
                    <a:pt x="58616" y="23678"/>
                  </a:cubicBezTo>
                  <a:cubicBezTo>
                    <a:pt x="57178" y="18565"/>
                    <a:pt x="54667" y="13680"/>
                    <a:pt x="51198" y="9663"/>
                  </a:cubicBezTo>
                  <a:cubicBezTo>
                    <a:pt x="47409" y="5303"/>
                    <a:pt x="42410" y="2062"/>
                    <a:pt x="36750" y="761"/>
                  </a:cubicBezTo>
                  <a:cubicBezTo>
                    <a:pt x="34614" y="255"/>
                    <a:pt x="32407" y="1"/>
                    <a:pt x="3019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 name="Google Shape;7213;p49">
              <a:extLst>
                <a:ext uri="{FF2B5EF4-FFF2-40B4-BE49-F238E27FC236}">
                  <a16:creationId xmlns:a16="http://schemas.microsoft.com/office/drawing/2014/main" id="{B5267DF1-ED1C-92AF-2423-C9EFCCFB5380}"/>
                </a:ext>
              </a:extLst>
            </p:cNvPr>
            <p:cNvSpPr/>
            <p:nvPr/>
          </p:nvSpPr>
          <p:spPr>
            <a:xfrm>
              <a:off x="3386875" y="1741050"/>
              <a:ext cx="166075" cy="170650"/>
            </a:xfrm>
            <a:custGeom>
              <a:avLst/>
              <a:gdLst/>
              <a:ahLst/>
              <a:cxnLst/>
              <a:rect l="l" t="t" r="r" b="b"/>
              <a:pathLst>
                <a:path w="6643" h="6826" extrusionOk="0">
                  <a:moveTo>
                    <a:pt x="3287" y="0"/>
                  </a:moveTo>
                  <a:cubicBezTo>
                    <a:pt x="1301" y="0"/>
                    <a:pt x="0" y="1621"/>
                    <a:pt x="0" y="3424"/>
                  </a:cubicBezTo>
                  <a:cubicBezTo>
                    <a:pt x="0" y="5205"/>
                    <a:pt x="1370" y="6825"/>
                    <a:pt x="3287" y="6825"/>
                  </a:cubicBezTo>
                  <a:cubicBezTo>
                    <a:pt x="5044" y="6825"/>
                    <a:pt x="6528" y="5615"/>
                    <a:pt x="6597" y="3607"/>
                  </a:cubicBezTo>
                  <a:cubicBezTo>
                    <a:pt x="6642" y="1553"/>
                    <a:pt x="5204" y="0"/>
                    <a:pt x="328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8" name="Google Shape;7214;p49">
              <a:extLst>
                <a:ext uri="{FF2B5EF4-FFF2-40B4-BE49-F238E27FC236}">
                  <a16:creationId xmlns:a16="http://schemas.microsoft.com/office/drawing/2014/main" id="{9475D41A-3A09-1F6C-C321-E2630033F10F}"/>
                </a:ext>
              </a:extLst>
            </p:cNvPr>
            <p:cNvSpPr/>
            <p:nvPr/>
          </p:nvSpPr>
          <p:spPr>
            <a:xfrm>
              <a:off x="4053925" y="1741050"/>
              <a:ext cx="166075" cy="170650"/>
            </a:xfrm>
            <a:custGeom>
              <a:avLst/>
              <a:gdLst/>
              <a:ahLst/>
              <a:cxnLst/>
              <a:rect l="l" t="t" r="r" b="b"/>
              <a:pathLst>
                <a:path w="6643" h="6826" extrusionOk="0">
                  <a:moveTo>
                    <a:pt x="3356" y="0"/>
                  </a:moveTo>
                  <a:cubicBezTo>
                    <a:pt x="1439" y="0"/>
                    <a:pt x="1" y="1553"/>
                    <a:pt x="69" y="3607"/>
                  </a:cubicBezTo>
                  <a:cubicBezTo>
                    <a:pt x="115" y="5615"/>
                    <a:pt x="1599" y="6825"/>
                    <a:pt x="3356" y="6825"/>
                  </a:cubicBezTo>
                  <a:cubicBezTo>
                    <a:pt x="5273" y="6825"/>
                    <a:pt x="6643" y="5205"/>
                    <a:pt x="6643" y="3424"/>
                  </a:cubicBezTo>
                  <a:cubicBezTo>
                    <a:pt x="6643" y="1621"/>
                    <a:pt x="5342" y="0"/>
                    <a:pt x="335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9" name="Google Shape;7215;p49">
              <a:extLst>
                <a:ext uri="{FF2B5EF4-FFF2-40B4-BE49-F238E27FC236}">
                  <a16:creationId xmlns:a16="http://schemas.microsoft.com/office/drawing/2014/main" id="{864770FD-A429-EBD9-B1C1-84C7C2375FAD}"/>
                </a:ext>
              </a:extLst>
            </p:cNvPr>
            <p:cNvSpPr/>
            <p:nvPr/>
          </p:nvSpPr>
          <p:spPr>
            <a:xfrm>
              <a:off x="3309250" y="1962625"/>
              <a:ext cx="195200" cy="68900"/>
            </a:xfrm>
            <a:custGeom>
              <a:avLst/>
              <a:gdLst/>
              <a:ahLst/>
              <a:cxnLst/>
              <a:rect l="l" t="t" r="r" b="b"/>
              <a:pathLst>
                <a:path w="7808" h="2756" extrusionOk="0">
                  <a:moveTo>
                    <a:pt x="4086" y="1"/>
                  </a:moveTo>
                  <a:cubicBezTo>
                    <a:pt x="3922" y="1"/>
                    <a:pt x="3755" y="6"/>
                    <a:pt x="3584" y="16"/>
                  </a:cubicBezTo>
                  <a:cubicBezTo>
                    <a:pt x="1530" y="131"/>
                    <a:pt x="1" y="747"/>
                    <a:pt x="92" y="1614"/>
                  </a:cubicBezTo>
                  <a:cubicBezTo>
                    <a:pt x="161" y="2482"/>
                    <a:pt x="2443" y="2755"/>
                    <a:pt x="3927" y="2755"/>
                  </a:cubicBezTo>
                  <a:cubicBezTo>
                    <a:pt x="5388" y="2755"/>
                    <a:pt x="7807" y="2276"/>
                    <a:pt x="7602" y="1477"/>
                  </a:cubicBezTo>
                  <a:cubicBezTo>
                    <a:pt x="7412" y="720"/>
                    <a:pt x="6019" y="1"/>
                    <a:pt x="4086"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 name="Google Shape;7216;p49">
              <a:extLst>
                <a:ext uri="{FF2B5EF4-FFF2-40B4-BE49-F238E27FC236}">
                  <a16:creationId xmlns:a16="http://schemas.microsoft.com/office/drawing/2014/main" id="{34D039B8-296C-33EC-0CCB-FB0A2BFBD58D}"/>
                </a:ext>
              </a:extLst>
            </p:cNvPr>
            <p:cNvSpPr/>
            <p:nvPr/>
          </p:nvSpPr>
          <p:spPr>
            <a:xfrm>
              <a:off x="4105300" y="1962625"/>
              <a:ext cx="195175" cy="68900"/>
            </a:xfrm>
            <a:custGeom>
              <a:avLst/>
              <a:gdLst/>
              <a:ahLst/>
              <a:cxnLst/>
              <a:rect l="l" t="t" r="r" b="b"/>
              <a:pathLst>
                <a:path w="7807" h="2756" extrusionOk="0">
                  <a:moveTo>
                    <a:pt x="4089" y="1"/>
                  </a:moveTo>
                  <a:cubicBezTo>
                    <a:pt x="3925" y="1"/>
                    <a:pt x="3756" y="6"/>
                    <a:pt x="3584" y="16"/>
                  </a:cubicBezTo>
                  <a:cubicBezTo>
                    <a:pt x="1529" y="131"/>
                    <a:pt x="0" y="747"/>
                    <a:pt x="91" y="1614"/>
                  </a:cubicBezTo>
                  <a:cubicBezTo>
                    <a:pt x="183" y="2482"/>
                    <a:pt x="2442" y="2755"/>
                    <a:pt x="3926" y="2755"/>
                  </a:cubicBezTo>
                  <a:cubicBezTo>
                    <a:pt x="5387" y="2755"/>
                    <a:pt x="7806" y="2276"/>
                    <a:pt x="7601" y="1477"/>
                  </a:cubicBezTo>
                  <a:cubicBezTo>
                    <a:pt x="7412" y="720"/>
                    <a:pt x="6038" y="1"/>
                    <a:pt x="4089"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 name="Google Shape;7217;p49">
              <a:extLst>
                <a:ext uri="{FF2B5EF4-FFF2-40B4-BE49-F238E27FC236}">
                  <a16:creationId xmlns:a16="http://schemas.microsoft.com/office/drawing/2014/main" id="{3EB49148-7FF5-F2EF-8A9F-D66936F9CFF6}"/>
                </a:ext>
              </a:extLst>
            </p:cNvPr>
            <p:cNvSpPr/>
            <p:nvPr/>
          </p:nvSpPr>
          <p:spPr>
            <a:xfrm>
              <a:off x="3592300" y="1122200"/>
              <a:ext cx="307575" cy="96800"/>
            </a:xfrm>
            <a:custGeom>
              <a:avLst/>
              <a:gdLst/>
              <a:ahLst/>
              <a:cxnLst/>
              <a:rect l="l" t="t" r="r" b="b"/>
              <a:pathLst>
                <a:path w="12303" h="3872" extrusionOk="0">
                  <a:moveTo>
                    <a:pt x="6110" y="0"/>
                  </a:moveTo>
                  <a:cubicBezTo>
                    <a:pt x="3048" y="0"/>
                    <a:pt x="0" y="622"/>
                    <a:pt x="0" y="1883"/>
                  </a:cubicBezTo>
                  <a:cubicBezTo>
                    <a:pt x="0" y="3250"/>
                    <a:pt x="2868" y="3872"/>
                    <a:pt x="5835" y="3872"/>
                  </a:cubicBezTo>
                  <a:cubicBezTo>
                    <a:pt x="9012" y="3872"/>
                    <a:pt x="12303" y="3158"/>
                    <a:pt x="12303" y="1883"/>
                  </a:cubicBezTo>
                  <a:cubicBezTo>
                    <a:pt x="12303" y="634"/>
                    <a:pt x="9199" y="0"/>
                    <a:pt x="6110"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 name="Google Shape;7218;p49">
              <a:extLst>
                <a:ext uri="{FF2B5EF4-FFF2-40B4-BE49-F238E27FC236}">
                  <a16:creationId xmlns:a16="http://schemas.microsoft.com/office/drawing/2014/main" id="{F72F4689-EBBB-A272-032A-52AC43203EEB}"/>
                </a:ext>
              </a:extLst>
            </p:cNvPr>
            <p:cNvSpPr/>
            <p:nvPr/>
          </p:nvSpPr>
          <p:spPr>
            <a:xfrm>
              <a:off x="3413425" y="1208400"/>
              <a:ext cx="205075" cy="105500"/>
            </a:xfrm>
            <a:custGeom>
              <a:avLst/>
              <a:gdLst/>
              <a:ahLst/>
              <a:cxnLst/>
              <a:rect l="l" t="t" r="r" b="b"/>
              <a:pathLst>
                <a:path w="8203" h="4220" extrusionOk="0">
                  <a:moveTo>
                    <a:pt x="5435" y="0"/>
                  </a:moveTo>
                  <a:cubicBezTo>
                    <a:pt x="3105" y="0"/>
                    <a:pt x="0" y="1287"/>
                    <a:pt x="376" y="2909"/>
                  </a:cubicBezTo>
                  <a:cubicBezTo>
                    <a:pt x="592" y="3841"/>
                    <a:pt x="1575" y="4220"/>
                    <a:pt x="2761" y="4220"/>
                  </a:cubicBezTo>
                  <a:cubicBezTo>
                    <a:pt x="5090" y="4220"/>
                    <a:pt x="8203" y="2762"/>
                    <a:pt x="7840" y="1175"/>
                  </a:cubicBezTo>
                  <a:cubicBezTo>
                    <a:pt x="7645" y="347"/>
                    <a:pt x="6644" y="0"/>
                    <a:pt x="5435"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3" name="Google Shape;7219;p49">
              <a:extLst>
                <a:ext uri="{FF2B5EF4-FFF2-40B4-BE49-F238E27FC236}">
                  <a16:creationId xmlns:a16="http://schemas.microsoft.com/office/drawing/2014/main" id="{5E5E3966-004E-5E56-D6AA-6D9EBCEC9724}"/>
                </a:ext>
              </a:extLst>
            </p:cNvPr>
            <p:cNvSpPr/>
            <p:nvPr/>
          </p:nvSpPr>
          <p:spPr>
            <a:xfrm>
              <a:off x="3635525" y="1240725"/>
              <a:ext cx="115475" cy="69000"/>
            </a:xfrm>
            <a:custGeom>
              <a:avLst/>
              <a:gdLst/>
              <a:ahLst/>
              <a:cxnLst/>
              <a:rect l="l" t="t" r="r" b="b"/>
              <a:pathLst>
                <a:path w="4619" h="2760" extrusionOk="0">
                  <a:moveTo>
                    <a:pt x="1971" y="1"/>
                  </a:moveTo>
                  <a:cubicBezTo>
                    <a:pt x="1119" y="1"/>
                    <a:pt x="341" y="314"/>
                    <a:pt x="211" y="1000"/>
                  </a:cubicBezTo>
                  <a:cubicBezTo>
                    <a:pt x="0" y="2040"/>
                    <a:pt x="1512" y="2760"/>
                    <a:pt x="2779" y="2760"/>
                  </a:cubicBezTo>
                  <a:cubicBezTo>
                    <a:pt x="3570" y="2760"/>
                    <a:pt x="4266" y="2479"/>
                    <a:pt x="4388" y="1822"/>
                  </a:cubicBezTo>
                  <a:cubicBezTo>
                    <a:pt x="4619" y="670"/>
                    <a:pt x="3216" y="1"/>
                    <a:pt x="1971"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4" name="Google Shape;7220;p49">
              <a:extLst>
                <a:ext uri="{FF2B5EF4-FFF2-40B4-BE49-F238E27FC236}">
                  <a16:creationId xmlns:a16="http://schemas.microsoft.com/office/drawing/2014/main" id="{78DD4B25-135B-57A0-7A03-09660C81FF13}"/>
                </a:ext>
              </a:extLst>
            </p:cNvPr>
            <p:cNvSpPr/>
            <p:nvPr/>
          </p:nvSpPr>
          <p:spPr>
            <a:xfrm>
              <a:off x="3643650" y="1768975"/>
              <a:ext cx="315000" cy="136150"/>
            </a:xfrm>
            <a:custGeom>
              <a:avLst/>
              <a:gdLst/>
              <a:ahLst/>
              <a:cxnLst/>
              <a:rect l="l" t="t" r="r" b="b"/>
              <a:pathLst>
                <a:path w="12600" h="5446" extrusionOk="0">
                  <a:moveTo>
                    <a:pt x="2495" y="1"/>
                  </a:moveTo>
                  <a:cubicBezTo>
                    <a:pt x="1738" y="1"/>
                    <a:pt x="1102" y="210"/>
                    <a:pt x="776" y="869"/>
                  </a:cubicBezTo>
                  <a:cubicBezTo>
                    <a:pt x="0" y="2467"/>
                    <a:pt x="2100" y="5252"/>
                    <a:pt x="6186" y="5434"/>
                  </a:cubicBezTo>
                  <a:cubicBezTo>
                    <a:pt x="6341" y="5442"/>
                    <a:pt x="6493" y="5446"/>
                    <a:pt x="6642" y="5446"/>
                  </a:cubicBezTo>
                  <a:cubicBezTo>
                    <a:pt x="10445" y="5446"/>
                    <a:pt x="12600" y="2997"/>
                    <a:pt x="12007" y="1394"/>
                  </a:cubicBezTo>
                  <a:cubicBezTo>
                    <a:pt x="11698" y="571"/>
                    <a:pt x="10875" y="351"/>
                    <a:pt x="9909" y="351"/>
                  </a:cubicBezTo>
                  <a:cubicBezTo>
                    <a:pt x="8796" y="351"/>
                    <a:pt x="7493" y="644"/>
                    <a:pt x="6570" y="644"/>
                  </a:cubicBezTo>
                  <a:cubicBezTo>
                    <a:pt x="6517" y="644"/>
                    <a:pt x="6465" y="643"/>
                    <a:pt x="6414" y="641"/>
                  </a:cubicBezTo>
                  <a:cubicBezTo>
                    <a:pt x="5358" y="584"/>
                    <a:pt x="3759"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5" name="Google Shape;7221;p49">
              <a:extLst>
                <a:ext uri="{FF2B5EF4-FFF2-40B4-BE49-F238E27FC236}">
                  <a16:creationId xmlns:a16="http://schemas.microsoft.com/office/drawing/2014/main" id="{49C55317-2853-3D17-42B2-13B4F37E469F}"/>
                </a:ext>
              </a:extLst>
            </p:cNvPr>
            <p:cNvSpPr/>
            <p:nvPr/>
          </p:nvSpPr>
          <p:spPr>
            <a:xfrm>
              <a:off x="3706425" y="1848725"/>
              <a:ext cx="186050" cy="56350"/>
            </a:xfrm>
            <a:custGeom>
              <a:avLst/>
              <a:gdLst/>
              <a:ahLst/>
              <a:cxnLst/>
              <a:rect l="l" t="t" r="r" b="b"/>
              <a:pathLst>
                <a:path w="7442" h="2254" extrusionOk="0">
                  <a:moveTo>
                    <a:pt x="3488" y="1"/>
                  </a:moveTo>
                  <a:cubicBezTo>
                    <a:pt x="2028" y="1"/>
                    <a:pt x="834" y="465"/>
                    <a:pt x="0" y="1149"/>
                  </a:cubicBezTo>
                  <a:cubicBezTo>
                    <a:pt x="913" y="1742"/>
                    <a:pt x="2146" y="2176"/>
                    <a:pt x="3675" y="2244"/>
                  </a:cubicBezTo>
                  <a:cubicBezTo>
                    <a:pt x="3819" y="2251"/>
                    <a:pt x="3962" y="2254"/>
                    <a:pt x="4102" y="2254"/>
                  </a:cubicBezTo>
                  <a:cubicBezTo>
                    <a:pt x="5424" y="2254"/>
                    <a:pt x="6554" y="1968"/>
                    <a:pt x="7441" y="1514"/>
                  </a:cubicBezTo>
                  <a:cubicBezTo>
                    <a:pt x="6620" y="715"/>
                    <a:pt x="5387" y="99"/>
                    <a:pt x="3789" y="7"/>
                  </a:cubicBezTo>
                  <a:cubicBezTo>
                    <a:pt x="3688" y="3"/>
                    <a:pt x="3587" y="1"/>
                    <a:pt x="348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6" name="Google Shape;7222;p49">
              <a:extLst>
                <a:ext uri="{FF2B5EF4-FFF2-40B4-BE49-F238E27FC236}">
                  <a16:creationId xmlns:a16="http://schemas.microsoft.com/office/drawing/2014/main" id="{62FBB2F4-3F56-E45A-C50D-4F66BED6B67C}"/>
                </a:ext>
              </a:extLst>
            </p:cNvPr>
            <p:cNvSpPr/>
            <p:nvPr/>
          </p:nvSpPr>
          <p:spPr>
            <a:xfrm>
              <a:off x="2899850" y="1792975"/>
              <a:ext cx="564075" cy="574950"/>
            </a:xfrm>
            <a:custGeom>
              <a:avLst/>
              <a:gdLst/>
              <a:ahLst/>
              <a:cxnLst/>
              <a:rect l="l" t="t" r="r" b="b"/>
              <a:pathLst>
                <a:path w="22563" h="22998" extrusionOk="0">
                  <a:moveTo>
                    <a:pt x="9167" y="0"/>
                  </a:moveTo>
                  <a:cubicBezTo>
                    <a:pt x="4354" y="0"/>
                    <a:pt x="587" y="3891"/>
                    <a:pt x="376" y="9016"/>
                  </a:cubicBezTo>
                  <a:cubicBezTo>
                    <a:pt x="1" y="18401"/>
                    <a:pt x="9254" y="22998"/>
                    <a:pt x="15153" y="22998"/>
                  </a:cubicBezTo>
                  <a:cubicBezTo>
                    <a:pt x="16069" y="22998"/>
                    <a:pt x="16904" y="22887"/>
                    <a:pt x="17609" y="22666"/>
                  </a:cubicBezTo>
                  <a:cubicBezTo>
                    <a:pt x="17609" y="22666"/>
                    <a:pt x="18317" y="21091"/>
                    <a:pt x="19550" y="19858"/>
                  </a:cubicBezTo>
                  <a:cubicBezTo>
                    <a:pt x="20851" y="18557"/>
                    <a:pt x="22562" y="17918"/>
                    <a:pt x="22562" y="17918"/>
                  </a:cubicBezTo>
                  <a:cubicBezTo>
                    <a:pt x="21992" y="17827"/>
                    <a:pt x="16354" y="14837"/>
                    <a:pt x="16788" y="11208"/>
                  </a:cubicBezTo>
                  <a:cubicBezTo>
                    <a:pt x="17450" y="5684"/>
                    <a:pt x="15829" y="1644"/>
                    <a:pt x="12063" y="457"/>
                  </a:cubicBezTo>
                  <a:cubicBezTo>
                    <a:pt x="11071" y="146"/>
                    <a:pt x="10099" y="0"/>
                    <a:pt x="9167"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7" name="Google Shape;7223;p49">
              <a:extLst>
                <a:ext uri="{FF2B5EF4-FFF2-40B4-BE49-F238E27FC236}">
                  <a16:creationId xmlns:a16="http://schemas.microsoft.com/office/drawing/2014/main" id="{98E5159C-F8A4-3647-8C41-999100B000A1}"/>
                </a:ext>
              </a:extLst>
            </p:cNvPr>
            <p:cNvSpPr/>
            <p:nvPr/>
          </p:nvSpPr>
          <p:spPr>
            <a:xfrm>
              <a:off x="2899850" y="1792975"/>
              <a:ext cx="564075" cy="574950"/>
            </a:xfrm>
            <a:custGeom>
              <a:avLst/>
              <a:gdLst/>
              <a:ahLst/>
              <a:cxnLst/>
              <a:rect l="l" t="t" r="r" b="b"/>
              <a:pathLst>
                <a:path w="22563" h="22998" extrusionOk="0">
                  <a:moveTo>
                    <a:pt x="9183" y="0"/>
                  </a:moveTo>
                  <a:cubicBezTo>
                    <a:pt x="4371" y="0"/>
                    <a:pt x="573" y="3902"/>
                    <a:pt x="376" y="9039"/>
                  </a:cubicBezTo>
                  <a:cubicBezTo>
                    <a:pt x="1" y="18404"/>
                    <a:pt x="9253" y="22998"/>
                    <a:pt x="15152" y="22998"/>
                  </a:cubicBezTo>
                  <a:cubicBezTo>
                    <a:pt x="16068" y="22998"/>
                    <a:pt x="16904" y="22887"/>
                    <a:pt x="17609" y="22666"/>
                  </a:cubicBezTo>
                  <a:lnTo>
                    <a:pt x="22562" y="17918"/>
                  </a:lnTo>
                  <a:cubicBezTo>
                    <a:pt x="22471" y="17918"/>
                    <a:pt x="22197" y="17804"/>
                    <a:pt x="21832" y="17599"/>
                  </a:cubicBezTo>
                  <a:lnTo>
                    <a:pt x="16628" y="20635"/>
                  </a:lnTo>
                  <a:cubicBezTo>
                    <a:pt x="16628" y="20635"/>
                    <a:pt x="3709" y="19767"/>
                    <a:pt x="4599" y="8994"/>
                  </a:cubicBezTo>
                  <a:cubicBezTo>
                    <a:pt x="4943" y="4783"/>
                    <a:pt x="7936" y="1567"/>
                    <a:pt x="11854" y="1567"/>
                  </a:cubicBezTo>
                  <a:cubicBezTo>
                    <a:pt x="12609" y="1567"/>
                    <a:pt x="13398" y="1686"/>
                    <a:pt x="14208" y="1941"/>
                  </a:cubicBezTo>
                  <a:cubicBezTo>
                    <a:pt x="14414" y="2009"/>
                    <a:pt x="14596" y="2078"/>
                    <a:pt x="14779" y="2169"/>
                  </a:cubicBezTo>
                  <a:cubicBezTo>
                    <a:pt x="14870" y="2192"/>
                    <a:pt x="14939" y="2237"/>
                    <a:pt x="15030" y="2260"/>
                  </a:cubicBezTo>
                  <a:cubicBezTo>
                    <a:pt x="14414" y="1667"/>
                    <a:pt x="13729" y="1165"/>
                    <a:pt x="12976" y="822"/>
                  </a:cubicBezTo>
                  <a:cubicBezTo>
                    <a:pt x="12907" y="799"/>
                    <a:pt x="12839" y="754"/>
                    <a:pt x="12793" y="731"/>
                  </a:cubicBezTo>
                  <a:cubicBezTo>
                    <a:pt x="12679" y="685"/>
                    <a:pt x="12588" y="640"/>
                    <a:pt x="12474" y="594"/>
                  </a:cubicBezTo>
                  <a:cubicBezTo>
                    <a:pt x="12337" y="548"/>
                    <a:pt x="12200" y="503"/>
                    <a:pt x="12063" y="457"/>
                  </a:cubicBezTo>
                  <a:cubicBezTo>
                    <a:pt x="11424" y="252"/>
                    <a:pt x="10785" y="115"/>
                    <a:pt x="10145" y="69"/>
                  </a:cubicBezTo>
                  <a:cubicBezTo>
                    <a:pt x="10031" y="46"/>
                    <a:pt x="9940" y="46"/>
                    <a:pt x="9826" y="23"/>
                  </a:cubicBezTo>
                  <a:cubicBezTo>
                    <a:pt x="9610" y="8"/>
                    <a:pt x="9395" y="0"/>
                    <a:pt x="918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224;p49">
              <a:extLst>
                <a:ext uri="{FF2B5EF4-FFF2-40B4-BE49-F238E27FC236}">
                  <a16:creationId xmlns:a16="http://schemas.microsoft.com/office/drawing/2014/main" id="{2B598335-8615-8490-7BB5-7D3804BF40C9}"/>
                </a:ext>
              </a:extLst>
            </p:cNvPr>
            <p:cNvSpPr/>
            <p:nvPr/>
          </p:nvSpPr>
          <p:spPr>
            <a:xfrm>
              <a:off x="2864725" y="1783575"/>
              <a:ext cx="614175" cy="593950"/>
            </a:xfrm>
            <a:custGeom>
              <a:avLst/>
              <a:gdLst/>
              <a:ahLst/>
              <a:cxnLst/>
              <a:rect l="l" t="t" r="r" b="b"/>
              <a:pathLst>
                <a:path w="24567" h="23758" extrusionOk="0">
                  <a:moveTo>
                    <a:pt x="10500" y="745"/>
                  </a:moveTo>
                  <a:cubicBezTo>
                    <a:pt x="12336" y="745"/>
                    <a:pt x="14227" y="1346"/>
                    <a:pt x="15499" y="2636"/>
                  </a:cubicBezTo>
                  <a:cubicBezTo>
                    <a:pt x="17166" y="4302"/>
                    <a:pt x="17713" y="6790"/>
                    <a:pt x="17736" y="9073"/>
                  </a:cubicBezTo>
                  <a:cubicBezTo>
                    <a:pt x="17759" y="10397"/>
                    <a:pt x="17348" y="11835"/>
                    <a:pt x="17736" y="13159"/>
                  </a:cubicBezTo>
                  <a:cubicBezTo>
                    <a:pt x="18033" y="14209"/>
                    <a:pt x="18740" y="15122"/>
                    <a:pt x="19494" y="15898"/>
                  </a:cubicBezTo>
                  <a:cubicBezTo>
                    <a:pt x="20247" y="16628"/>
                    <a:pt x="21091" y="17290"/>
                    <a:pt x="21982" y="17838"/>
                  </a:cubicBezTo>
                  <a:cubicBezTo>
                    <a:pt x="22259" y="18009"/>
                    <a:pt x="22574" y="18211"/>
                    <a:pt x="22900" y="18373"/>
                  </a:cubicBezTo>
                  <a:lnTo>
                    <a:pt x="22900" y="18373"/>
                  </a:lnTo>
                  <a:cubicBezTo>
                    <a:pt x="21008" y="19308"/>
                    <a:pt x="19457" y="20918"/>
                    <a:pt x="18557" y="22822"/>
                  </a:cubicBezTo>
                  <a:lnTo>
                    <a:pt x="18557" y="22822"/>
                  </a:lnTo>
                  <a:cubicBezTo>
                    <a:pt x="17907" y="22981"/>
                    <a:pt x="17232" y="23053"/>
                    <a:pt x="16547" y="23053"/>
                  </a:cubicBezTo>
                  <a:cubicBezTo>
                    <a:pt x="14115" y="23053"/>
                    <a:pt x="11560" y="22150"/>
                    <a:pt x="9542" y="21056"/>
                  </a:cubicBezTo>
                  <a:cubicBezTo>
                    <a:pt x="6004" y="19162"/>
                    <a:pt x="3219" y="15966"/>
                    <a:pt x="2534" y="11949"/>
                  </a:cubicBezTo>
                  <a:cubicBezTo>
                    <a:pt x="1736" y="7293"/>
                    <a:pt x="3950" y="1792"/>
                    <a:pt x="9017" y="879"/>
                  </a:cubicBezTo>
                  <a:cubicBezTo>
                    <a:pt x="9498" y="790"/>
                    <a:pt x="9997" y="745"/>
                    <a:pt x="10500" y="745"/>
                  </a:cubicBezTo>
                  <a:close/>
                  <a:moveTo>
                    <a:pt x="10783" y="0"/>
                  </a:moveTo>
                  <a:cubicBezTo>
                    <a:pt x="9280" y="0"/>
                    <a:pt x="7777" y="339"/>
                    <a:pt x="6460" y="1016"/>
                  </a:cubicBezTo>
                  <a:cubicBezTo>
                    <a:pt x="1393" y="3595"/>
                    <a:pt x="1" y="9963"/>
                    <a:pt x="2146" y="14939"/>
                  </a:cubicBezTo>
                  <a:cubicBezTo>
                    <a:pt x="3950" y="19116"/>
                    <a:pt x="7990" y="21946"/>
                    <a:pt x="12281" y="23156"/>
                  </a:cubicBezTo>
                  <a:cubicBezTo>
                    <a:pt x="13571" y="23523"/>
                    <a:pt x="14946" y="23757"/>
                    <a:pt x="16309" y="23757"/>
                  </a:cubicBezTo>
                  <a:cubicBezTo>
                    <a:pt x="17068" y="23757"/>
                    <a:pt x="17823" y="23685"/>
                    <a:pt x="18558" y="23521"/>
                  </a:cubicBezTo>
                  <a:cubicBezTo>
                    <a:pt x="18969" y="23453"/>
                    <a:pt x="19357" y="23362"/>
                    <a:pt x="19608" y="23019"/>
                  </a:cubicBezTo>
                  <a:cubicBezTo>
                    <a:pt x="19973" y="22449"/>
                    <a:pt x="20247" y="21832"/>
                    <a:pt x="20658" y="21262"/>
                  </a:cubicBezTo>
                  <a:cubicBezTo>
                    <a:pt x="21548" y="20075"/>
                    <a:pt x="22803" y="19116"/>
                    <a:pt x="24219" y="18591"/>
                  </a:cubicBezTo>
                  <a:cubicBezTo>
                    <a:pt x="24255" y="18575"/>
                    <a:pt x="24293" y="18554"/>
                    <a:pt x="24329" y="18530"/>
                  </a:cubicBezTo>
                  <a:lnTo>
                    <a:pt x="24329" y="18530"/>
                  </a:lnTo>
                  <a:cubicBezTo>
                    <a:pt x="24374" y="18501"/>
                    <a:pt x="24414" y="18469"/>
                    <a:pt x="24447" y="18431"/>
                  </a:cubicBezTo>
                  <a:cubicBezTo>
                    <a:pt x="24449" y="18429"/>
                    <a:pt x="24451" y="18426"/>
                    <a:pt x="24454" y="18423"/>
                  </a:cubicBezTo>
                  <a:lnTo>
                    <a:pt x="24454" y="18423"/>
                  </a:lnTo>
                  <a:cubicBezTo>
                    <a:pt x="24522" y="18348"/>
                    <a:pt x="24566" y="18259"/>
                    <a:pt x="24555" y="18170"/>
                  </a:cubicBezTo>
                  <a:lnTo>
                    <a:pt x="24555" y="18170"/>
                  </a:lnTo>
                  <a:cubicBezTo>
                    <a:pt x="24553" y="18094"/>
                    <a:pt x="24517" y="18027"/>
                    <a:pt x="24439" y="17986"/>
                  </a:cubicBezTo>
                  <a:lnTo>
                    <a:pt x="24439" y="17986"/>
                  </a:lnTo>
                  <a:cubicBezTo>
                    <a:pt x="24375" y="17941"/>
                    <a:pt x="24293" y="17923"/>
                    <a:pt x="24206" y="17921"/>
                  </a:cubicBezTo>
                  <a:lnTo>
                    <a:pt x="24206" y="17921"/>
                  </a:lnTo>
                  <a:cubicBezTo>
                    <a:pt x="23666" y="17768"/>
                    <a:pt x="23063" y="17333"/>
                    <a:pt x="22598" y="17016"/>
                  </a:cubicBezTo>
                  <a:cubicBezTo>
                    <a:pt x="21594" y="16377"/>
                    <a:pt x="20658" y="15601"/>
                    <a:pt x="19927" y="14665"/>
                  </a:cubicBezTo>
                  <a:cubicBezTo>
                    <a:pt x="19106" y="13661"/>
                    <a:pt x="18695" y="12565"/>
                    <a:pt x="18809" y="11287"/>
                  </a:cubicBezTo>
                  <a:cubicBezTo>
                    <a:pt x="18969" y="9712"/>
                    <a:pt x="18992" y="8114"/>
                    <a:pt x="18718" y="6562"/>
                  </a:cubicBezTo>
                  <a:cubicBezTo>
                    <a:pt x="18261" y="4074"/>
                    <a:pt x="16914" y="1769"/>
                    <a:pt x="14518" y="742"/>
                  </a:cubicBezTo>
                  <a:cubicBezTo>
                    <a:pt x="13350" y="247"/>
                    <a:pt x="12067" y="0"/>
                    <a:pt x="1078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grpSp>
      <p:pic>
        <p:nvPicPr>
          <p:cNvPr id="3" name="Picture 2">
            <a:extLst>
              <a:ext uri="{FF2B5EF4-FFF2-40B4-BE49-F238E27FC236}">
                <a16:creationId xmlns:a16="http://schemas.microsoft.com/office/drawing/2014/main" id="{F3A6A341-69A0-1F75-90C5-67071677E5CA}"/>
              </a:ext>
            </a:extLst>
          </p:cNvPr>
          <p:cNvPicPr>
            <a:picLocks noChangeAspect="1"/>
          </p:cNvPicPr>
          <p:nvPr/>
        </p:nvPicPr>
        <p:blipFill>
          <a:blip r:embed="rId3"/>
          <a:stretch>
            <a:fillRect/>
          </a:stretch>
        </p:blipFill>
        <p:spPr>
          <a:xfrm>
            <a:off x="3493913" y="1481910"/>
            <a:ext cx="7925487" cy="5389331"/>
          </a:xfrm>
          <a:prstGeom prst="rect">
            <a:avLst/>
          </a:prstGeom>
        </p:spPr>
      </p:pic>
    </p:spTree>
    <p:extLst>
      <p:ext uri="{BB962C8B-B14F-4D97-AF65-F5344CB8AC3E}">
        <p14:creationId xmlns:p14="http://schemas.microsoft.com/office/powerpoint/2010/main" val="388681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36315" y="6231785"/>
            <a:ext cx="2201959" cy="2209160"/>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594" name="Google Shape;2594;p29"/>
          <p:cNvGrpSpPr/>
          <p:nvPr/>
        </p:nvGrpSpPr>
        <p:grpSpPr>
          <a:xfrm>
            <a:off x="11675559" y="447865"/>
            <a:ext cx="1487096" cy="1721943"/>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14998" tIns="114998" rIns="114998" bIns="114998" anchor="ctr" anchorCtr="0">
              <a:noAutofit/>
            </a:bodyPr>
            <a:lstStyle/>
            <a:p>
              <a:endParaRPr sz="1761"/>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8" name="Group 27">
            <a:extLst>
              <a:ext uri="{FF2B5EF4-FFF2-40B4-BE49-F238E27FC236}">
                <a16:creationId xmlns:a16="http://schemas.microsoft.com/office/drawing/2014/main" id="{C63C7B08-74C9-D5D1-4CD7-59C6E473E8A7}"/>
              </a:ext>
            </a:extLst>
          </p:cNvPr>
          <p:cNvGrpSpPr/>
          <p:nvPr/>
        </p:nvGrpSpPr>
        <p:grpSpPr>
          <a:xfrm>
            <a:off x="3447485" y="635243"/>
            <a:ext cx="7878725" cy="1916171"/>
            <a:chOff x="2505740" y="798716"/>
            <a:chExt cx="7878725" cy="1916171"/>
          </a:xfrm>
        </p:grpSpPr>
        <p:grpSp>
          <p:nvGrpSpPr>
            <p:cNvPr id="29" name="组合 31">
              <a:extLst>
                <a:ext uri="{FF2B5EF4-FFF2-40B4-BE49-F238E27FC236}">
                  <a16:creationId xmlns:a16="http://schemas.microsoft.com/office/drawing/2014/main" id="{EDF8098C-3019-321A-F230-E7649B60E47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45187FB5-8472-645B-3C05-78539CAF346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FDB74944-2B25-EB3D-73A8-31AF52529A2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TextBox 29">
              <a:extLst>
                <a:ext uri="{FF2B5EF4-FFF2-40B4-BE49-F238E27FC236}">
                  <a16:creationId xmlns:a16="http://schemas.microsoft.com/office/drawing/2014/main" id="{5860310B-50A6-4F6F-CCA6-C837E6FB0814}"/>
                </a:ext>
              </a:extLst>
            </p:cNvPr>
            <p:cNvSpPr txBox="1"/>
            <p:nvPr/>
          </p:nvSpPr>
          <p:spPr>
            <a:xfrm>
              <a:off x="3049386" y="1156638"/>
              <a:ext cx="6636874"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Nhắc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đến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Trường</a:t>
              </a:r>
              <a:r>
                <a:rPr lang="en-US" sz="3600" b="1" i="0" dirty="0">
                  <a:solidFill>
                    <a:srgbClr val="127366"/>
                  </a:solidFill>
                  <a:effectLst/>
                  <a:latin typeface="Cambria" panose="02040503050406030204" pitchFamily="18" charset="0"/>
                </a:rPr>
                <a:t> Sa, </a:t>
              </a:r>
              <a:r>
                <a:rPr lang="en-US" sz="3600" b="1" i="0" dirty="0" err="1">
                  <a:solidFill>
                    <a:srgbClr val="127366"/>
                  </a:solidFill>
                  <a:effectLst/>
                  <a:latin typeface="Cambria" panose="02040503050406030204" pitchFamily="18" charset="0"/>
                </a:rPr>
                <a:t>người</a:t>
              </a:r>
              <a:r>
                <a:rPr lang="en-US" sz="3600" b="1" i="0" dirty="0">
                  <a:solidFill>
                    <a:srgbClr val="127366"/>
                  </a:solidFill>
                  <a:effectLst/>
                  <a:latin typeface="Cambria" panose="02040503050406030204" pitchFamily="18" charset="0"/>
                </a:rPr>
                <a:t> ta </a:t>
              </a:r>
              <a:r>
                <a:rPr lang="en-US" sz="3600" b="1" i="0" dirty="0" err="1">
                  <a:solidFill>
                    <a:srgbClr val="127366"/>
                  </a:solidFill>
                  <a:effectLst/>
                  <a:latin typeface="Cambria" panose="02040503050406030204" pitchFamily="18" charset="0"/>
                </a:rPr>
                <a:t>nhắc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đến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gì</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33" name="TextBox 32">
            <a:extLst>
              <a:ext uri="{FF2B5EF4-FFF2-40B4-BE49-F238E27FC236}">
                <a16:creationId xmlns:a16="http://schemas.microsoft.com/office/drawing/2014/main" id="{C051D823-7D9C-EEF3-4A19-105BDF8CF033}"/>
              </a:ext>
            </a:extLst>
          </p:cNvPr>
          <p:cNvSpPr txBox="1"/>
          <p:nvPr/>
        </p:nvSpPr>
        <p:spPr>
          <a:xfrm>
            <a:off x="1281459" y="2970241"/>
            <a:ext cx="3689780" cy="2308324"/>
          </a:xfrm>
          <a:prstGeom prst="rect">
            <a:avLst/>
          </a:prstGeom>
          <a:noFill/>
        </p:spPr>
        <p:txBody>
          <a:bodyPr wrap="square">
            <a:spAutoFit/>
          </a:bodyPr>
          <a:lstStyle/>
          <a:p>
            <a:pPr algn="ctr"/>
            <a:r>
              <a:rPr lang="en-US" sz="3600" b="1" i="0" dirty="0" err="1">
                <a:solidFill>
                  <a:srgbClr val="1A3F52"/>
                </a:solidFill>
                <a:effectLst/>
                <a:latin typeface="Cambria" panose="02040503050406030204" pitchFamily="18" charset="0"/>
              </a:rPr>
              <a:t>Nhắc</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đến</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Trường</a:t>
            </a:r>
            <a:r>
              <a:rPr lang="en-US" sz="3600" b="1" i="0" dirty="0">
                <a:solidFill>
                  <a:srgbClr val="1A3F52"/>
                </a:solidFill>
                <a:effectLst/>
                <a:latin typeface="Cambria" panose="02040503050406030204" pitchFamily="18" charset="0"/>
              </a:rPr>
              <a:t> Sa, </a:t>
            </a:r>
            <a:r>
              <a:rPr lang="en-US" sz="3600" b="1" i="0" dirty="0" err="1">
                <a:solidFill>
                  <a:srgbClr val="1A3F52"/>
                </a:solidFill>
                <a:effectLst/>
                <a:latin typeface="Cambria" panose="02040503050406030204" pitchFamily="18" charset="0"/>
              </a:rPr>
              <a:t>người</a:t>
            </a:r>
            <a:r>
              <a:rPr lang="en-US" sz="3600" b="1" i="0" dirty="0">
                <a:solidFill>
                  <a:srgbClr val="1A3F52"/>
                </a:solidFill>
                <a:effectLst/>
                <a:latin typeface="Cambria" panose="02040503050406030204" pitchFamily="18" charset="0"/>
              </a:rPr>
              <a:t> ta </a:t>
            </a:r>
            <a:r>
              <a:rPr lang="en-US" sz="3600" b="1" i="0" dirty="0" err="1">
                <a:solidFill>
                  <a:srgbClr val="1A3F52"/>
                </a:solidFill>
                <a:effectLst/>
                <a:latin typeface="Cambria" panose="02040503050406030204" pitchFamily="18" charset="0"/>
              </a:rPr>
              <a:t>nhắc</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đến</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biển</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và</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đảo</a:t>
            </a:r>
            <a:r>
              <a:rPr lang="en-US" sz="3600" b="1" i="0" dirty="0">
                <a:solidFill>
                  <a:srgbClr val="1A3F52"/>
                </a:solidFill>
                <a:effectLst/>
                <a:latin typeface="Cambria" panose="02040503050406030204" pitchFamily="18" charset="0"/>
              </a:rPr>
              <a:t>.</a:t>
            </a:r>
            <a:endParaRPr lang="en-US" sz="3600" b="1" dirty="0">
              <a:solidFill>
                <a:srgbClr val="1A3F52"/>
              </a:solidFill>
              <a:latin typeface="Cambria" panose="02040503050406030204" pitchFamily="18" charset="0"/>
            </a:endParaRPr>
          </a:p>
        </p:txBody>
      </p:sp>
      <p:pic>
        <p:nvPicPr>
          <p:cNvPr id="34" name="Picture 33">
            <a:extLst>
              <a:ext uri="{FF2B5EF4-FFF2-40B4-BE49-F238E27FC236}">
                <a16:creationId xmlns:a16="http://schemas.microsoft.com/office/drawing/2014/main" id="{9548E329-617F-6765-FA4E-AF271F5641BB}"/>
              </a:ext>
            </a:extLst>
          </p:cNvPr>
          <p:cNvPicPr>
            <a:picLocks noChangeAspect="1"/>
          </p:cNvPicPr>
          <p:nvPr/>
        </p:nvPicPr>
        <p:blipFill>
          <a:blip r:embed="rId3"/>
          <a:stretch>
            <a:fillRect/>
          </a:stretch>
        </p:blipFill>
        <p:spPr>
          <a:xfrm>
            <a:off x="600406" y="746604"/>
            <a:ext cx="2847079" cy="1536325"/>
          </a:xfrm>
          <a:prstGeom prst="rect">
            <a:avLst/>
          </a:prstGeom>
        </p:spPr>
      </p:pic>
      <p:pic>
        <p:nvPicPr>
          <p:cNvPr id="4" name="Picture 3" descr="A picture containing iron&#10;&#10;Description automatically generated">
            <a:extLst>
              <a:ext uri="{FF2B5EF4-FFF2-40B4-BE49-F238E27FC236}">
                <a16:creationId xmlns:a16="http://schemas.microsoft.com/office/drawing/2014/main" id="{2262B663-4F7F-9491-E5E4-B57F877860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65" b="94720" l="1598" r="97870">
                        <a14:foregroundMark x1="3603" y1="84218" x2="17434" y2="82361"/>
                        <a14:foregroundMark x1="17434" y1="82361" x2="17967" y2="82361"/>
                        <a14:foregroundMark x1="1598" y1="84682" x2="1598" y2="84682"/>
                        <a14:foregroundMark x1="9320" y1="86539" x2="27538" y2="86249"/>
                        <a14:foregroundMark x1="27538" y1="86249" x2="27538" y2="86249"/>
                        <a14:foregroundMark x1="21068" y1="92312" x2="95551" y2="83754"/>
                        <a14:foregroundMark x1="97901" y1="82971" x2="90429" y2="83435"/>
                        <a14:foregroundMark x1="68593" y1="92602" x2="25360" y2="92921"/>
                        <a14:foregroundMark x1="28885" y1="94778" x2="32989" y2="94720"/>
                        <a14:foregroundMark x1="32989" y1="94720" x2="45489" y2="96287"/>
                        <a14:foregroundMark x1="45489" y1="96287" x2="49373" y2="96200"/>
                        <a14:foregroundMark x1="49373" y1="96200" x2="58474" y2="96200"/>
                        <a14:foregroundMark x1="58474" y1="96200" x2="66761" y2="94778"/>
                        <a14:foregroundMark x1="66761" y1="94778" x2="67011" y2="94778"/>
                        <a14:foregroundMark x1="27710" y1="3046" x2="32221" y2="5889"/>
                        <a14:foregroundMark x1="32221" y1="5889" x2="35620" y2="12736"/>
                        <a14:foregroundMark x1="35620" y1="12736" x2="35777" y2="13461"/>
                        <a14:foregroundMark x1="27882" y1="3365" x2="30561" y2="3365"/>
                      </a14:backgroundRemoval>
                    </a14:imgEffect>
                  </a14:imgLayer>
                </a14:imgProps>
              </a:ext>
            </a:extLst>
          </a:blip>
          <a:stretch>
            <a:fillRect/>
          </a:stretch>
        </p:blipFill>
        <p:spPr>
          <a:xfrm>
            <a:off x="9621192" y="5073686"/>
            <a:ext cx="4909459" cy="2650831"/>
          </a:xfrm>
          <a:prstGeom prst="rect">
            <a:avLst/>
          </a:prstGeom>
        </p:spPr>
      </p:pic>
      <p:pic>
        <p:nvPicPr>
          <p:cNvPr id="4100" name="Picture 4" descr="Ngỡ ngàng với vẻ đẹp của đảo Trường Sa lớn nhìn từ trên cao">
            <a:extLst>
              <a:ext uri="{FF2B5EF4-FFF2-40B4-BE49-F238E27FC236}">
                <a16:creationId xmlns:a16="http://schemas.microsoft.com/office/drawing/2014/main" id="{46F1DFD1-A443-1EC1-961D-EBDDC7AA6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8475" y="2674621"/>
            <a:ext cx="5036162" cy="414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36315" y="6231785"/>
            <a:ext cx="2201959" cy="2209160"/>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594" name="Google Shape;2594;p29"/>
          <p:cNvGrpSpPr/>
          <p:nvPr/>
        </p:nvGrpSpPr>
        <p:grpSpPr>
          <a:xfrm>
            <a:off x="11675559" y="447865"/>
            <a:ext cx="1487096" cy="1721943"/>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14998" tIns="114998" rIns="114998" bIns="114998" anchor="ctr" anchorCtr="0">
              <a:noAutofit/>
            </a:bodyPr>
            <a:lstStyle/>
            <a:p>
              <a:endParaRPr sz="1761"/>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8" name="Group 27">
            <a:extLst>
              <a:ext uri="{FF2B5EF4-FFF2-40B4-BE49-F238E27FC236}">
                <a16:creationId xmlns:a16="http://schemas.microsoft.com/office/drawing/2014/main" id="{C63C7B08-74C9-D5D1-4CD7-59C6E473E8A7}"/>
              </a:ext>
            </a:extLst>
          </p:cNvPr>
          <p:cNvGrpSpPr/>
          <p:nvPr/>
        </p:nvGrpSpPr>
        <p:grpSpPr>
          <a:xfrm>
            <a:off x="3447485" y="635243"/>
            <a:ext cx="7878725" cy="1916171"/>
            <a:chOff x="2505740" y="798716"/>
            <a:chExt cx="7878725" cy="1916171"/>
          </a:xfrm>
        </p:grpSpPr>
        <p:grpSp>
          <p:nvGrpSpPr>
            <p:cNvPr id="29" name="组合 31">
              <a:extLst>
                <a:ext uri="{FF2B5EF4-FFF2-40B4-BE49-F238E27FC236}">
                  <a16:creationId xmlns:a16="http://schemas.microsoft.com/office/drawing/2014/main" id="{EDF8098C-3019-321A-F230-E7649B60E47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45187FB5-8472-645B-3C05-78539CAF346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FDB74944-2B25-EB3D-73A8-31AF52529A2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TextBox 29">
              <a:extLst>
                <a:ext uri="{FF2B5EF4-FFF2-40B4-BE49-F238E27FC236}">
                  <a16:creationId xmlns:a16="http://schemas.microsoft.com/office/drawing/2014/main" id="{5860310B-50A6-4F6F-CCA6-C837E6FB0814}"/>
                </a:ext>
              </a:extLst>
            </p:cNvPr>
            <p:cNvSpPr txBox="1"/>
            <p:nvPr/>
          </p:nvSpPr>
          <p:spPr>
            <a:xfrm>
              <a:off x="3049386" y="1156638"/>
              <a:ext cx="6636874"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Vẻ</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đẹp</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của</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loài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cá</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được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miêu</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như</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thế</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33" name="TextBox 32">
            <a:extLst>
              <a:ext uri="{FF2B5EF4-FFF2-40B4-BE49-F238E27FC236}">
                <a16:creationId xmlns:a16="http://schemas.microsoft.com/office/drawing/2014/main" id="{C051D823-7D9C-EEF3-4A19-105BDF8CF033}"/>
              </a:ext>
            </a:extLst>
          </p:cNvPr>
          <p:cNvSpPr txBox="1"/>
          <p:nvPr/>
        </p:nvSpPr>
        <p:spPr>
          <a:xfrm>
            <a:off x="1281458" y="2970241"/>
            <a:ext cx="11167669" cy="1200329"/>
          </a:xfrm>
          <a:prstGeom prst="rect">
            <a:avLst/>
          </a:prstGeom>
          <a:noFill/>
        </p:spPr>
        <p:txBody>
          <a:bodyPr wrap="square">
            <a:spAutoFit/>
          </a:bodyPr>
          <a:lstStyle/>
          <a:p>
            <a:pPr algn="just"/>
            <a:r>
              <a:rPr lang="en-US" sz="3600" b="1" dirty="0" err="1">
                <a:solidFill>
                  <a:srgbClr val="1A3F52"/>
                </a:solidFill>
                <a:latin typeface="Cambria" panose="02040503050406030204" pitchFamily="18" charset="0"/>
              </a:rPr>
              <a:t>Những</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loài</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cá</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được</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miêu</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tả</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là</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đẹp</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rực</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rỡ</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dày</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đặc</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tạo</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nên</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một</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tấm</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thảm</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hoa</a:t>
            </a:r>
            <a:r>
              <a:rPr lang="en-US" sz="3600" b="1" dirty="0">
                <a:solidFill>
                  <a:srgbClr val="1A3F52"/>
                </a:solidFill>
                <a:latin typeface="Cambria" panose="02040503050406030204" pitchFamily="18" charset="0"/>
              </a:rPr>
              <a:t> di </a:t>
            </a:r>
            <a:r>
              <a:rPr lang="en-US" sz="3600" b="1" dirty="0" err="1">
                <a:solidFill>
                  <a:srgbClr val="1A3F52"/>
                </a:solidFill>
                <a:latin typeface="Cambria" panose="02040503050406030204" pitchFamily="18" charset="0"/>
              </a:rPr>
              <a:t>động</a:t>
            </a:r>
            <a:r>
              <a:rPr lang="en-US" sz="3600" b="1" dirty="0">
                <a:solidFill>
                  <a:srgbClr val="1A3F52"/>
                </a:solidFill>
                <a:latin typeface="Cambria" panose="02040503050406030204" pitchFamily="18" charset="0"/>
              </a:rPr>
              <a:t>.</a:t>
            </a:r>
          </a:p>
        </p:txBody>
      </p:sp>
      <p:pic>
        <p:nvPicPr>
          <p:cNvPr id="2" name="Picture 1">
            <a:extLst>
              <a:ext uri="{FF2B5EF4-FFF2-40B4-BE49-F238E27FC236}">
                <a16:creationId xmlns:a16="http://schemas.microsoft.com/office/drawing/2014/main" id="{AF4AC6A6-D915-548C-CD3C-A6869E667F18}"/>
              </a:ext>
            </a:extLst>
          </p:cNvPr>
          <p:cNvPicPr>
            <a:picLocks noChangeAspect="1"/>
          </p:cNvPicPr>
          <p:nvPr/>
        </p:nvPicPr>
        <p:blipFill>
          <a:blip r:embed="rId3"/>
          <a:stretch>
            <a:fillRect/>
          </a:stretch>
        </p:blipFill>
        <p:spPr>
          <a:xfrm>
            <a:off x="602293" y="1158324"/>
            <a:ext cx="2956816" cy="1536325"/>
          </a:xfrm>
          <a:prstGeom prst="rect">
            <a:avLst/>
          </a:prstGeom>
        </p:spPr>
      </p:pic>
      <p:pic>
        <p:nvPicPr>
          <p:cNvPr id="5122" name="Picture 2" descr="Mê mẩn với những đàn cá đẹp long lanh của đại dương">
            <a:extLst>
              <a:ext uri="{FF2B5EF4-FFF2-40B4-BE49-F238E27FC236}">
                <a16:creationId xmlns:a16="http://schemas.microsoft.com/office/drawing/2014/main" id="{7AF93BD7-C049-6556-246D-143708B57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987" y="4312357"/>
            <a:ext cx="4107924" cy="30846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nh dán tường 3D dưới đáy đại dương - Tranh Cảnh biển">
            <a:extLst>
              <a:ext uri="{FF2B5EF4-FFF2-40B4-BE49-F238E27FC236}">
                <a16:creationId xmlns:a16="http://schemas.microsoft.com/office/drawing/2014/main" id="{339CE118-392C-B593-8233-974BE4E9F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292" y="4324961"/>
            <a:ext cx="5762899" cy="312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89456" y="6301626"/>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pic>
        <p:nvPicPr>
          <p:cNvPr id="13" name="Picture 12">
            <a:extLst>
              <a:ext uri="{FF2B5EF4-FFF2-40B4-BE49-F238E27FC236}">
                <a16:creationId xmlns:a16="http://schemas.microsoft.com/office/drawing/2014/main" id="{050FBA65-6E50-F091-F52E-EA0035A63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976" y="3047273"/>
            <a:ext cx="8596303" cy="2699284"/>
          </a:xfrm>
          <a:prstGeom prst="rect">
            <a:avLst/>
          </a:prstGeom>
        </p:spPr>
      </p:pic>
      <p:grpSp>
        <p:nvGrpSpPr>
          <p:cNvPr id="14" name="Google Shape;7200;p49">
            <a:extLst>
              <a:ext uri="{FF2B5EF4-FFF2-40B4-BE49-F238E27FC236}">
                <a16:creationId xmlns:a16="http://schemas.microsoft.com/office/drawing/2014/main" id="{BE8445A9-F2C6-0F4A-7ECB-C32D1B9E6FFE}"/>
              </a:ext>
            </a:extLst>
          </p:cNvPr>
          <p:cNvGrpSpPr/>
          <p:nvPr/>
        </p:nvGrpSpPr>
        <p:grpSpPr>
          <a:xfrm>
            <a:off x="5124918" y="681461"/>
            <a:ext cx="3508741" cy="2414764"/>
            <a:chOff x="2864725" y="1066950"/>
            <a:chExt cx="1795825" cy="1592800"/>
          </a:xfrm>
        </p:grpSpPr>
        <p:sp>
          <p:nvSpPr>
            <p:cNvPr id="15" name="Google Shape;7201;p49">
              <a:extLst>
                <a:ext uri="{FF2B5EF4-FFF2-40B4-BE49-F238E27FC236}">
                  <a16:creationId xmlns:a16="http://schemas.microsoft.com/office/drawing/2014/main" id="{B1BA1600-A86A-D3B9-2DF1-30287038AECE}"/>
                </a:ext>
              </a:extLst>
            </p:cNvPr>
            <p:cNvSpPr/>
            <p:nvPr/>
          </p:nvSpPr>
          <p:spPr>
            <a:xfrm>
              <a:off x="4111000" y="1971975"/>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4"/>
                    <a:pt x="11143" y="19770"/>
                    <a:pt x="11822" y="19770"/>
                  </a:cubicBezTo>
                  <a:cubicBezTo>
                    <a:pt x="16974" y="19770"/>
                    <a:pt x="21231" y="15994"/>
                    <a:pt x="20908" y="10347"/>
                  </a:cubicBezTo>
                  <a:cubicBezTo>
                    <a:pt x="20710" y="6543"/>
                    <a:pt x="17483" y="3120"/>
                    <a:pt x="12266" y="3120"/>
                  </a:cubicBezTo>
                  <a:cubicBezTo>
                    <a:pt x="12068" y="3120"/>
                    <a:pt x="11867" y="3125"/>
                    <a:pt x="11664" y="3135"/>
                  </a:cubicBezTo>
                  <a:cubicBezTo>
                    <a:pt x="11624" y="3137"/>
                    <a:pt x="11584" y="3137"/>
                    <a:pt x="11544" y="3137"/>
                  </a:cubicBezTo>
                  <a:cubicBezTo>
                    <a:pt x="9230" y="3137"/>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6" name="Google Shape;7202;p49">
              <a:extLst>
                <a:ext uri="{FF2B5EF4-FFF2-40B4-BE49-F238E27FC236}">
                  <a16:creationId xmlns:a16="http://schemas.microsoft.com/office/drawing/2014/main" id="{E4A77E88-E817-41FB-3BC5-DB0296758C1B}"/>
                </a:ext>
              </a:extLst>
            </p:cNvPr>
            <p:cNvSpPr/>
            <p:nvPr/>
          </p:nvSpPr>
          <p:spPr>
            <a:xfrm>
              <a:off x="4111000" y="1971925"/>
              <a:ext cx="530775" cy="494325"/>
            </a:xfrm>
            <a:custGeom>
              <a:avLst/>
              <a:gdLst/>
              <a:ahLst/>
              <a:cxnLst/>
              <a:rect l="l" t="t" r="r" b="b"/>
              <a:pathLst>
                <a:path w="21231" h="19773" extrusionOk="0">
                  <a:moveTo>
                    <a:pt x="7511" y="1"/>
                  </a:moveTo>
                  <a:cubicBezTo>
                    <a:pt x="7488" y="1"/>
                    <a:pt x="7465" y="4"/>
                    <a:pt x="7441" y="10"/>
                  </a:cubicBezTo>
                  <a:lnTo>
                    <a:pt x="0" y="7359"/>
                  </a:lnTo>
                  <a:cubicBezTo>
                    <a:pt x="0" y="7359"/>
                    <a:pt x="2260" y="18133"/>
                    <a:pt x="9747" y="19571"/>
                  </a:cubicBezTo>
                  <a:cubicBezTo>
                    <a:pt x="10446" y="19706"/>
                    <a:pt x="11139" y="19772"/>
                    <a:pt x="11816" y="19772"/>
                  </a:cubicBezTo>
                  <a:cubicBezTo>
                    <a:pt x="16957" y="19772"/>
                    <a:pt x="21231" y="15996"/>
                    <a:pt x="20908" y="10349"/>
                  </a:cubicBezTo>
                  <a:cubicBezTo>
                    <a:pt x="20863" y="9185"/>
                    <a:pt x="20497" y="8044"/>
                    <a:pt x="19904" y="7040"/>
                  </a:cubicBezTo>
                  <a:lnTo>
                    <a:pt x="19904" y="7040"/>
                  </a:lnTo>
                  <a:cubicBezTo>
                    <a:pt x="19950" y="7314"/>
                    <a:pt x="19995" y="7610"/>
                    <a:pt x="20018" y="7907"/>
                  </a:cubicBezTo>
                  <a:cubicBezTo>
                    <a:pt x="20260" y="12545"/>
                    <a:pt x="16761" y="15651"/>
                    <a:pt x="12527" y="15651"/>
                  </a:cubicBezTo>
                  <a:cubicBezTo>
                    <a:pt x="11968" y="15651"/>
                    <a:pt x="11397" y="15597"/>
                    <a:pt x="10820" y="15485"/>
                  </a:cubicBezTo>
                  <a:cubicBezTo>
                    <a:pt x="4680" y="14298"/>
                    <a:pt x="2808" y="5442"/>
                    <a:pt x="2808" y="5442"/>
                  </a:cubicBezTo>
                  <a:lnTo>
                    <a:pt x="7989" y="329"/>
                  </a:lnTo>
                  <a:cubicBezTo>
                    <a:pt x="7810" y="130"/>
                    <a:pt x="7666" y="1"/>
                    <a:pt x="751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17" name="Google Shape;7203;p49">
              <a:extLst>
                <a:ext uri="{FF2B5EF4-FFF2-40B4-BE49-F238E27FC236}">
                  <a16:creationId xmlns:a16="http://schemas.microsoft.com/office/drawing/2014/main" id="{7BE5D7DA-5E7E-E06F-DAB9-D3C0EDAC74A5}"/>
                </a:ext>
              </a:extLst>
            </p:cNvPr>
            <p:cNvSpPr/>
            <p:nvPr/>
          </p:nvSpPr>
          <p:spPr>
            <a:xfrm>
              <a:off x="4096150" y="1962825"/>
              <a:ext cx="564400" cy="512650"/>
            </a:xfrm>
            <a:custGeom>
              <a:avLst/>
              <a:gdLst/>
              <a:ahLst/>
              <a:cxnLst/>
              <a:rect l="l" t="t" r="r" b="b"/>
              <a:pathLst>
                <a:path w="22576" h="20506" extrusionOk="0">
                  <a:moveTo>
                    <a:pt x="8037" y="961"/>
                  </a:moveTo>
                  <a:cubicBezTo>
                    <a:pt x="8095" y="1016"/>
                    <a:pt x="8160" y="1069"/>
                    <a:pt x="8195" y="1104"/>
                  </a:cubicBezTo>
                  <a:cubicBezTo>
                    <a:pt x="8401" y="1355"/>
                    <a:pt x="8583" y="1629"/>
                    <a:pt x="8766" y="1903"/>
                  </a:cubicBezTo>
                  <a:cubicBezTo>
                    <a:pt x="9222" y="2496"/>
                    <a:pt x="9747" y="3090"/>
                    <a:pt x="10409" y="3455"/>
                  </a:cubicBezTo>
                  <a:cubicBezTo>
                    <a:pt x="11322" y="3957"/>
                    <a:pt x="12235" y="3820"/>
                    <a:pt x="13217" y="3866"/>
                  </a:cubicBezTo>
                  <a:cubicBezTo>
                    <a:pt x="14335" y="3912"/>
                    <a:pt x="15454" y="4163"/>
                    <a:pt x="16481" y="4619"/>
                  </a:cubicBezTo>
                  <a:cubicBezTo>
                    <a:pt x="20270" y="6308"/>
                    <a:pt x="21753" y="10440"/>
                    <a:pt x="20475" y="14274"/>
                  </a:cubicBezTo>
                  <a:cubicBezTo>
                    <a:pt x="19320" y="17780"/>
                    <a:pt x="15970" y="19757"/>
                    <a:pt x="12454" y="19757"/>
                  </a:cubicBezTo>
                  <a:cubicBezTo>
                    <a:pt x="12009" y="19757"/>
                    <a:pt x="11562" y="19725"/>
                    <a:pt x="11117" y="19661"/>
                  </a:cubicBezTo>
                  <a:cubicBezTo>
                    <a:pt x="7647" y="19159"/>
                    <a:pt x="5159" y="16557"/>
                    <a:pt x="3516" y="13635"/>
                  </a:cubicBezTo>
                  <a:cubicBezTo>
                    <a:pt x="2488" y="11803"/>
                    <a:pt x="1658" y="9753"/>
                    <a:pt x="1216" y="7698"/>
                  </a:cubicBezTo>
                  <a:lnTo>
                    <a:pt x="1216" y="7698"/>
                  </a:lnTo>
                  <a:cubicBezTo>
                    <a:pt x="3497" y="5458"/>
                    <a:pt x="5759" y="3218"/>
                    <a:pt x="8037" y="961"/>
                  </a:cubicBezTo>
                  <a:close/>
                  <a:moveTo>
                    <a:pt x="8230" y="1"/>
                  </a:moveTo>
                  <a:cubicBezTo>
                    <a:pt x="8188" y="1"/>
                    <a:pt x="8147" y="3"/>
                    <a:pt x="8104" y="8"/>
                  </a:cubicBezTo>
                  <a:cubicBezTo>
                    <a:pt x="7991" y="21"/>
                    <a:pt x="7886" y="59"/>
                    <a:pt x="7796" y="112"/>
                  </a:cubicBezTo>
                  <a:lnTo>
                    <a:pt x="7796" y="112"/>
                  </a:lnTo>
                  <a:cubicBezTo>
                    <a:pt x="7699" y="141"/>
                    <a:pt x="7614" y="183"/>
                    <a:pt x="7556" y="237"/>
                  </a:cubicBezTo>
                  <a:cubicBezTo>
                    <a:pt x="5205" y="2542"/>
                    <a:pt x="2877" y="4847"/>
                    <a:pt x="549" y="7153"/>
                  </a:cubicBezTo>
                  <a:cubicBezTo>
                    <a:pt x="320" y="7358"/>
                    <a:pt x="1" y="7586"/>
                    <a:pt x="1" y="7883"/>
                  </a:cubicBezTo>
                  <a:cubicBezTo>
                    <a:pt x="1" y="8226"/>
                    <a:pt x="206" y="8659"/>
                    <a:pt x="298" y="8979"/>
                  </a:cubicBezTo>
                  <a:cubicBezTo>
                    <a:pt x="800" y="10736"/>
                    <a:pt x="1485" y="12425"/>
                    <a:pt x="2375" y="14000"/>
                  </a:cubicBezTo>
                  <a:cubicBezTo>
                    <a:pt x="3493" y="16009"/>
                    <a:pt x="4977" y="17881"/>
                    <a:pt x="6963" y="19113"/>
                  </a:cubicBezTo>
                  <a:cubicBezTo>
                    <a:pt x="8524" y="20066"/>
                    <a:pt x="10353" y="20506"/>
                    <a:pt x="12178" y="20506"/>
                  </a:cubicBezTo>
                  <a:cubicBezTo>
                    <a:pt x="13021" y="20506"/>
                    <a:pt x="13863" y="20412"/>
                    <a:pt x="14678" y="20232"/>
                  </a:cubicBezTo>
                  <a:cubicBezTo>
                    <a:pt x="17280" y="19661"/>
                    <a:pt x="19676" y="18063"/>
                    <a:pt x="20977" y="15712"/>
                  </a:cubicBezTo>
                  <a:cubicBezTo>
                    <a:pt x="22278" y="13384"/>
                    <a:pt x="22575" y="10303"/>
                    <a:pt x="21411" y="7860"/>
                  </a:cubicBezTo>
                  <a:cubicBezTo>
                    <a:pt x="20042" y="4984"/>
                    <a:pt x="17074" y="3387"/>
                    <a:pt x="13970" y="3135"/>
                  </a:cubicBezTo>
                  <a:cubicBezTo>
                    <a:pt x="13874" y="3130"/>
                    <a:pt x="13776" y="3128"/>
                    <a:pt x="13677" y="3128"/>
                  </a:cubicBezTo>
                  <a:cubicBezTo>
                    <a:pt x="13359" y="3128"/>
                    <a:pt x="13029" y="3150"/>
                    <a:pt x="12705" y="3150"/>
                  </a:cubicBezTo>
                  <a:cubicBezTo>
                    <a:pt x="12315" y="3150"/>
                    <a:pt x="11935" y="3118"/>
                    <a:pt x="11596" y="2976"/>
                  </a:cubicBezTo>
                  <a:cubicBezTo>
                    <a:pt x="10980" y="2725"/>
                    <a:pt x="10501" y="2222"/>
                    <a:pt x="10113" y="1720"/>
                  </a:cubicBezTo>
                  <a:cubicBezTo>
                    <a:pt x="9633" y="1131"/>
                    <a:pt x="9111" y="1"/>
                    <a:pt x="823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204;p49">
              <a:extLst>
                <a:ext uri="{FF2B5EF4-FFF2-40B4-BE49-F238E27FC236}">
                  <a16:creationId xmlns:a16="http://schemas.microsoft.com/office/drawing/2014/main" id="{79C9421C-0EB1-A479-8C00-233C272C8C51}"/>
                </a:ext>
              </a:extLst>
            </p:cNvPr>
            <p:cNvSpPr/>
            <p:nvPr/>
          </p:nvSpPr>
          <p:spPr>
            <a:xfrm>
              <a:off x="3301850" y="2133075"/>
              <a:ext cx="538700" cy="517525"/>
            </a:xfrm>
            <a:custGeom>
              <a:avLst/>
              <a:gdLst/>
              <a:ahLst/>
              <a:cxnLst/>
              <a:rect l="l" t="t" r="r" b="b"/>
              <a:pathLst>
                <a:path w="21548" h="20701" extrusionOk="0">
                  <a:moveTo>
                    <a:pt x="9724" y="0"/>
                  </a:moveTo>
                  <a:cubicBezTo>
                    <a:pt x="8925" y="137"/>
                    <a:pt x="9358" y="3652"/>
                    <a:pt x="7030" y="4520"/>
                  </a:cubicBezTo>
                  <a:cubicBezTo>
                    <a:pt x="1826" y="6437"/>
                    <a:pt x="0" y="11048"/>
                    <a:pt x="1324" y="14768"/>
                  </a:cubicBezTo>
                  <a:cubicBezTo>
                    <a:pt x="2733" y="18683"/>
                    <a:pt x="6020" y="20700"/>
                    <a:pt x="9547" y="20700"/>
                  </a:cubicBezTo>
                  <a:cubicBezTo>
                    <a:pt x="11448" y="20700"/>
                    <a:pt x="13419" y="20114"/>
                    <a:pt x="15202" y="18922"/>
                  </a:cubicBezTo>
                  <a:cubicBezTo>
                    <a:pt x="21547" y="14677"/>
                    <a:pt x="19447" y="3858"/>
                    <a:pt x="19447" y="3858"/>
                  </a:cubicBezTo>
                  <a:lnTo>
                    <a:pt x="9724" y="0"/>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9" name="Google Shape;7205;p49">
              <a:extLst>
                <a:ext uri="{FF2B5EF4-FFF2-40B4-BE49-F238E27FC236}">
                  <a16:creationId xmlns:a16="http://schemas.microsoft.com/office/drawing/2014/main" id="{5D6627C0-33E7-9F67-A360-82185BF35C31}"/>
                </a:ext>
              </a:extLst>
            </p:cNvPr>
            <p:cNvSpPr/>
            <p:nvPr/>
          </p:nvSpPr>
          <p:spPr>
            <a:xfrm>
              <a:off x="3322375" y="2133075"/>
              <a:ext cx="518175" cy="517525"/>
            </a:xfrm>
            <a:custGeom>
              <a:avLst/>
              <a:gdLst/>
              <a:ahLst/>
              <a:cxnLst/>
              <a:rect l="l" t="t" r="r" b="b"/>
              <a:pathLst>
                <a:path w="20727" h="20701" extrusionOk="0">
                  <a:moveTo>
                    <a:pt x="8903" y="0"/>
                  </a:moveTo>
                  <a:cubicBezTo>
                    <a:pt x="8720" y="23"/>
                    <a:pt x="8606" y="206"/>
                    <a:pt x="8515" y="502"/>
                  </a:cubicBezTo>
                  <a:lnTo>
                    <a:pt x="15271" y="3196"/>
                  </a:lnTo>
                  <a:cubicBezTo>
                    <a:pt x="15271" y="3196"/>
                    <a:pt x="17006" y="12098"/>
                    <a:pt x="11801" y="15567"/>
                  </a:cubicBezTo>
                  <a:cubicBezTo>
                    <a:pt x="10335" y="16553"/>
                    <a:pt x="8711" y="17038"/>
                    <a:pt x="7144" y="17038"/>
                  </a:cubicBezTo>
                  <a:cubicBezTo>
                    <a:pt x="4247" y="17038"/>
                    <a:pt x="1544" y="15381"/>
                    <a:pt x="389" y="12166"/>
                  </a:cubicBezTo>
                  <a:cubicBezTo>
                    <a:pt x="298" y="11892"/>
                    <a:pt x="229" y="11596"/>
                    <a:pt x="161" y="11322"/>
                  </a:cubicBezTo>
                  <a:lnTo>
                    <a:pt x="161" y="11322"/>
                  </a:lnTo>
                  <a:cubicBezTo>
                    <a:pt x="1" y="12486"/>
                    <a:pt x="115" y="13650"/>
                    <a:pt x="503" y="14768"/>
                  </a:cubicBezTo>
                  <a:cubicBezTo>
                    <a:pt x="1912" y="18683"/>
                    <a:pt x="5199" y="20700"/>
                    <a:pt x="8726" y="20700"/>
                  </a:cubicBezTo>
                  <a:cubicBezTo>
                    <a:pt x="10627" y="20700"/>
                    <a:pt x="12598" y="20114"/>
                    <a:pt x="14381" y="18922"/>
                  </a:cubicBezTo>
                  <a:cubicBezTo>
                    <a:pt x="20726" y="14677"/>
                    <a:pt x="18626" y="3858"/>
                    <a:pt x="18626" y="3858"/>
                  </a:cubicBezTo>
                  <a:lnTo>
                    <a:pt x="8903" y="0"/>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0" name="Google Shape;7206;p49">
              <a:extLst>
                <a:ext uri="{FF2B5EF4-FFF2-40B4-BE49-F238E27FC236}">
                  <a16:creationId xmlns:a16="http://schemas.microsoft.com/office/drawing/2014/main" id="{9CCB49EE-9673-CBDB-CD38-EDD715232CC3}"/>
                </a:ext>
              </a:extLst>
            </p:cNvPr>
            <p:cNvSpPr/>
            <p:nvPr/>
          </p:nvSpPr>
          <p:spPr>
            <a:xfrm>
              <a:off x="3299550" y="2123550"/>
              <a:ext cx="513025" cy="536200"/>
            </a:xfrm>
            <a:custGeom>
              <a:avLst/>
              <a:gdLst/>
              <a:ahLst/>
              <a:cxnLst/>
              <a:rect l="l" t="t" r="r" b="b"/>
              <a:pathLst>
                <a:path w="20521" h="21448" extrusionOk="0">
                  <a:moveTo>
                    <a:pt x="9990" y="932"/>
                  </a:moveTo>
                  <a:lnTo>
                    <a:pt x="9990" y="932"/>
                  </a:lnTo>
                  <a:cubicBezTo>
                    <a:pt x="12499" y="1940"/>
                    <a:pt x="15026" y="2931"/>
                    <a:pt x="17553" y="3942"/>
                  </a:cubicBezTo>
                  <a:cubicBezTo>
                    <a:pt x="17827" y="4056"/>
                    <a:pt x="18124" y="4170"/>
                    <a:pt x="18398" y="4284"/>
                  </a:cubicBezTo>
                  <a:cubicBezTo>
                    <a:pt x="18531" y="4329"/>
                    <a:pt x="18792" y="4502"/>
                    <a:pt x="18954" y="4512"/>
                  </a:cubicBezTo>
                  <a:lnTo>
                    <a:pt x="18954" y="4512"/>
                  </a:lnTo>
                  <a:cubicBezTo>
                    <a:pt x="18968" y="4604"/>
                    <a:pt x="18997" y="4702"/>
                    <a:pt x="19014" y="4787"/>
                  </a:cubicBezTo>
                  <a:cubicBezTo>
                    <a:pt x="19220" y="6156"/>
                    <a:pt x="19288" y="7548"/>
                    <a:pt x="19265" y="8941"/>
                  </a:cubicBezTo>
                  <a:cubicBezTo>
                    <a:pt x="19151" y="13460"/>
                    <a:pt x="17668" y="18162"/>
                    <a:pt x="13171" y="20034"/>
                  </a:cubicBezTo>
                  <a:cubicBezTo>
                    <a:pt x="12109" y="20472"/>
                    <a:pt x="10967" y="20700"/>
                    <a:pt x="9828" y="20700"/>
                  </a:cubicBezTo>
                  <a:cubicBezTo>
                    <a:pt x="8593" y="20700"/>
                    <a:pt x="7360" y="20432"/>
                    <a:pt x="6232" y="19874"/>
                  </a:cubicBezTo>
                  <a:cubicBezTo>
                    <a:pt x="3950" y="18756"/>
                    <a:pt x="2238" y="16496"/>
                    <a:pt x="1735" y="14008"/>
                  </a:cubicBezTo>
                  <a:cubicBezTo>
                    <a:pt x="982" y="10287"/>
                    <a:pt x="3379" y="6887"/>
                    <a:pt x="6711" y="5449"/>
                  </a:cubicBezTo>
                  <a:cubicBezTo>
                    <a:pt x="7351" y="5175"/>
                    <a:pt x="7967" y="4969"/>
                    <a:pt x="8469" y="4490"/>
                  </a:cubicBezTo>
                  <a:cubicBezTo>
                    <a:pt x="8880" y="4102"/>
                    <a:pt x="9154" y="3623"/>
                    <a:pt x="9359" y="3120"/>
                  </a:cubicBezTo>
                  <a:cubicBezTo>
                    <a:pt x="9565" y="2618"/>
                    <a:pt x="9679" y="2139"/>
                    <a:pt x="9816" y="1614"/>
                  </a:cubicBezTo>
                  <a:cubicBezTo>
                    <a:pt x="9861" y="1408"/>
                    <a:pt x="9907" y="1180"/>
                    <a:pt x="9975" y="975"/>
                  </a:cubicBezTo>
                  <a:cubicBezTo>
                    <a:pt x="9980" y="960"/>
                    <a:pt x="9985" y="946"/>
                    <a:pt x="9990" y="932"/>
                  </a:cubicBezTo>
                  <a:close/>
                  <a:moveTo>
                    <a:pt x="9970" y="1"/>
                  </a:moveTo>
                  <a:cubicBezTo>
                    <a:pt x="9921" y="1"/>
                    <a:pt x="9867" y="6"/>
                    <a:pt x="9809" y="18"/>
                  </a:cubicBezTo>
                  <a:lnTo>
                    <a:pt x="9809" y="18"/>
                  </a:lnTo>
                  <a:cubicBezTo>
                    <a:pt x="9675" y="36"/>
                    <a:pt x="9542" y="80"/>
                    <a:pt x="9428" y="153"/>
                  </a:cubicBezTo>
                  <a:cubicBezTo>
                    <a:pt x="9420" y="160"/>
                    <a:pt x="9411" y="167"/>
                    <a:pt x="9403" y="175"/>
                  </a:cubicBezTo>
                  <a:lnTo>
                    <a:pt x="9403" y="175"/>
                  </a:lnTo>
                  <a:cubicBezTo>
                    <a:pt x="8846" y="514"/>
                    <a:pt x="8743" y="1240"/>
                    <a:pt x="8606" y="1865"/>
                  </a:cubicBezTo>
                  <a:cubicBezTo>
                    <a:pt x="8332" y="2938"/>
                    <a:pt x="7990" y="4148"/>
                    <a:pt x="6894" y="4604"/>
                  </a:cubicBezTo>
                  <a:cubicBezTo>
                    <a:pt x="3858" y="5859"/>
                    <a:pt x="1188" y="8028"/>
                    <a:pt x="549" y="11383"/>
                  </a:cubicBezTo>
                  <a:cubicBezTo>
                    <a:pt x="1" y="14236"/>
                    <a:pt x="1233" y="17249"/>
                    <a:pt x="3356" y="19167"/>
                  </a:cubicBezTo>
                  <a:cubicBezTo>
                    <a:pt x="5060" y="20705"/>
                    <a:pt x="7295" y="21448"/>
                    <a:pt x="9559" y="21448"/>
                  </a:cubicBezTo>
                  <a:cubicBezTo>
                    <a:pt x="9781" y="21448"/>
                    <a:pt x="10004" y="21441"/>
                    <a:pt x="10227" y="21426"/>
                  </a:cubicBezTo>
                  <a:cubicBezTo>
                    <a:pt x="12806" y="21244"/>
                    <a:pt x="15454" y="20080"/>
                    <a:pt x="17234" y="18185"/>
                  </a:cubicBezTo>
                  <a:cubicBezTo>
                    <a:pt x="18877" y="16450"/>
                    <a:pt x="19767" y="14145"/>
                    <a:pt x="20178" y="11840"/>
                  </a:cubicBezTo>
                  <a:cubicBezTo>
                    <a:pt x="20498" y="9854"/>
                    <a:pt x="20521" y="7845"/>
                    <a:pt x="20361" y="5859"/>
                  </a:cubicBezTo>
                  <a:cubicBezTo>
                    <a:pt x="20315" y="5334"/>
                    <a:pt x="20247" y="4809"/>
                    <a:pt x="20156" y="4307"/>
                  </a:cubicBezTo>
                  <a:cubicBezTo>
                    <a:pt x="20110" y="4033"/>
                    <a:pt x="20041" y="3965"/>
                    <a:pt x="19790" y="3851"/>
                  </a:cubicBezTo>
                  <a:cubicBezTo>
                    <a:pt x="16686" y="2458"/>
                    <a:pt x="13445" y="1317"/>
                    <a:pt x="10272" y="62"/>
                  </a:cubicBezTo>
                  <a:cubicBezTo>
                    <a:pt x="10229" y="46"/>
                    <a:pt x="10184" y="34"/>
                    <a:pt x="10136" y="25"/>
                  </a:cubicBezTo>
                  <a:lnTo>
                    <a:pt x="10136" y="25"/>
                  </a:lnTo>
                  <a:cubicBezTo>
                    <a:pt x="10088" y="10"/>
                    <a:pt x="10033" y="1"/>
                    <a:pt x="997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207;p49">
              <a:extLst>
                <a:ext uri="{FF2B5EF4-FFF2-40B4-BE49-F238E27FC236}">
                  <a16:creationId xmlns:a16="http://schemas.microsoft.com/office/drawing/2014/main" id="{EF101736-DF95-A80C-3AC5-69F6A19B8E05}"/>
                </a:ext>
              </a:extLst>
            </p:cNvPr>
            <p:cNvSpPr/>
            <p:nvPr/>
          </p:nvSpPr>
          <p:spPr>
            <a:xfrm>
              <a:off x="3768625" y="2133075"/>
              <a:ext cx="538700" cy="517525"/>
            </a:xfrm>
            <a:custGeom>
              <a:avLst/>
              <a:gdLst/>
              <a:ahLst/>
              <a:cxnLst/>
              <a:rect l="l" t="t" r="r" b="b"/>
              <a:pathLst>
                <a:path w="21548" h="20701" extrusionOk="0">
                  <a:moveTo>
                    <a:pt x="11801" y="0"/>
                  </a:moveTo>
                  <a:lnTo>
                    <a:pt x="2100" y="3858"/>
                  </a:lnTo>
                  <a:cubicBezTo>
                    <a:pt x="2100" y="3858"/>
                    <a:pt x="0" y="14677"/>
                    <a:pt x="6323" y="18922"/>
                  </a:cubicBezTo>
                  <a:cubicBezTo>
                    <a:pt x="8106" y="20114"/>
                    <a:pt x="10077" y="20700"/>
                    <a:pt x="11978" y="20700"/>
                  </a:cubicBezTo>
                  <a:cubicBezTo>
                    <a:pt x="15504" y="20700"/>
                    <a:pt x="18792" y="18683"/>
                    <a:pt x="20201" y="14768"/>
                  </a:cubicBezTo>
                  <a:cubicBezTo>
                    <a:pt x="21547" y="11048"/>
                    <a:pt x="19721" y="6437"/>
                    <a:pt x="14494" y="4520"/>
                  </a:cubicBezTo>
                  <a:cubicBezTo>
                    <a:pt x="12166" y="3652"/>
                    <a:pt x="12600" y="137"/>
                    <a:pt x="11801"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2" name="Google Shape;7208;p49">
              <a:extLst>
                <a:ext uri="{FF2B5EF4-FFF2-40B4-BE49-F238E27FC236}">
                  <a16:creationId xmlns:a16="http://schemas.microsoft.com/office/drawing/2014/main" id="{E6D08CDB-F8D0-8DD9-3550-63A4EB496C10}"/>
                </a:ext>
              </a:extLst>
            </p:cNvPr>
            <p:cNvSpPr/>
            <p:nvPr/>
          </p:nvSpPr>
          <p:spPr>
            <a:xfrm>
              <a:off x="3768625" y="2133075"/>
              <a:ext cx="518150" cy="517525"/>
            </a:xfrm>
            <a:custGeom>
              <a:avLst/>
              <a:gdLst/>
              <a:ahLst/>
              <a:cxnLst/>
              <a:rect l="l" t="t" r="r" b="b"/>
              <a:pathLst>
                <a:path w="20726" h="20701" extrusionOk="0">
                  <a:moveTo>
                    <a:pt x="11801" y="0"/>
                  </a:moveTo>
                  <a:lnTo>
                    <a:pt x="2100" y="3858"/>
                  </a:lnTo>
                  <a:cubicBezTo>
                    <a:pt x="2100" y="3858"/>
                    <a:pt x="0" y="14677"/>
                    <a:pt x="6323" y="18922"/>
                  </a:cubicBezTo>
                  <a:cubicBezTo>
                    <a:pt x="8106" y="20114"/>
                    <a:pt x="10079" y="20700"/>
                    <a:pt x="11983" y="20700"/>
                  </a:cubicBezTo>
                  <a:cubicBezTo>
                    <a:pt x="15515" y="20700"/>
                    <a:pt x="18807" y="18683"/>
                    <a:pt x="20201" y="14768"/>
                  </a:cubicBezTo>
                  <a:cubicBezTo>
                    <a:pt x="20589" y="13650"/>
                    <a:pt x="20726" y="12486"/>
                    <a:pt x="20543" y="11322"/>
                  </a:cubicBezTo>
                  <a:lnTo>
                    <a:pt x="20543" y="11322"/>
                  </a:lnTo>
                  <a:cubicBezTo>
                    <a:pt x="20497" y="11596"/>
                    <a:pt x="20406" y="11892"/>
                    <a:pt x="20315" y="12166"/>
                  </a:cubicBezTo>
                  <a:cubicBezTo>
                    <a:pt x="19159" y="15381"/>
                    <a:pt x="16466" y="17038"/>
                    <a:pt x="13569" y="17038"/>
                  </a:cubicBezTo>
                  <a:cubicBezTo>
                    <a:pt x="12003" y="17038"/>
                    <a:pt x="10376" y="16553"/>
                    <a:pt x="8902" y="15567"/>
                  </a:cubicBezTo>
                  <a:cubicBezTo>
                    <a:pt x="3698" y="12098"/>
                    <a:pt x="5433" y="3196"/>
                    <a:pt x="5433" y="3196"/>
                  </a:cubicBezTo>
                  <a:lnTo>
                    <a:pt x="12189" y="502"/>
                  </a:lnTo>
                  <a:cubicBezTo>
                    <a:pt x="12098" y="206"/>
                    <a:pt x="11983" y="23"/>
                    <a:pt x="118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 name="Google Shape;7209;p49">
              <a:extLst>
                <a:ext uri="{FF2B5EF4-FFF2-40B4-BE49-F238E27FC236}">
                  <a16:creationId xmlns:a16="http://schemas.microsoft.com/office/drawing/2014/main" id="{C3E54784-AA31-C106-153F-7C934FAFA6B1}"/>
                </a:ext>
              </a:extLst>
            </p:cNvPr>
            <p:cNvSpPr/>
            <p:nvPr/>
          </p:nvSpPr>
          <p:spPr>
            <a:xfrm>
              <a:off x="3796000" y="2123400"/>
              <a:ext cx="505600" cy="536200"/>
            </a:xfrm>
            <a:custGeom>
              <a:avLst/>
              <a:gdLst/>
              <a:ahLst/>
              <a:cxnLst/>
              <a:rect l="l" t="t" r="r" b="b"/>
              <a:pathLst>
                <a:path w="20224" h="21448" extrusionOk="0">
                  <a:moveTo>
                    <a:pt x="10470" y="854"/>
                  </a:moveTo>
                  <a:cubicBezTo>
                    <a:pt x="10623" y="1157"/>
                    <a:pt x="10737" y="1912"/>
                    <a:pt x="10774" y="2099"/>
                  </a:cubicBezTo>
                  <a:cubicBezTo>
                    <a:pt x="10957" y="2830"/>
                    <a:pt x="11185" y="3560"/>
                    <a:pt x="11619" y="4176"/>
                  </a:cubicBezTo>
                  <a:cubicBezTo>
                    <a:pt x="12190" y="4998"/>
                    <a:pt x="13034" y="5203"/>
                    <a:pt x="13901" y="5614"/>
                  </a:cubicBezTo>
                  <a:cubicBezTo>
                    <a:pt x="14883" y="6071"/>
                    <a:pt x="15819" y="6687"/>
                    <a:pt x="16595" y="7440"/>
                  </a:cubicBezTo>
                  <a:cubicBezTo>
                    <a:pt x="17919" y="8741"/>
                    <a:pt x="18786" y="10476"/>
                    <a:pt x="18923" y="12325"/>
                  </a:cubicBezTo>
                  <a:cubicBezTo>
                    <a:pt x="19060" y="14242"/>
                    <a:pt x="18330" y="16160"/>
                    <a:pt x="17188" y="17666"/>
                  </a:cubicBezTo>
                  <a:cubicBezTo>
                    <a:pt x="15655" y="19706"/>
                    <a:pt x="13352" y="20682"/>
                    <a:pt x="10981" y="20682"/>
                  </a:cubicBezTo>
                  <a:cubicBezTo>
                    <a:pt x="9611" y="20682"/>
                    <a:pt x="8219" y="20356"/>
                    <a:pt x="6940" y="19720"/>
                  </a:cubicBezTo>
                  <a:cubicBezTo>
                    <a:pt x="3562" y="18054"/>
                    <a:pt x="1964" y="14744"/>
                    <a:pt x="1462" y="11161"/>
                  </a:cubicBezTo>
                  <a:cubicBezTo>
                    <a:pt x="1152" y="8949"/>
                    <a:pt x="1164" y="6610"/>
                    <a:pt x="1559" y="4390"/>
                  </a:cubicBezTo>
                  <a:lnTo>
                    <a:pt x="1559" y="4390"/>
                  </a:lnTo>
                  <a:cubicBezTo>
                    <a:pt x="4529" y="3217"/>
                    <a:pt x="7499" y="2027"/>
                    <a:pt x="10470" y="854"/>
                  </a:cubicBezTo>
                  <a:close/>
                  <a:moveTo>
                    <a:pt x="10932" y="1"/>
                  </a:moveTo>
                  <a:cubicBezTo>
                    <a:pt x="10764" y="1"/>
                    <a:pt x="10579" y="53"/>
                    <a:pt x="10478" y="91"/>
                  </a:cubicBezTo>
                  <a:cubicBezTo>
                    <a:pt x="7442" y="1300"/>
                    <a:pt x="4406" y="2510"/>
                    <a:pt x="1393" y="3720"/>
                  </a:cubicBezTo>
                  <a:cubicBezTo>
                    <a:pt x="1051" y="3834"/>
                    <a:pt x="549" y="3948"/>
                    <a:pt x="412" y="4313"/>
                  </a:cubicBezTo>
                  <a:cubicBezTo>
                    <a:pt x="275" y="4633"/>
                    <a:pt x="275" y="5067"/>
                    <a:pt x="252" y="5409"/>
                  </a:cubicBezTo>
                  <a:cubicBezTo>
                    <a:pt x="24" y="7258"/>
                    <a:pt x="1" y="9129"/>
                    <a:pt x="206" y="10978"/>
                  </a:cubicBezTo>
                  <a:cubicBezTo>
                    <a:pt x="480" y="13375"/>
                    <a:pt x="1188" y="15817"/>
                    <a:pt x="2717" y="17735"/>
                  </a:cubicBezTo>
                  <a:cubicBezTo>
                    <a:pt x="4383" y="19834"/>
                    <a:pt x="7031" y="21113"/>
                    <a:pt x="9679" y="21387"/>
                  </a:cubicBezTo>
                  <a:cubicBezTo>
                    <a:pt x="10038" y="21427"/>
                    <a:pt x="10399" y="21447"/>
                    <a:pt x="10758" y="21447"/>
                  </a:cubicBezTo>
                  <a:cubicBezTo>
                    <a:pt x="13023" y="21447"/>
                    <a:pt x="15249" y="20650"/>
                    <a:pt x="16983" y="19173"/>
                  </a:cubicBezTo>
                  <a:cubicBezTo>
                    <a:pt x="18923" y="17506"/>
                    <a:pt x="20224" y="14904"/>
                    <a:pt x="20110" y="12325"/>
                  </a:cubicBezTo>
                  <a:cubicBezTo>
                    <a:pt x="19996" y="9175"/>
                    <a:pt x="17896" y="6573"/>
                    <a:pt x="15180" y="5181"/>
                  </a:cubicBezTo>
                  <a:cubicBezTo>
                    <a:pt x="14472" y="4793"/>
                    <a:pt x="13559" y="4633"/>
                    <a:pt x="12966" y="4017"/>
                  </a:cubicBezTo>
                  <a:cubicBezTo>
                    <a:pt x="12555" y="3560"/>
                    <a:pt x="12304" y="2989"/>
                    <a:pt x="12121" y="2419"/>
                  </a:cubicBezTo>
                  <a:cubicBezTo>
                    <a:pt x="11927" y="1772"/>
                    <a:pt x="11896" y="431"/>
                    <a:pt x="11199" y="74"/>
                  </a:cubicBezTo>
                  <a:lnTo>
                    <a:pt x="11199" y="74"/>
                  </a:lnTo>
                  <a:cubicBezTo>
                    <a:pt x="11132" y="20"/>
                    <a:pt x="11035" y="1"/>
                    <a:pt x="10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210;p49">
              <a:extLst>
                <a:ext uri="{FF2B5EF4-FFF2-40B4-BE49-F238E27FC236}">
                  <a16:creationId xmlns:a16="http://schemas.microsoft.com/office/drawing/2014/main" id="{08E2E220-A1AD-C3C9-B6A8-5E1004A3AC51}"/>
                </a:ext>
              </a:extLst>
            </p:cNvPr>
            <p:cNvSpPr/>
            <p:nvPr/>
          </p:nvSpPr>
          <p:spPr>
            <a:xfrm>
              <a:off x="3015375" y="1076825"/>
              <a:ext cx="1568700" cy="1195500"/>
            </a:xfrm>
            <a:custGeom>
              <a:avLst/>
              <a:gdLst/>
              <a:ahLst/>
              <a:cxnLst/>
              <a:rect l="l" t="t" r="r" b="b"/>
              <a:pathLst>
                <a:path w="62748" h="47820" extrusionOk="0">
                  <a:moveTo>
                    <a:pt x="31363" y="1"/>
                  </a:moveTo>
                  <a:cubicBezTo>
                    <a:pt x="8674" y="1"/>
                    <a:pt x="1" y="25565"/>
                    <a:pt x="2694" y="35563"/>
                  </a:cubicBezTo>
                  <a:cubicBezTo>
                    <a:pt x="4908" y="43939"/>
                    <a:pt x="15522" y="47820"/>
                    <a:pt x="31363" y="47820"/>
                  </a:cubicBezTo>
                  <a:cubicBezTo>
                    <a:pt x="47226" y="47820"/>
                    <a:pt x="57840" y="43939"/>
                    <a:pt x="60077" y="35563"/>
                  </a:cubicBezTo>
                  <a:cubicBezTo>
                    <a:pt x="62748" y="25565"/>
                    <a:pt x="54074" y="1"/>
                    <a:pt x="31363"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5" name="Google Shape;7211;p49">
              <a:extLst>
                <a:ext uri="{FF2B5EF4-FFF2-40B4-BE49-F238E27FC236}">
                  <a16:creationId xmlns:a16="http://schemas.microsoft.com/office/drawing/2014/main" id="{60C4875E-5600-A902-55EB-E6F4DF171401}"/>
                </a:ext>
              </a:extLst>
            </p:cNvPr>
            <p:cNvSpPr/>
            <p:nvPr/>
          </p:nvSpPr>
          <p:spPr>
            <a:xfrm>
              <a:off x="3039925" y="1281125"/>
              <a:ext cx="1519625" cy="991200"/>
            </a:xfrm>
            <a:custGeom>
              <a:avLst/>
              <a:gdLst/>
              <a:ahLst/>
              <a:cxnLst/>
              <a:rect l="l" t="t" r="r" b="b"/>
              <a:pathLst>
                <a:path w="60785" h="39648" extrusionOk="0">
                  <a:moveTo>
                    <a:pt x="11071" y="0"/>
                  </a:moveTo>
                  <a:lnTo>
                    <a:pt x="11071" y="0"/>
                  </a:lnTo>
                  <a:cubicBezTo>
                    <a:pt x="2899" y="8354"/>
                    <a:pt x="0" y="21022"/>
                    <a:pt x="1712" y="27391"/>
                  </a:cubicBezTo>
                  <a:cubicBezTo>
                    <a:pt x="3926" y="35767"/>
                    <a:pt x="14540" y="39648"/>
                    <a:pt x="30381" y="39648"/>
                  </a:cubicBezTo>
                  <a:cubicBezTo>
                    <a:pt x="46244" y="39648"/>
                    <a:pt x="56858" y="35767"/>
                    <a:pt x="59095" y="27391"/>
                  </a:cubicBezTo>
                  <a:cubicBezTo>
                    <a:pt x="60784" y="21022"/>
                    <a:pt x="57885" y="8354"/>
                    <a:pt x="49714" y="0"/>
                  </a:cubicBezTo>
                  <a:lnTo>
                    <a:pt x="49714" y="0"/>
                  </a:lnTo>
                  <a:cubicBezTo>
                    <a:pt x="55854" y="7533"/>
                    <a:pt x="57977" y="17713"/>
                    <a:pt x="56539" y="23054"/>
                  </a:cubicBezTo>
                  <a:cubicBezTo>
                    <a:pt x="54507" y="30677"/>
                    <a:pt x="44829" y="34215"/>
                    <a:pt x="30381" y="34215"/>
                  </a:cubicBezTo>
                  <a:cubicBezTo>
                    <a:pt x="15955" y="34215"/>
                    <a:pt x="6277" y="30677"/>
                    <a:pt x="4246" y="23054"/>
                  </a:cubicBezTo>
                  <a:cubicBezTo>
                    <a:pt x="2808" y="17713"/>
                    <a:pt x="4931" y="7533"/>
                    <a:pt x="110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6" name="Google Shape;7212;p49">
              <a:extLst>
                <a:ext uri="{FF2B5EF4-FFF2-40B4-BE49-F238E27FC236}">
                  <a16:creationId xmlns:a16="http://schemas.microsoft.com/office/drawing/2014/main" id="{4C1D8530-ABB6-2576-5AA4-05E801B2FD5A}"/>
                </a:ext>
              </a:extLst>
            </p:cNvPr>
            <p:cNvSpPr/>
            <p:nvPr/>
          </p:nvSpPr>
          <p:spPr>
            <a:xfrm>
              <a:off x="3047900" y="1066950"/>
              <a:ext cx="1509925" cy="1214650"/>
            </a:xfrm>
            <a:custGeom>
              <a:avLst/>
              <a:gdLst/>
              <a:ahLst/>
              <a:cxnLst/>
              <a:rect l="l" t="t" r="r" b="b"/>
              <a:pathLst>
                <a:path w="60397" h="48586" extrusionOk="0">
                  <a:moveTo>
                    <a:pt x="30010" y="758"/>
                  </a:moveTo>
                  <a:cubicBezTo>
                    <a:pt x="30863" y="758"/>
                    <a:pt x="31719" y="797"/>
                    <a:pt x="32573" y="875"/>
                  </a:cubicBezTo>
                  <a:cubicBezTo>
                    <a:pt x="38347" y="1423"/>
                    <a:pt x="43711" y="3934"/>
                    <a:pt x="47934" y="7905"/>
                  </a:cubicBezTo>
                  <a:cubicBezTo>
                    <a:pt x="51746" y="11489"/>
                    <a:pt x="54599" y="16031"/>
                    <a:pt x="56425" y="20916"/>
                  </a:cubicBezTo>
                  <a:cubicBezTo>
                    <a:pt x="57931" y="24933"/>
                    <a:pt x="58936" y="29361"/>
                    <a:pt x="58571" y="33675"/>
                  </a:cubicBezTo>
                  <a:cubicBezTo>
                    <a:pt x="58502" y="34474"/>
                    <a:pt x="58388" y="35250"/>
                    <a:pt x="58183" y="36025"/>
                  </a:cubicBezTo>
                  <a:lnTo>
                    <a:pt x="58183" y="36025"/>
                  </a:lnTo>
                  <a:cubicBezTo>
                    <a:pt x="58183" y="36026"/>
                    <a:pt x="58183" y="36026"/>
                    <a:pt x="58183" y="36026"/>
                  </a:cubicBezTo>
                  <a:cubicBezTo>
                    <a:pt x="58183" y="36026"/>
                    <a:pt x="58183" y="36026"/>
                    <a:pt x="58183" y="36026"/>
                  </a:cubicBezTo>
                  <a:lnTo>
                    <a:pt x="58183" y="36026"/>
                  </a:lnTo>
                  <a:cubicBezTo>
                    <a:pt x="58182" y="36029"/>
                    <a:pt x="58181" y="36031"/>
                    <a:pt x="58180" y="36034"/>
                  </a:cubicBezTo>
                  <a:lnTo>
                    <a:pt x="58180" y="36034"/>
                  </a:lnTo>
                  <a:cubicBezTo>
                    <a:pt x="56740" y="41301"/>
                    <a:pt x="51880" y="44267"/>
                    <a:pt x="46930" y="45772"/>
                  </a:cubicBezTo>
                  <a:cubicBezTo>
                    <a:pt x="43483" y="46845"/>
                    <a:pt x="39877" y="47370"/>
                    <a:pt x="36293" y="47621"/>
                  </a:cubicBezTo>
                  <a:cubicBezTo>
                    <a:pt x="34279" y="47775"/>
                    <a:pt x="32254" y="47850"/>
                    <a:pt x="30229" y="47850"/>
                  </a:cubicBezTo>
                  <a:cubicBezTo>
                    <a:pt x="28055" y="47850"/>
                    <a:pt x="25879" y="47764"/>
                    <a:pt x="23716" y="47598"/>
                  </a:cubicBezTo>
                  <a:cubicBezTo>
                    <a:pt x="20133" y="47302"/>
                    <a:pt x="16572" y="46754"/>
                    <a:pt x="13148" y="45658"/>
                  </a:cubicBezTo>
                  <a:cubicBezTo>
                    <a:pt x="10500" y="44814"/>
                    <a:pt x="7898" y="43627"/>
                    <a:pt x="5776" y="41778"/>
                  </a:cubicBezTo>
                  <a:cubicBezTo>
                    <a:pt x="3950" y="40203"/>
                    <a:pt x="2603" y="38149"/>
                    <a:pt x="1964" y="35821"/>
                  </a:cubicBezTo>
                  <a:cubicBezTo>
                    <a:pt x="1530" y="34109"/>
                    <a:pt x="1439" y="32328"/>
                    <a:pt x="1553" y="30571"/>
                  </a:cubicBezTo>
                  <a:cubicBezTo>
                    <a:pt x="1781" y="25937"/>
                    <a:pt x="3196" y="21304"/>
                    <a:pt x="5273" y="17172"/>
                  </a:cubicBezTo>
                  <a:cubicBezTo>
                    <a:pt x="7647" y="12402"/>
                    <a:pt x="11071" y="8111"/>
                    <a:pt x="15476" y="5098"/>
                  </a:cubicBezTo>
                  <a:cubicBezTo>
                    <a:pt x="19784" y="2181"/>
                    <a:pt x="24863" y="758"/>
                    <a:pt x="30010" y="758"/>
                  </a:cubicBezTo>
                  <a:close/>
                  <a:moveTo>
                    <a:pt x="30198" y="1"/>
                  </a:moveTo>
                  <a:cubicBezTo>
                    <a:pt x="26030" y="1"/>
                    <a:pt x="21853" y="904"/>
                    <a:pt x="18124" y="2724"/>
                  </a:cubicBezTo>
                  <a:cubicBezTo>
                    <a:pt x="13057" y="5189"/>
                    <a:pt x="8903" y="9229"/>
                    <a:pt x="5913" y="13977"/>
                  </a:cubicBezTo>
                  <a:cubicBezTo>
                    <a:pt x="3242" y="18245"/>
                    <a:pt x="1370" y="23130"/>
                    <a:pt x="617" y="28106"/>
                  </a:cubicBezTo>
                  <a:cubicBezTo>
                    <a:pt x="1" y="32260"/>
                    <a:pt x="161" y="36665"/>
                    <a:pt x="2740" y="40157"/>
                  </a:cubicBezTo>
                  <a:cubicBezTo>
                    <a:pt x="6323" y="45019"/>
                    <a:pt x="12851" y="46868"/>
                    <a:pt x="18535" y="47781"/>
                  </a:cubicBezTo>
                  <a:cubicBezTo>
                    <a:pt x="22302" y="48364"/>
                    <a:pt x="26127" y="48586"/>
                    <a:pt x="29939" y="48586"/>
                  </a:cubicBezTo>
                  <a:cubicBezTo>
                    <a:pt x="30307" y="48586"/>
                    <a:pt x="30675" y="48584"/>
                    <a:pt x="31043" y="48580"/>
                  </a:cubicBezTo>
                  <a:cubicBezTo>
                    <a:pt x="35060" y="48534"/>
                    <a:pt x="39101" y="48238"/>
                    <a:pt x="43072" y="47461"/>
                  </a:cubicBezTo>
                  <a:cubicBezTo>
                    <a:pt x="48596" y="46389"/>
                    <a:pt x="54827" y="44197"/>
                    <a:pt x="57954" y="39153"/>
                  </a:cubicBezTo>
                  <a:cubicBezTo>
                    <a:pt x="58593" y="38149"/>
                    <a:pt x="59050" y="37053"/>
                    <a:pt x="59369" y="35912"/>
                  </a:cubicBezTo>
                  <a:cubicBezTo>
                    <a:pt x="60397" y="31963"/>
                    <a:pt x="59689" y="27535"/>
                    <a:pt x="58616" y="23678"/>
                  </a:cubicBezTo>
                  <a:cubicBezTo>
                    <a:pt x="57178" y="18565"/>
                    <a:pt x="54667" y="13680"/>
                    <a:pt x="51198" y="9663"/>
                  </a:cubicBezTo>
                  <a:cubicBezTo>
                    <a:pt x="47409" y="5303"/>
                    <a:pt x="42410" y="2062"/>
                    <a:pt x="36750" y="761"/>
                  </a:cubicBezTo>
                  <a:cubicBezTo>
                    <a:pt x="34614" y="255"/>
                    <a:pt x="32407" y="1"/>
                    <a:pt x="3019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 name="Google Shape;7213;p49">
              <a:extLst>
                <a:ext uri="{FF2B5EF4-FFF2-40B4-BE49-F238E27FC236}">
                  <a16:creationId xmlns:a16="http://schemas.microsoft.com/office/drawing/2014/main" id="{58875929-2C17-0364-0367-49618A3026F6}"/>
                </a:ext>
              </a:extLst>
            </p:cNvPr>
            <p:cNvSpPr/>
            <p:nvPr/>
          </p:nvSpPr>
          <p:spPr>
            <a:xfrm>
              <a:off x="3386875" y="1741050"/>
              <a:ext cx="166075" cy="170650"/>
            </a:xfrm>
            <a:custGeom>
              <a:avLst/>
              <a:gdLst/>
              <a:ahLst/>
              <a:cxnLst/>
              <a:rect l="l" t="t" r="r" b="b"/>
              <a:pathLst>
                <a:path w="6643" h="6826" extrusionOk="0">
                  <a:moveTo>
                    <a:pt x="3287" y="0"/>
                  </a:moveTo>
                  <a:cubicBezTo>
                    <a:pt x="1301" y="0"/>
                    <a:pt x="0" y="1621"/>
                    <a:pt x="0" y="3424"/>
                  </a:cubicBezTo>
                  <a:cubicBezTo>
                    <a:pt x="0" y="5205"/>
                    <a:pt x="1370" y="6825"/>
                    <a:pt x="3287" y="6825"/>
                  </a:cubicBezTo>
                  <a:cubicBezTo>
                    <a:pt x="5044" y="6825"/>
                    <a:pt x="6528" y="5615"/>
                    <a:pt x="6597" y="3607"/>
                  </a:cubicBezTo>
                  <a:cubicBezTo>
                    <a:pt x="6642" y="1553"/>
                    <a:pt x="5204" y="0"/>
                    <a:pt x="328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8" name="Google Shape;7214;p49">
              <a:extLst>
                <a:ext uri="{FF2B5EF4-FFF2-40B4-BE49-F238E27FC236}">
                  <a16:creationId xmlns:a16="http://schemas.microsoft.com/office/drawing/2014/main" id="{95EA2592-B80D-35F5-39E9-9EDD3824BADC}"/>
                </a:ext>
              </a:extLst>
            </p:cNvPr>
            <p:cNvSpPr/>
            <p:nvPr/>
          </p:nvSpPr>
          <p:spPr>
            <a:xfrm>
              <a:off x="4053925" y="1741050"/>
              <a:ext cx="166075" cy="170650"/>
            </a:xfrm>
            <a:custGeom>
              <a:avLst/>
              <a:gdLst/>
              <a:ahLst/>
              <a:cxnLst/>
              <a:rect l="l" t="t" r="r" b="b"/>
              <a:pathLst>
                <a:path w="6643" h="6826" extrusionOk="0">
                  <a:moveTo>
                    <a:pt x="3356" y="0"/>
                  </a:moveTo>
                  <a:cubicBezTo>
                    <a:pt x="1439" y="0"/>
                    <a:pt x="1" y="1553"/>
                    <a:pt x="69" y="3607"/>
                  </a:cubicBezTo>
                  <a:cubicBezTo>
                    <a:pt x="115" y="5615"/>
                    <a:pt x="1599" y="6825"/>
                    <a:pt x="3356" y="6825"/>
                  </a:cubicBezTo>
                  <a:cubicBezTo>
                    <a:pt x="5273" y="6825"/>
                    <a:pt x="6643" y="5205"/>
                    <a:pt x="6643" y="3424"/>
                  </a:cubicBezTo>
                  <a:cubicBezTo>
                    <a:pt x="6643" y="1621"/>
                    <a:pt x="5342" y="0"/>
                    <a:pt x="335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9" name="Google Shape;7215;p49">
              <a:extLst>
                <a:ext uri="{FF2B5EF4-FFF2-40B4-BE49-F238E27FC236}">
                  <a16:creationId xmlns:a16="http://schemas.microsoft.com/office/drawing/2014/main" id="{FDEC48C4-3CA4-1AA6-977A-94DCBE3916F8}"/>
                </a:ext>
              </a:extLst>
            </p:cNvPr>
            <p:cNvSpPr/>
            <p:nvPr/>
          </p:nvSpPr>
          <p:spPr>
            <a:xfrm>
              <a:off x="3309250" y="1962625"/>
              <a:ext cx="195200" cy="68900"/>
            </a:xfrm>
            <a:custGeom>
              <a:avLst/>
              <a:gdLst/>
              <a:ahLst/>
              <a:cxnLst/>
              <a:rect l="l" t="t" r="r" b="b"/>
              <a:pathLst>
                <a:path w="7808" h="2756" extrusionOk="0">
                  <a:moveTo>
                    <a:pt x="4086" y="1"/>
                  </a:moveTo>
                  <a:cubicBezTo>
                    <a:pt x="3922" y="1"/>
                    <a:pt x="3755" y="6"/>
                    <a:pt x="3584" y="16"/>
                  </a:cubicBezTo>
                  <a:cubicBezTo>
                    <a:pt x="1530" y="131"/>
                    <a:pt x="1" y="747"/>
                    <a:pt x="92" y="1614"/>
                  </a:cubicBezTo>
                  <a:cubicBezTo>
                    <a:pt x="161" y="2482"/>
                    <a:pt x="2443" y="2755"/>
                    <a:pt x="3927" y="2755"/>
                  </a:cubicBezTo>
                  <a:cubicBezTo>
                    <a:pt x="5388" y="2755"/>
                    <a:pt x="7807" y="2276"/>
                    <a:pt x="7602" y="1477"/>
                  </a:cubicBezTo>
                  <a:cubicBezTo>
                    <a:pt x="7412" y="720"/>
                    <a:pt x="6019" y="1"/>
                    <a:pt x="4086"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 name="Google Shape;7216;p49">
              <a:extLst>
                <a:ext uri="{FF2B5EF4-FFF2-40B4-BE49-F238E27FC236}">
                  <a16:creationId xmlns:a16="http://schemas.microsoft.com/office/drawing/2014/main" id="{16E9FC51-778D-0D5A-6498-E1395C3B37F2}"/>
                </a:ext>
              </a:extLst>
            </p:cNvPr>
            <p:cNvSpPr/>
            <p:nvPr/>
          </p:nvSpPr>
          <p:spPr>
            <a:xfrm>
              <a:off x="4105300" y="1962625"/>
              <a:ext cx="195175" cy="68900"/>
            </a:xfrm>
            <a:custGeom>
              <a:avLst/>
              <a:gdLst/>
              <a:ahLst/>
              <a:cxnLst/>
              <a:rect l="l" t="t" r="r" b="b"/>
              <a:pathLst>
                <a:path w="7807" h="2756" extrusionOk="0">
                  <a:moveTo>
                    <a:pt x="4089" y="1"/>
                  </a:moveTo>
                  <a:cubicBezTo>
                    <a:pt x="3925" y="1"/>
                    <a:pt x="3756" y="6"/>
                    <a:pt x="3584" y="16"/>
                  </a:cubicBezTo>
                  <a:cubicBezTo>
                    <a:pt x="1529" y="131"/>
                    <a:pt x="0" y="747"/>
                    <a:pt x="91" y="1614"/>
                  </a:cubicBezTo>
                  <a:cubicBezTo>
                    <a:pt x="183" y="2482"/>
                    <a:pt x="2442" y="2755"/>
                    <a:pt x="3926" y="2755"/>
                  </a:cubicBezTo>
                  <a:cubicBezTo>
                    <a:pt x="5387" y="2755"/>
                    <a:pt x="7806" y="2276"/>
                    <a:pt x="7601" y="1477"/>
                  </a:cubicBezTo>
                  <a:cubicBezTo>
                    <a:pt x="7412" y="720"/>
                    <a:pt x="6038" y="1"/>
                    <a:pt x="4089"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 name="Google Shape;7217;p49">
              <a:extLst>
                <a:ext uri="{FF2B5EF4-FFF2-40B4-BE49-F238E27FC236}">
                  <a16:creationId xmlns:a16="http://schemas.microsoft.com/office/drawing/2014/main" id="{F688D54B-18D1-D99A-9C8E-031CB1D69349}"/>
                </a:ext>
              </a:extLst>
            </p:cNvPr>
            <p:cNvSpPr/>
            <p:nvPr/>
          </p:nvSpPr>
          <p:spPr>
            <a:xfrm>
              <a:off x="3592300" y="1122200"/>
              <a:ext cx="307575" cy="96800"/>
            </a:xfrm>
            <a:custGeom>
              <a:avLst/>
              <a:gdLst/>
              <a:ahLst/>
              <a:cxnLst/>
              <a:rect l="l" t="t" r="r" b="b"/>
              <a:pathLst>
                <a:path w="12303" h="3872" extrusionOk="0">
                  <a:moveTo>
                    <a:pt x="6110" y="0"/>
                  </a:moveTo>
                  <a:cubicBezTo>
                    <a:pt x="3048" y="0"/>
                    <a:pt x="0" y="622"/>
                    <a:pt x="0" y="1883"/>
                  </a:cubicBezTo>
                  <a:cubicBezTo>
                    <a:pt x="0" y="3250"/>
                    <a:pt x="2868" y="3872"/>
                    <a:pt x="5835" y="3872"/>
                  </a:cubicBezTo>
                  <a:cubicBezTo>
                    <a:pt x="9012" y="3872"/>
                    <a:pt x="12303" y="3158"/>
                    <a:pt x="12303" y="1883"/>
                  </a:cubicBezTo>
                  <a:cubicBezTo>
                    <a:pt x="12303" y="634"/>
                    <a:pt x="9199" y="0"/>
                    <a:pt x="6110"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 name="Google Shape;7218;p49">
              <a:extLst>
                <a:ext uri="{FF2B5EF4-FFF2-40B4-BE49-F238E27FC236}">
                  <a16:creationId xmlns:a16="http://schemas.microsoft.com/office/drawing/2014/main" id="{8F372117-0B42-BA22-D38F-FB9C783DF5D9}"/>
                </a:ext>
              </a:extLst>
            </p:cNvPr>
            <p:cNvSpPr/>
            <p:nvPr/>
          </p:nvSpPr>
          <p:spPr>
            <a:xfrm>
              <a:off x="3413425" y="1208400"/>
              <a:ext cx="205075" cy="105500"/>
            </a:xfrm>
            <a:custGeom>
              <a:avLst/>
              <a:gdLst/>
              <a:ahLst/>
              <a:cxnLst/>
              <a:rect l="l" t="t" r="r" b="b"/>
              <a:pathLst>
                <a:path w="8203" h="4220" extrusionOk="0">
                  <a:moveTo>
                    <a:pt x="5435" y="0"/>
                  </a:moveTo>
                  <a:cubicBezTo>
                    <a:pt x="3105" y="0"/>
                    <a:pt x="0" y="1287"/>
                    <a:pt x="376" y="2909"/>
                  </a:cubicBezTo>
                  <a:cubicBezTo>
                    <a:pt x="592" y="3841"/>
                    <a:pt x="1575" y="4220"/>
                    <a:pt x="2761" y="4220"/>
                  </a:cubicBezTo>
                  <a:cubicBezTo>
                    <a:pt x="5090" y="4220"/>
                    <a:pt x="8203" y="2762"/>
                    <a:pt x="7840" y="1175"/>
                  </a:cubicBezTo>
                  <a:cubicBezTo>
                    <a:pt x="7645" y="347"/>
                    <a:pt x="6644" y="0"/>
                    <a:pt x="5435"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3" name="Google Shape;7219;p49">
              <a:extLst>
                <a:ext uri="{FF2B5EF4-FFF2-40B4-BE49-F238E27FC236}">
                  <a16:creationId xmlns:a16="http://schemas.microsoft.com/office/drawing/2014/main" id="{58E50E31-58AF-8690-B3C1-4B3B68CAEF21}"/>
                </a:ext>
              </a:extLst>
            </p:cNvPr>
            <p:cNvSpPr/>
            <p:nvPr/>
          </p:nvSpPr>
          <p:spPr>
            <a:xfrm>
              <a:off x="3635525" y="1240725"/>
              <a:ext cx="115475" cy="69000"/>
            </a:xfrm>
            <a:custGeom>
              <a:avLst/>
              <a:gdLst/>
              <a:ahLst/>
              <a:cxnLst/>
              <a:rect l="l" t="t" r="r" b="b"/>
              <a:pathLst>
                <a:path w="4619" h="2760" extrusionOk="0">
                  <a:moveTo>
                    <a:pt x="1971" y="1"/>
                  </a:moveTo>
                  <a:cubicBezTo>
                    <a:pt x="1119" y="1"/>
                    <a:pt x="341" y="314"/>
                    <a:pt x="211" y="1000"/>
                  </a:cubicBezTo>
                  <a:cubicBezTo>
                    <a:pt x="0" y="2040"/>
                    <a:pt x="1512" y="2760"/>
                    <a:pt x="2779" y="2760"/>
                  </a:cubicBezTo>
                  <a:cubicBezTo>
                    <a:pt x="3570" y="2760"/>
                    <a:pt x="4266" y="2479"/>
                    <a:pt x="4388" y="1822"/>
                  </a:cubicBezTo>
                  <a:cubicBezTo>
                    <a:pt x="4619" y="670"/>
                    <a:pt x="3216" y="1"/>
                    <a:pt x="1971"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4" name="Google Shape;7220;p49">
              <a:extLst>
                <a:ext uri="{FF2B5EF4-FFF2-40B4-BE49-F238E27FC236}">
                  <a16:creationId xmlns:a16="http://schemas.microsoft.com/office/drawing/2014/main" id="{79AD6D57-7D3F-503C-7391-6484A24F3A8A}"/>
                </a:ext>
              </a:extLst>
            </p:cNvPr>
            <p:cNvSpPr/>
            <p:nvPr/>
          </p:nvSpPr>
          <p:spPr>
            <a:xfrm>
              <a:off x="3643650" y="1768975"/>
              <a:ext cx="315000" cy="136150"/>
            </a:xfrm>
            <a:custGeom>
              <a:avLst/>
              <a:gdLst/>
              <a:ahLst/>
              <a:cxnLst/>
              <a:rect l="l" t="t" r="r" b="b"/>
              <a:pathLst>
                <a:path w="12600" h="5446" extrusionOk="0">
                  <a:moveTo>
                    <a:pt x="2495" y="1"/>
                  </a:moveTo>
                  <a:cubicBezTo>
                    <a:pt x="1738" y="1"/>
                    <a:pt x="1102" y="210"/>
                    <a:pt x="776" y="869"/>
                  </a:cubicBezTo>
                  <a:cubicBezTo>
                    <a:pt x="0" y="2467"/>
                    <a:pt x="2100" y="5252"/>
                    <a:pt x="6186" y="5434"/>
                  </a:cubicBezTo>
                  <a:cubicBezTo>
                    <a:pt x="6341" y="5442"/>
                    <a:pt x="6493" y="5446"/>
                    <a:pt x="6642" y="5446"/>
                  </a:cubicBezTo>
                  <a:cubicBezTo>
                    <a:pt x="10445" y="5446"/>
                    <a:pt x="12600" y="2997"/>
                    <a:pt x="12007" y="1394"/>
                  </a:cubicBezTo>
                  <a:cubicBezTo>
                    <a:pt x="11698" y="571"/>
                    <a:pt x="10875" y="351"/>
                    <a:pt x="9909" y="351"/>
                  </a:cubicBezTo>
                  <a:cubicBezTo>
                    <a:pt x="8796" y="351"/>
                    <a:pt x="7493" y="644"/>
                    <a:pt x="6570" y="644"/>
                  </a:cubicBezTo>
                  <a:cubicBezTo>
                    <a:pt x="6517" y="644"/>
                    <a:pt x="6465" y="643"/>
                    <a:pt x="6414" y="641"/>
                  </a:cubicBezTo>
                  <a:cubicBezTo>
                    <a:pt x="5358" y="584"/>
                    <a:pt x="3759"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5" name="Google Shape;7221;p49">
              <a:extLst>
                <a:ext uri="{FF2B5EF4-FFF2-40B4-BE49-F238E27FC236}">
                  <a16:creationId xmlns:a16="http://schemas.microsoft.com/office/drawing/2014/main" id="{660BB76B-6A6C-ED22-48EF-16B5ED90DA40}"/>
                </a:ext>
              </a:extLst>
            </p:cNvPr>
            <p:cNvSpPr/>
            <p:nvPr/>
          </p:nvSpPr>
          <p:spPr>
            <a:xfrm>
              <a:off x="3706425" y="1848725"/>
              <a:ext cx="186050" cy="56350"/>
            </a:xfrm>
            <a:custGeom>
              <a:avLst/>
              <a:gdLst/>
              <a:ahLst/>
              <a:cxnLst/>
              <a:rect l="l" t="t" r="r" b="b"/>
              <a:pathLst>
                <a:path w="7442" h="2254" extrusionOk="0">
                  <a:moveTo>
                    <a:pt x="3488" y="1"/>
                  </a:moveTo>
                  <a:cubicBezTo>
                    <a:pt x="2028" y="1"/>
                    <a:pt x="834" y="465"/>
                    <a:pt x="0" y="1149"/>
                  </a:cubicBezTo>
                  <a:cubicBezTo>
                    <a:pt x="913" y="1742"/>
                    <a:pt x="2146" y="2176"/>
                    <a:pt x="3675" y="2244"/>
                  </a:cubicBezTo>
                  <a:cubicBezTo>
                    <a:pt x="3819" y="2251"/>
                    <a:pt x="3962" y="2254"/>
                    <a:pt x="4102" y="2254"/>
                  </a:cubicBezTo>
                  <a:cubicBezTo>
                    <a:pt x="5424" y="2254"/>
                    <a:pt x="6554" y="1968"/>
                    <a:pt x="7441" y="1514"/>
                  </a:cubicBezTo>
                  <a:cubicBezTo>
                    <a:pt x="6620" y="715"/>
                    <a:pt x="5387" y="99"/>
                    <a:pt x="3789" y="7"/>
                  </a:cubicBezTo>
                  <a:cubicBezTo>
                    <a:pt x="3688" y="3"/>
                    <a:pt x="3587" y="1"/>
                    <a:pt x="348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6" name="Google Shape;7222;p49">
              <a:extLst>
                <a:ext uri="{FF2B5EF4-FFF2-40B4-BE49-F238E27FC236}">
                  <a16:creationId xmlns:a16="http://schemas.microsoft.com/office/drawing/2014/main" id="{CB9E16B0-5226-6E72-8158-684C3F157C2E}"/>
                </a:ext>
              </a:extLst>
            </p:cNvPr>
            <p:cNvSpPr/>
            <p:nvPr/>
          </p:nvSpPr>
          <p:spPr>
            <a:xfrm>
              <a:off x="2899850" y="1792975"/>
              <a:ext cx="564075" cy="574950"/>
            </a:xfrm>
            <a:custGeom>
              <a:avLst/>
              <a:gdLst/>
              <a:ahLst/>
              <a:cxnLst/>
              <a:rect l="l" t="t" r="r" b="b"/>
              <a:pathLst>
                <a:path w="22563" h="22998" extrusionOk="0">
                  <a:moveTo>
                    <a:pt x="9167" y="0"/>
                  </a:moveTo>
                  <a:cubicBezTo>
                    <a:pt x="4354" y="0"/>
                    <a:pt x="587" y="3891"/>
                    <a:pt x="376" y="9016"/>
                  </a:cubicBezTo>
                  <a:cubicBezTo>
                    <a:pt x="1" y="18401"/>
                    <a:pt x="9254" y="22998"/>
                    <a:pt x="15153" y="22998"/>
                  </a:cubicBezTo>
                  <a:cubicBezTo>
                    <a:pt x="16069" y="22998"/>
                    <a:pt x="16904" y="22887"/>
                    <a:pt x="17609" y="22666"/>
                  </a:cubicBezTo>
                  <a:cubicBezTo>
                    <a:pt x="17609" y="22666"/>
                    <a:pt x="18317" y="21091"/>
                    <a:pt x="19550" y="19858"/>
                  </a:cubicBezTo>
                  <a:cubicBezTo>
                    <a:pt x="20851" y="18557"/>
                    <a:pt x="22562" y="17918"/>
                    <a:pt x="22562" y="17918"/>
                  </a:cubicBezTo>
                  <a:cubicBezTo>
                    <a:pt x="21992" y="17827"/>
                    <a:pt x="16354" y="14837"/>
                    <a:pt x="16788" y="11208"/>
                  </a:cubicBezTo>
                  <a:cubicBezTo>
                    <a:pt x="17450" y="5684"/>
                    <a:pt x="15829" y="1644"/>
                    <a:pt x="12063" y="457"/>
                  </a:cubicBezTo>
                  <a:cubicBezTo>
                    <a:pt x="11071" y="146"/>
                    <a:pt x="10099" y="0"/>
                    <a:pt x="9167"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7" name="Google Shape;7223;p49">
              <a:extLst>
                <a:ext uri="{FF2B5EF4-FFF2-40B4-BE49-F238E27FC236}">
                  <a16:creationId xmlns:a16="http://schemas.microsoft.com/office/drawing/2014/main" id="{5B248B98-5DD0-FFB7-3178-972DDC7ECB51}"/>
                </a:ext>
              </a:extLst>
            </p:cNvPr>
            <p:cNvSpPr/>
            <p:nvPr/>
          </p:nvSpPr>
          <p:spPr>
            <a:xfrm>
              <a:off x="2899850" y="1792975"/>
              <a:ext cx="564075" cy="574950"/>
            </a:xfrm>
            <a:custGeom>
              <a:avLst/>
              <a:gdLst/>
              <a:ahLst/>
              <a:cxnLst/>
              <a:rect l="l" t="t" r="r" b="b"/>
              <a:pathLst>
                <a:path w="22563" h="22998" extrusionOk="0">
                  <a:moveTo>
                    <a:pt x="9183" y="0"/>
                  </a:moveTo>
                  <a:cubicBezTo>
                    <a:pt x="4371" y="0"/>
                    <a:pt x="573" y="3902"/>
                    <a:pt x="376" y="9039"/>
                  </a:cubicBezTo>
                  <a:cubicBezTo>
                    <a:pt x="1" y="18404"/>
                    <a:pt x="9253" y="22998"/>
                    <a:pt x="15152" y="22998"/>
                  </a:cubicBezTo>
                  <a:cubicBezTo>
                    <a:pt x="16068" y="22998"/>
                    <a:pt x="16904" y="22887"/>
                    <a:pt x="17609" y="22666"/>
                  </a:cubicBezTo>
                  <a:lnTo>
                    <a:pt x="22562" y="17918"/>
                  </a:lnTo>
                  <a:cubicBezTo>
                    <a:pt x="22471" y="17918"/>
                    <a:pt x="22197" y="17804"/>
                    <a:pt x="21832" y="17599"/>
                  </a:cubicBezTo>
                  <a:lnTo>
                    <a:pt x="16628" y="20635"/>
                  </a:lnTo>
                  <a:cubicBezTo>
                    <a:pt x="16628" y="20635"/>
                    <a:pt x="3709" y="19767"/>
                    <a:pt x="4599" y="8994"/>
                  </a:cubicBezTo>
                  <a:cubicBezTo>
                    <a:pt x="4943" y="4783"/>
                    <a:pt x="7936" y="1567"/>
                    <a:pt x="11854" y="1567"/>
                  </a:cubicBezTo>
                  <a:cubicBezTo>
                    <a:pt x="12609" y="1567"/>
                    <a:pt x="13398" y="1686"/>
                    <a:pt x="14208" y="1941"/>
                  </a:cubicBezTo>
                  <a:cubicBezTo>
                    <a:pt x="14414" y="2009"/>
                    <a:pt x="14596" y="2078"/>
                    <a:pt x="14779" y="2169"/>
                  </a:cubicBezTo>
                  <a:cubicBezTo>
                    <a:pt x="14870" y="2192"/>
                    <a:pt x="14939" y="2237"/>
                    <a:pt x="15030" y="2260"/>
                  </a:cubicBezTo>
                  <a:cubicBezTo>
                    <a:pt x="14414" y="1667"/>
                    <a:pt x="13729" y="1165"/>
                    <a:pt x="12976" y="822"/>
                  </a:cubicBezTo>
                  <a:cubicBezTo>
                    <a:pt x="12907" y="799"/>
                    <a:pt x="12839" y="754"/>
                    <a:pt x="12793" y="731"/>
                  </a:cubicBezTo>
                  <a:cubicBezTo>
                    <a:pt x="12679" y="685"/>
                    <a:pt x="12588" y="640"/>
                    <a:pt x="12474" y="594"/>
                  </a:cubicBezTo>
                  <a:cubicBezTo>
                    <a:pt x="12337" y="548"/>
                    <a:pt x="12200" y="503"/>
                    <a:pt x="12063" y="457"/>
                  </a:cubicBezTo>
                  <a:cubicBezTo>
                    <a:pt x="11424" y="252"/>
                    <a:pt x="10785" y="115"/>
                    <a:pt x="10145" y="69"/>
                  </a:cubicBezTo>
                  <a:cubicBezTo>
                    <a:pt x="10031" y="46"/>
                    <a:pt x="9940" y="46"/>
                    <a:pt x="9826" y="23"/>
                  </a:cubicBezTo>
                  <a:cubicBezTo>
                    <a:pt x="9610" y="8"/>
                    <a:pt x="9395" y="0"/>
                    <a:pt x="918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224;p49">
              <a:extLst>
                <a:ext uri="{FF2B5EF4-FFF2-40B4-BE49-F238E27FC236}">
                  <a16:creationId xmlns:a16="http://schemas.microsoft.com/office/drawing/2014/main" id="{C2D1E749-18EF-A5C6-CD09-49E4487E35A3}"/>
                </a:ext>
              </a:extLst>
            </p:cNvPr>
            <p:cNvSpPr/>
            <p:nvPr/>
          </p:nvSpPr>
          <p:spPr>
            <a:xfrm>
              <a:off x="2864725" y="1783575"/>
              <a:ext cx="614175" cy="593950"/>
            </a:xfrm>
            <a:custGeom>
              <a:avLst/>
              <a:gdLst/>
              <a:ahLst/>
              <a:cxnLst/>
              <a:rect l="l" t="t" r="r" b="b"/>
              <a:pathLst>
                <a:path w="24567" h="23758" extrusionOk="0">
                  <a:moveTo>
                    <a:pt x="10500" y="745"/>
                  </a:moveTo>
                  <a:cubicBezTo>
                    <a:pt x="12336" y="745"/>
                    <a:pt x="14227" y="1346"/>
                    <a:pt x="15499" y="2636"/>
                  </a:cubicBezTo>
                  <a:cubicBezTo>
                    <a:pt x="17166" y="4302"/>
                    <a:pt x="17713" y="6790"/>
                    <a:pt x="17736" y="9073"/>
                  </a:cubicBezTo>
                  <a:cubicBezTo>
                    <a:pt x="17759" y="10397"/>
                    <a:pt x="17348" y="11835"/>
                    <a:pt x="17736" y="13159"/>
                  </a:cubicBezTo>
                  <a:cubicBezTo>
                    <a:pt x="18033" y="14209"/>
                    <a:pt x="18740" y="15122"/>
                    <a:pt x="19494" y="15898"/>
                  </a:cubicBezTo>
                  <a:cubicBezTo>
                    <a:pt x="20247" y="16628"/>
                    <a:pt x="21091" y="17290"/>
                    <a:pt x="21982" y="17838"/>
                  </a:cubicBezTo>
                  <a:cubicBezTo>
                    <a:pt x="22259" y="18009"/>
                    <a:pt x="22574" y="18211"/>
                    <a:pt x="22900" y="18373"/>
                  </a:cubicBezTo>
                  <a:lnTo>
                    <a:pt x="22900" y="18373"/>
                  </a:lnTo>
                  <a:cubicBezTo>
                    <a:pt x="21008" y="19308"/>
                    <a:pt x="19457" y="20918"/>
                    <a:pt x="18557" y="22822"/>
                  </a:cubicBezTo>
                  <a:lnTo>
                    <a:pt x="18557" y="22822"/>
                  </a:lnTo>
                  <a:cubicBezTo>
                    <a:pt x="17907" y="22981"/>
                    <a:pt x="17232" y="23053"/>
                    <a:pt x="16547" y="23053"/>
                  </a:cubicBezTo>
                  <a:cubicBezTo>
                    <a:pt x="14115" y="23053"/>
                    <a:pt x="11560" y="22150"/>
                    <a:pt x="9542" y="21056"/>
                  </a:cubicBezTo>
                  <a:cubicBezTo>
                    <a:pt x="6004" y="19162"/>
                    <a:pt x="3219" y="15966"/>
                    <a:pt x="2534" y="11949"/>
                  </a:cubicBezTo>
                  <a:cubicBezTo>
                    <a:pt x="1736" y="7293"/>
                    <a:pt x="3950" y="1792"/>
                    <a:pt x="9017" y="879"/>
                  </a:cubicBezTo>
                  <a:cubicBezTo>
                    <a:pt x="9498" y="790"/>
                    <a:pt x="9997" y="745"/>
                    <a:pt x="10500" y="745"/>
                  </a:cubicBezTo>
                  <a:close/>
                  <a:moveTo>
                    <a:pt x="10783" y="0"/>
                  </a:moveTo>
                  <a:cubicBezTo>
                    <a:pt x="9280" y="0"/>
                    <a:pt x="7777" y="339"/>
                    <a:pt x="6460" y="1016"/>
                  </a:cubicBezTo>
                  <a:cubicBezTo>
                    <a:pt x="1393" y="3595"/>
                    <a:pt x="1" y="9963"/>
                    <a:pt x="2146" y="14939"/>
                  </a:cubicBezTo>
                  <a:cubicBezTo>
                    <a:pt x="3950" y="19116"/>
                    <a:pt x="7990" y="21946"/>
                    <a:pt x="12281" y="23156"/>
                  </a:cubicBezTo>
                  <a:cubicBezTo>
                    <a:pt x="13571" y="23523"/>
                    <a:pt x="14946" y="23757"/>
                    <a:pt x="16309" y="23757"/>
                  </a:cubicBezTo>
                  <a:cubicBezTo>
                    <a:pt x="17068" y="23757"/>
                    <a:pt x="17823" y="23685"/>
                    <a:pt x="18558" y="23521"/>
                  </a:cubicBezTo>
                  <a:cubicBezTo>
                    <a:pt x="18969" y="23453"/>
                    <a:pt x="19357" y="23362"/>
                    <a:pt x="19608" y="23019"/>
                  </a:cubicBezTo>
                  <a:cubicBezTo>
                    <a:pt x="19973" y="22449"/>
                    <a:pt x="20247" y="21832"/>
                    <a:pt x="20658" y="21262"/>
                  </a:cubicBezTo>
                  <a:cubicBezTo>
                    <a:pt x="21548" y="20075"/>
                    <a:pt x="22803" y="19116"/>
                    <a:pt x="24219" y="18591"/>
                  </a:cubicBezTo>
                  <a:cubicBezTo>
                    <a:pt x="24255" y="18575"/>
                    <a:pt x="24293" y="18554"/>
                    <a:pt x="24329" y="18530"/>
                  </a:cubicBezTo>
                  <a:lnTo>
                    <a:pt x="24329" y="18530"/>
                  </a:lnTo>
                  <a:cubicBezTo>
                    <a:pt x="24374" y="18501"/>
                    <a:pt x="24414" y="18469"/>
                    <a:pt x="24447" y="18431"/>
                  </a:cubicBezTo>
                  <a:cubicBezTo>
                    <a:pt x="24449" y="18429"/>
                    <a:pt x="24451" y="18426"/>
                    <a:pt x="24454" y="18423"/>
                  </a:cubicBezTo>
                  <a:lnTo>
                    <a:pt x="24454" y="18423"/>
                  </a:lnTo>
                  <a:cubicBezTo>
                    <a:pt x="24522" y="18348"/>
                    <a:pt x="24566" y="18259"/>
                    <a:pt x="24555" y="18170"/>
                  </a:cubicBezTo>
                  <a:lnTo>
                    <a:pt x="24555" y="18170"/>
                  </a:lnTo>
                  <a:cubicBezTo>
                    <a:pt x="24553" y="18094"/>
                    <a:pt x="24517" y="18027"/>
                    <a:pt x="24439" y="17986"/>
                  </a:cubicBezTo>
                  <a:lnTo>
                    <a:pt x="24439" y="17986"/>
                  </a:lnTo>
                  <a:cubicBezTo>
                    <a:pt x="24375" y="17941"/>
                    <a:pt x="24293" y="17923"/>
                    <a:pt x="24206" y="17921"/>
                  </a:cubicBezTo>
                  <a:lnTo>
                    <a:pt x="24206" y="17921"/>
                  </a:lnTo>
                  <a:cubicBezTo>
                    <a:pt x="23666" y="17768"/>
                    <a:pt x="23063" y="17333"/>
                    <a:pt x="22598" y="17016"/>
                  </a:cubicBezTo>
                  <a:cubicBezTo>
                    <a:pt x="21594" y="16377"/>
                    <a:pt x="20658" y="15601"/>
                    <a:pt x="19927" y="14665"/>
                  </a:cubicBezTo>
                  <a:cubicBezTo>
                    <a:pt x="19106" y="13661"/>
                    <a:pt x="18695" y="12565"/>
                    <a:pt x="18809" y="11287"/>
                  </a:cubicBezTo>
                  <a:cubicBezTo>
                    <a:pt x="18969" y="9712"/>
                    <a:pt x="18992" y="8114"/>
                    <a:pt x="18718" y="6562"/>
                  </a:cubicBezTo>
                  <a:cubicBezTo>
                    <a:pt x="18261" y="4074"/>
                    <a:pt x="16914" y="1769"/>
                    <a:pt x="14518" y="742"/>
                  </a:cubicBezTo>
                  <a:cubicBezTo>
                    <a:pt x="13350" y="247"/>
                    <a:pt x="12067" y="0"/>
                    <a:pt x="1078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36315" y="6231785"/>
            <a:ext cx="2201959" cy="2209160"/>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594" name="Google Shape;2594;p29"/>
          <p:cNvGrpSpPr/>
          <p:nvPr/>
        </p:nvGrpSpPr>
        <p:grpSpPr>
          <a:xfrm>
            <a:off x="11675559" y="447865"/>
            <a:ext cx="1487096" cy="1721943"/>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14998" tIns="114998" rIns="114998" bIns="114998" anchor="ctr" anchorCtr="0">
              <a:noAutofit/>
            </a:bodyPr>
            <a:lstStyle/>
            <a:p>
              <a:endParaRPr sz="1761"/>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8" name="Group 27">
            <a:extLst>
              <a:ext uri="{FF2B5EF4-FFF2-40B4-BE49-F238E27FC236}">
                <a16:creationId xmlns:a16="http://schemas.microsoft.com/office/drawing/2014/main" id="{C63C7B08-74C9-D5D1-4CD7-59C6E473E8A7}"/>
              </a:ext>
            </a:extLst>
          </p:cNvPr>
          <p:cNvGrpSpPr/>
          <p:nvPr/>
        </p:nvGrpSpPr>
        <p:grpSpPr>
          <a:xfrm>
            <a:off x="3447485" y="635243"/>
            <a:ext cx="7878725" cy="1916171"/>
            <a:chOff x="2505740" y="798716"/>
            <a:chExt cx="7878725" cy="1916171"/>
          </a:xfrm>
        </p:grpSpPr>
        <p:grpSp>
          <p:nvGrpSpPr>
            <p:cNvPr id="29" name="组合 31">
              <a:extLst>
                <a:ext uri="{FF2B5EF4-FFF2-40B4-BE49-F238E27FC236}">
                  <a16:creationId xmlns:a16="http://schemas.microsoft.com/office/drawing/2014/main" id="{EDF8098C-3019-321A-F230-E7649B60E47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45187FB5-8472-645B-3C05-78539CAF346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FDB74944-2B25-EB3D-73A8-31AF52529A2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TextBox 29">
              <a:extLst>
                <a:ext uri="{FF2B5EF4-FFF2-40B4-BE49-F238E27FC236}">
                  <a16:creationId xmlns:a16="http://schemas.microsoft.com/office/drawing/2014/main" id="{5860310B-50A6-4F6F-CCA6-C837E6FB0814}"/>
                </a:ext>
              </a:extLst>
            </p:cNvPr>
            <p:cNvSpPr txBox="1"/>
            <p:nvPr/>
          </p:nvSpPr>
          <p:spPr>
            <a:xfrm>
              <a:off x="3049386" y="1156638"/>
              <a:ext cx="6636874" cy="1200329"/>
            </a:xfrm>
            <a:prstGeom prst="rect">
              <a:avLst/>
            </a:prstGeom>
            <a:noFill/>
          </p:spPr>
          <p:txBody>
            <a:bodyPr wrap="square">
              <a:spAutoFit/>
            </a:bodyPr>
            <a:lstStyle/>
            <a:p>
              <a:pPr algn="ctr"/>
              <a:r>
                <a:rPr lang="en-US" sz="3600" b="1" i="0" dirty="0">
                  <a:solidFill>
                    <a:srgbClr val="127366"/>
                  </a:solidFill>
                  <a:effectLst/>
                  <a:latin typeface="Cambria" panose="02040503050406030204" pitchFamily="18" charset="0"/>
                </a:rPr>
                <a:t>San </a:t>
              </a:r>
              <a:r>
                <a:rPr lang="en-US" sz="3600" b="1" i="0" dirty="0" err="1">
                  <a:solidFill>
                    <a:srgbClr val="127366"/>
                  </a:solidFill>
                  <a:effectLst/>
                  <a:latin typeface="Cambria" panose="02040503050406030204" pitchFamily="18" charset="0"/>
                </a:rPr>
                <a:t>hô</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dưới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đáy</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biển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được</a:t>
              </a:r>
              <a:r>
                <a:rPr lang="en-US" sz="3600" b="1" i="0" dirty="0">
                  <a:solidFill>
                    <a:srgbClr val="127366"/>
                  </a:solidFill>
                  <a:effectLst/>
                  <a:latin typeface="Cambria" panose="02040503050406030204" pitchFamily="18" charset="0"/>
                </a:rPr>
                <a:t> so </a:t>
              </a:r>
              <a:r>
                <a:rPr lang="en-US" sz="3600" b="1" i="0" dirty="0" err="1">
                  <a:solidFill>
                    <a:srgbClr val="127366"/>
                  </a:solidFill>
                  <a:effectLst/>
                  <a:latin typeface="Cambria" panose="02040503050406030204" pitchFamily="18" charset="0"/>
                </a:rPr>
                <a:t>sánh</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với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gì</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33" name="TextBox 32">
            <a:extLst>
              <a:ext uri="{FF2B5EF4-FFF2-40B4-BE49-F238E27FC236}">
                <a16:creationId xmlns:a16="http://schemas.microsoft.com/office/drawing/2014/main" id="{C051D823-7D9C-EEF3-4A19-105BDF8CF033}"/>
              </a:ext>
            </a:extLst>
          </p:cNvPr>
          <p:cNvSpPr txBox="1"/>
          <p:nvPr/>
        </p:nvSpPr>
        <p:spPr>
          <a:xfrm>
            <a:off x="1138434" y="2643678"/>
            <a:ext cx="11167669" cy="1754326"/>
          </a:xfrm>
          <a:prstGeom prst="rect">
            <a:avLst/>
          </a:prstGeom>
          <a:noFill/>
        </p:spPr>
        <p:txBody>
          <a:bodyPr wrap="square">
            <a:spAutoFit/>
          </a:bodyPr>
          <a:lstStyle/>
          <a:p>
            <a:pPr algn="just"/>
            <a:r>
              <a:rPr lang="en-US" sz="3600" b="1" i="0" dirty="0">
                <a:solidFill>
                  <a:srgbClr val="1A3F52"/>
                </a:solidFill>
                <a:effectLst/>
                <a:latin typeface="Cambria" panose="02040503050406030204" pitchFamily="18" charset="0"/>
              </a:rPr>
              <a:t>San </a:t>
            </a:r>
            <a:r>
              <a:rPr lang="en-US" sz="3600" b="1" i="0" dirty="0" err="1">
                <a:solidFill>
                  <a:srgbClr val="1A3F52"/>
                </a:solidFill>
                <a:effectLst/>
                <a:latin typeface="Cambria" panose="02040503050406030204" pitchFamily="18" charset="0"/>
              </a:rPr>
              <a:t>hô</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dưới</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đáy</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biển</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được</a:t>
            </a:r>
            <a:r>
              <a:rPr lang="en-US" sz="3600" b="1" i="0" dirty="0">
                <a:solidFill>
                  <a:srgbClr val="1A3F52"/>
                </a:solidFill>
                <a:effectLst/>
                <a:latin typeface="Cambria" panose="02040503050406030204" pitchFamily="18" charset="0"/>
              </a:rPr>
              <a:t> so </a:t>
            </a:r>
            <a:r>
              <a:rPr lang="en-US" sz="3600" b="1" i="0" dirty="0" err="1">
                <a:solidFill>
                  <a:srgbClr val="1A3F52"/>
                </a:solidFill>
                <a:effectLst/>
                <a:latin typeface="Cambria" panose="02040503050406030204" pitchFamily="18" charset="0"/>
              </a:rPr>
              <a:t>sánh</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với</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một</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bức</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tranh</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khổng</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lồ</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đẹp</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như</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những</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tòa</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lâu</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đài</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trong</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truyện</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cổ</a:t>
            </a:r>
            <a:r>
              <a:rPr lang="en-US" sz="3600" b="1" i="0" dirty="0">
                <a:solidFill>
                  <a:srgbClr val="1A3F52"/>
                </a:solidFill>
                <a:effectLst/>
                <a:latin typeface="Cambria" panose="02040503050406030204" pitchFamily="18" charset="0"/>
              </a:rPr>
              <a:t> </a:t>
            </a:r>
            <a:r>
              <a:rPr lang="en-US" sz="3600" b="1" i="0" dirty="0" err="1">
                <a:solidFill>
                  <a:srgbClr val="1A3F52"/>
                </a:solidFill>
                <a:effectLst/>
                <a:latin typeface="Cambria" panose="02040503050406030204" pitchFamily="18" charset="0"/>
              </a:rPr>
              <a:t>tích</a:t>
            </a:r>
            <a:r>
              <a:rPr lang="en-US" sz="3600" b="1" i="0" dirty="0">
                <a:solidFill>
                  <a:srgbClr val="1A3F52"/>
                </a:solidFill>
                <a:effectLst/>
                <a:latin typeface="Cambria" panose="02040503050406030204" pitchFamily="18" charset="0"/>
              </a:rPr>
              <a:t>. </a:t>
            </a:r>
            <a:endParaRPr lang="en-US" sz="3600" b="1" dirty="0">
              <a:solidFill>
                <a:srgbClr val="1A3F52"/>
              </a:solidFill>
              <a:latin typeface="Cambria" panose="02040503050406030204" pitchFamily="18" charset="0"/>
            </a:endParaRPr>
          </a:p>
        </p:txBody>
      </p:sp>
      <p:pic>
        <p:nvPicPr>
          <p:cNvPr id="2" name="Picture 1">
            <a:extLst>
              <a:ext uri="{FF2B5EF4-FFF2-40B4-BE49-F238E27FC236}">
                <a16:creationId xmlns:a16="http://schemas.microsoft.com/office/drawing/2014/main" id="{FB9D95EB-5A5C-68ED-BF08-B7F94D665AF2}"/>
              </a:ext>
            </a:extLst>
          </p:cNvPr>
          <p:cNvPicPr>
            <a:picLocks noChangeAspect="1"/>
          </p:cNvPicPr>
          <p:nvPr/>
        </p:nvPicPr>
        <p:blipFill>
          <a:blip r:embed="rId3"/>
          <a:stretch>
            <a:fillRect/>
          </a:stretch>
        </p:blipFill>
        <p:spPr>
          <a:xfrm>
            <a:off x="812176" y="880344"/>
            <a:ext cx="2975106" cy="1536325"/>
          </a:xfrm>
          <a:prstGeom prst="rect">
            <a:avLst/>
          </a:prstGeom>
        </p:spPr>
      </p:pic>
      <p:pic>
        <p:nvPicPr>
          <p:cNvPr id="6146" name="Picture 2" descr="15 Bức Tranh Vẽ Nông Thôn Việt Nam Đẹp Nhất - Tranh AmiA | Phong cảnh, Tranh  phong cảnh, Sơn dầu">
            <a:extLst>
              <a:ext uri="{FF2B5EF4-FFF2-40B4-BE49-F238E27FC236}">
                <a16:creationId xmlns:a16="http://schemas.microsoft.com/office/drawing/2014/main" id="{D5CDB4E3-AE47-C3A7-1BBB-5B774CD13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590" y="4625013"/>
            <a:ext cx="5056141" cy="26942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Xứ sở của những tòa lâu đài đẹp như cổ tích | Tin nhanh chứng khoán">
            <a:extLst>
              <a:ext uri="{FF2B5EF4-FFF2-40B4-BE49-F238E27FC236}">
                <a16:creationId xmlns:a16="http://schemas.microsoft.com/office/drawing/2014/main" id="{84B75B5F-7901-CFEC-F977-50CE3F01FE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662"/>
          <a:stretch/>
        </p:blipFill>
        <p:spPr bwMode="auto">
          <a:xfrm>
            <a:off x="1642553" y="4398005"/>
            <a:ext cx="4182666" cy="299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8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36315" y="6231785"/>
            <a:ext cx="2201959" cy="2209160"/>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594" name="Google Shape;2594;p29"/>
          <p:cNvGrpSpPr/>
          <p:nvPr/>
        </p:nvGrpSpPr>
        <p:grpSpPr>
          <a:xfrm>
            <a:off x="11675559" y="447865"/>
            <a:ext cx="1487096" cy="1721943"/>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14998" tIns="114998" rIns="114998" bIns="114998" anchor="ctr" anchorCtr="0">
              <a:noAutofit/>
            </a:bodyPr>
            <a:lstStyle/>
            <a:p>
              <a:endParaRPr sz="1761"/>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8" name="Group 27">
            <a:extLst>
              <a:ext uri="{FF2B5EF4-FFF2-40B4-BE49-F238E27FC236}">
                <a16:creationId xmlns:a16="http://schemas.microsoft.com/office/drawing/2014/main" id="{C63C7B08-74C9-D5D1-4CD7-59C6E473E8A7}"/>
              </a:ext>
            </a:extLst>
          </p:cNvPr>
          <p:cNvGrpSpPr/>
          <p:nvPr/>
        </p:nvGrpSpPr>
        <p:grpSpPr>
          <a:xfrm>
            <a:off x="3454628" y="938706"/>
            <a:ext cx="7878725" cy="1916171"/>
            <a:chOff x="2505740" y="798716"/>
            <a:chExt cx="7878725" cy="1916171"/>
          </a:xfrm>
        </p:grpSpPr>
        <p:grpSp>
          <p:nvGrpSpPr>
            <p:cNvPr id="29" name="组合 31">
              <a:extLst>
                <a:ext uri="{FF2B5EF4-FFF2-40B4-BE49-F238E27FC236}">
                  <a16:creationId xmlns:a16="http://schemas.microsoft.com/office/drawing/2014/main" id="{EDF8098C-3019-321A-F230-E7649B60E47F}"/>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45187FB5-8472-645B-3C05-78539CAF346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FDB74944-2B25-EB3D-73A8-31AF52529A2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TextBox 29">
              <a:extLst>
                <a:ext uri="{FF2B5EF4-FFF2-40B4-BE49-F238E27FC236}">
                  <a16:creationId xmlns:a16="http://schemas.microsoft.com/office/drawing/2014/main" id="{5860310B-50A6-4F6F-CCA6-C837E6FB0814}"/>
                </a:ext>
              </a:extLst>
            </p:cNvPr>
            <p:cNvSpPr txBox="1"/>
            <p:nvPr/>
          </p:nvSpPr>
          <p:spPr>
            <a:xfrm>
              <a:off x="3049386" y="1156638"/>
              <a:ext cx="6636874" cy="1200329"/>
            </a:xfrm>
            <a:prstGeom prst="rect">
              <a:avLst/>
            </a:prstGeom>
            <a:noFill/>
          </p:spPr>
          <p:txBody>
            <a:bodyPr wrap="square">
              <a:spAutoFit/>
            </a:bodyPr>
            <a:lstStyle/>
            <a:p>
              <a:pPr algn="ctr"/>
              <a:r>
                <a:rPr lang="en-US" sz="3600" b="1" i="0" dirty="0">
                  <a:solidFill>
                    <a:srgbClr val="127366"/>
                  </a:solidFill>
                  <a:effectLst/>
                  <a:latin typeface="Cambria" panose="02040503050406030204" pitchFamily="18" charset="0"/>
                </a:rPr>
                <a:t>Sau </a:t>
              </a:r>
              <a:r>
                <a:rPr lang="en-US" sz="3600" b="1" i="0" dirty="0" err="1">
                  <a:solidFill>
                    <a:srgbClr val="127366"/>
                  </a:solidFill>
                  <a:effectLst/>
                  <a:latin typeface="Cambria" panose="02040503050406030204" pitchFamily="18" charset="0"/>
                </a:rPr>
                <a:t>bài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học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em</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biết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thêm</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điều</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gì</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biển</a:t>
              </a:r>
              <a:r>
                <a:rPr lang="en-US" sz="3600" b="1" i="0" dirty="0">
                  <a:solidFill>
                    <a:srgbClr val="127366"/>
                  </a:solidFill>
                  <a:effectLst/>
                  <a:latin typeface="Cambria" panose="02040503050406030204" pitchFamily="18" charset="0"/>
                </a:rPr>
                <a:t> ở </a:t>
              </a:r>
              <a:r>
                <a:rPr lang="en-US" sz="3600" b="1" i="0" dirty="0" err="1">
                  <a:solidFill>
                    <a:srgbClr val="127366"/>
                  </a:solidFill>
                  <a:effectLst/>
                  <a:latin typeface="Cambria" panose="02040503050406030204" pitchFamily="18" charset="0"/>
                </a:rPr>
                <a:t>Trường</a:t>
              </a:r>
              <a:r>
                <a:rPr lang="en-US" sz="3600" b="1" i="0" dirty="0">
                  <a:solidFill>
                    <a:srgbClr val="127366"/>
                  </a:solidFill>
                  <a:effectLst/>
                  <a:latin typeface="Cambria" panose="02040503050406030204" pitchFamily="18" charset="0"/>
                </a:rPr>
                <a:t> Sa?</a:t>
              </a:r>
              <a:endParaRPr lang="en-US" sz="3600" b="1" dirty="0">
                <a:solidFill>
                  <a:srgbClr val="127366"/>
                </a:solidFill>
                <a:latin typeface="Cambria" panose="02040503050406030204" pitchFamily="18" charset="0"/>
              </a:endParaRPr>
            </a:p>
          </p:txBody>
        </p:sp>
      </p:grpSp>
      <p:sp>
        <p:nvSpPr>
          <p:cNvPr id="33" name="TextBox 32">
            <a:extLst>
              <a:ext uri="{FF2B5EF4-FFF2-40B4-BE49-F238E27FC236}">
                <a16:creationId xmlns:a16="http://schemas.microsoft.com/office/drawing/2014/main" id="{C051D823-7D9C-EEF3-4A19-105BDF8CF033}"/>
              </a:ext>
            </a:extLst>
          </p:cNvPr>
          <p:cNvSpPr txBox="1"/>
          <p:nvPr/>
        </p:nvSpPr>
        <p:spPr>
          <a:xfrm>
            <a:off x="1210702" y="2819913"/>
            <a:ext cx="11167669" cy="2862322"/>
          </a:xfrm>
          <a:prstGeom prst="rect">
            <a:avLst/>
          </a:prstGeom>
          <a:noFill/>
        </p:spPr>
        <p:txBody>
          <a:bodyPr wrap="square">
            <a:spAutoFit/>
          </a:bodyPr>
          <a:lstStyle/>
          <a:p>
            <a:pPr algn="just"/>
            <a:r>
              <a:rPr lang="en-US" sz="3600" b="1" dirty="0" err="1">
                <a:solidFill>
                  <a:schemeClr val="accent4">
                    <a:lumMod val="75000"/>
                  </a:schemeClr>
                </a:solidFill>
                <a:latin typeface="Cambria" panose="02040503050406030204" pitchFamily="18" charset="0"/>
              </a:rPr>
              <a:t>Ví</a:t>
            </a:r>
            <a:r>
              <a:rPr lang="en-US" sz="3600" b="1" dirty="0">
                <a:solidFill>
                  <a:schemeClr val="accent4">
                    <a:lumMod val="75000"/>
                  </a:schemeClr>
                </a:solidFill>
                <a:latin typeface="Cambria" panose="02040503050406030204" pitchFamily="18" charset="0"/>
              </a:rPr>
              <a:t> </a:t>
            </a:r>
            <a:r>
              <a:rPr lang="en-US" sz="3600" b="1" dirty="0" err="1">
                <a:solidFill>
                  <a:schemeClr val="accent4">
                    <a:lumMod val="75000"/>
                  </a:schemeClr>
                </a:solidFill>
                <a:latin typeface="Cambria" panose="02040503050406030204" pitchFamily="18" charset="0"/>
              </a:rPr>
              <a:t>dụ</a:t>
            </a:r>
            <a:r>
              <a:rPr lang="en-US" sz="3600" b="1" dirty="0">
                <a:solidFill>
                  <a:schemeClr val="accent4">
                    <a:lumMod val="75000"/>
                  </a:schemeClr>
                </a:solidFill>
                <a:latin typeface="Cambria" panose="02040503050406030204" pitchFamily="18" charset="0"/>
              </a:rPr>
              <a:t>: </a:t>
            </a:r>
          </a:p>
          <a:p>
            <a:pPr algn="just"/>
            <a:r>
              <a:rPr lang="en-US" sz="3600" b="1" dirty="0">
                <a:solidFill>
                  <a:srgbClr val="1A3F52"/>
                </a:solidFill>
                <a:latin typeface="Cambria" panose="02040503050406030204" pitchFamily="18" charset="0"/>
              </a:rPr>
              <a:t>	</a:t>
            </a:r>
            <a:r>
              <a:rPr lang="vi-VN" sz="3600" b="1" dirty="0">
                <a:solidFill>
                  <a:srgbClr val="1A3F52"/>
                </a:solidFill>
                <a:latin typeface="Cambria" panose="02040503050406030204" pitchFamily="18" charset="0"/>
              </a:rPr>
              <a:t>Sau bài học em biết rằng Trường Sa là vùng biển thân yêu của Tổ Quốc ta, thuộc về Tổ quốc ta. Dưới đáy biển có rất nhiều loài sinh vật xinh đẹp tạo nên</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một</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thế</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giới</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kì</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thú</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dưới</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đáy</a:t>
            </a:r>
            <a:r>
              <a:rPr lang="en-US" sz="3600" b="1" dirty="0">
                <a:solidFill>
                  <a:srgbClr val="1A3F52"/>
                </a:solidFill>
                <a:latin typeface="Cambria" panose="02040503050406030204" pitchFamily="18" charset="0"/>
              </a:rPr>
              <a:t> </a:t>
            </a:r>
            <a:r>
              <a:rPr lang="en-US" sz="3600" b="1" dirty="0" err="1">
                <a:solidFill>
                  <a:srgbClr val="1A3F52"/>
                </a:solidFill>
                <a:latin typeface="Cambria" panose="02040503050406030204" pitchFamily="18" charset="0"/>
              </a:rPr>
              <a:t>biển</a:t>
            </a:r>
            <a:r>
              <a:rPr lang="en-US" sz="3600" b="1" dirty="0">
                <a:solidFill>
                  <a:srgbClr val="1A3F52"/>
                </a:solidFill>
                <a:latin typeface="Cambria" panose="02040503050406030204" pitchFamily="18" charset="0"/>
              </a:rPr>
              <a:t>.</a:t>
            </a:r>
            <a:r>
              <a:rPr lang="vi-VN" sz="3600" b="1" dirty="0">
                <a:solidFill>
                  <a:srgbClr val="1A3F52"/>
                </a:solidFill>
                <a:latin typeface="Cambria" panose="02040503050406030204" pitchFamily="18" charset="0"/>
              </a:rPr>
              <a:t> </a:t>
            </a:r>
            <a:endParaRPr lang="en-US" sz="3600" b="1" dirty="0">
              <a:solidFill>
                <a:srgbClr val="1A3F52"/>
              </a:solidFill>
              <a:latin typeface="Cambria" panose="02040503050406030204" pitchFamily="18" charset="0"/>
            </a:endParaRPr>
          </a:p>
        </p:txBody>
      </p:sp>
      <p:pic>
        <p:nvPicPr>
          <p:cNvPr id="2" name="Picture 1">
            <a:extLst>
              <a:ext uri="{FF2B5EF4-FFF2-40B4-BE49-F238E27FC236}">
                <a16:creationId xmlns:a16="http://schemas.microsoft.com/office/drawing/2014/main" id="{0F9DDF4F-E85F-2B8D-9F05-1D0597401E54}"/>
              </a:ext>
            </a:extLst>
          </p:cNvPr>
          <p:cNvPicPr>
            <a:picLocks noChangeAspect="1"/>
          </p:cNvPicPr>
          <p:nvPr/>
        </p:nvPicPr>
        <p:blipFill>
          <a:blip r:embed="rId3"/>
          <a:stretch>
            <a:fillRect/>
          </a:stretch>
        </p:blipFill>
        <p:spPr>
          <a:xfrm>
            <a:off x="665073" y="1270950"/>
            <a:ext cx="3005588" cy="1536325"/>
          </a:xfrm>
          <a:prstGeom prst="rect">
            <a:avLst/>
          </a:prstGeom>
        </p:spPr>
      </p:pic>
    </p:spTree>
    <p:extLst>
      <p:ext uri="{BB962C8B-B14F-4D97-AF65-F5344CB8AC3E}">
        <p14:creationId xmlns:p14="http://schemas.microsoft.com/office/powerpoint/2010/main" val="14395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89456" y="6301626"/>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14" name="Google Shape;7200;p49">
            <a:extLst>
              <a:ext uri="{FF2B5EF4-FFF2-40B4-BE49-F238E27FC236}">
                <a16:creationId xmlns:a16="http://schemas.microsoft.com/office/drawing/2014/main" id="{2EF74DA8-7A9F-A496-7F53-14E638694816}"/>
              </a:ext>
            </a:extLst>
          </p:cNvPr>
          <p:cNvGrpSpPr/>
          <p:nvPr/>
        </p:nvGrpSpPr>
        <p:grpSpPr>
          <a:xfrm>
            <a:off x="332062" y="3363647"/>
            <a:ext cx="3508741" cy="2414764"/>
            <a:chOff x="2864725" y="1066950"/>
            <a:chExt cx="1795825" cy="1592800"/>
          </a:xfrm>
        </p:grpSpPr>
        <p:sp>
          <p:nvSpPr>
            <p:cNvPr id="15" name="Google Shape;7201;p49">
              <a:extLst>
                <a:ext uri="{FF2B5EF4-FFF2-40B4-BE49-F238E27FC236}">
                  <a16:creationId xmlns:a16="http://schemas.microsoft.com/office/drawing/2014/main" id="{E21DDE5E-79FC-F1C5-F55C-02C9BBF4167C}"/>
                </a:ext>
              </a:extLst>
            </p:cNvPr>
            <p:cNvSpPr/>
            <p:nvPr/>
          </p:nvSpPr>
          <p:spPr>
            <a:xfrm>
              <a:off x="4111000" y="1971975"/>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4"/>
                    <a:pt x="11143" y="19770"/>
                    <a:pt x="11822" y="19770"/>
                  </a:cubicBezTo>
                  <a:cubicBezTo>
                    <a:pt x="16974" y="19770"/>
                    <a:pt x="21231" y="15994"/>
                    <a:pt x="20908" y="10347"/>
                  </a:cubicBezTo>
                  <a:cubicBezTo>
                    <a:pt x="20710" y="6543"/>
                    <a:pt x="17483" y="3120"/>
                    <a:pt x="12266" y="3120"/>
                  </a:cubicBezTo>
                  <a:cubicBezTo>
                    <a:pt x="12068" y="3120"/>
                    <a:pt x="11867" y="3125"/>
                    <a:pt x="11664" y="3135"/>
                  </a:cubicBezTo>
                  <a:cubicBezTo>
                    <a:pt x="11624" y="3137"/>
                    <a:pt x="11584" y="3137"/>
                    <a:pt x="11544" y="3137"/>
                  </a:cubicBezTo>
                  <a:cubicBezTo>
                    <a:pt x="9230" y="3137"/>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6" name="Google Shape;7202;p49">
              <a:extLst>
                <a:ext uri="{FF2B5EF4-FFF2-40B4-BE49-F238E27FC236}">
                  <a16:creationId xmlns:a16="http://schemas.microsoft.com/office/drawing/2014/main" id="{3CDB37EE-0268-D068-EC24-C0EAE916A126}"/>
                </a:ext>
              </a:extLst>
            </p:cNvPr>
            <p:cNvSpPr/>
            <p:nvPr/>
          </p:nvSpPr>
          <p:spPr>
            <a:xfrm>
              <a:off x="4111000" y="1971925"/>
              <a:ext cx="530775" cy="494325"/>
            </a:xfrm>
            <a:custGeom>
              <a:avLst/>
              <a:gdLst/>
              <a:ahLst/>
              <a:cxnLst/>
              <a:rect l="l" t="t" r="r" b="b"/>
              <a:pathLst>
                <a:path w="21231" h="19773" extrusionOk="0">
                  <a:moveTo>
                    <a:pt x="7511" y="1"/>
                  </a:moveTo>
                  <a:cubicBezTo>
                    <a:pt x="7488" y="1"/>
                    <a:pt x="7465" y="4"/>
                    <a:pt x="7441" y="10"/>
                  </a:cubicBezTo>
                  <a:lnTo>
                    <a:pt x="0" y="7359"/>
                  </a:lnTo>
                  <a:cubicBezTo>
                    <a:pt x="0" y="7359"/>
                    <a:pt x="2260" y="18133"/>
                    <a:pt x="9747" y="19571"/>
                  </a:cubicBezTo>
                  <a:cubicBezTo>
                    <a:pt x="10446" y="19706"/>
                    <a:pt x="11139" y="19772"/>
                    <a:pt x="11816" y="19772"/>
                  </a:cubicBezTo>
                  <a:cubicBezTo>
                    <a:pt x="16957" y="19772"/>
                    <a:pt x="21231" y="15996"/>
                    <a:pt x="20908" y="10349"/>
                  </a:cubicBezTo>
                  <a:cubicBezTo>
                    <a:pt x="20863" y="9185"/>
                    <a:pt x="20497" y="8044"/>
                    <a:pt x="19904" y="7040"/>
                  </a:cubicBezTo>
                  <a:lnTo>
                    <a:pt x="19904" y="7040"/>
                  </a:lnTo>
                  <a:cubicBezTo>
                    <a:pt x="19950" y="7314"/>
                    <a:pt x="19995" y="7610"/>
                    <a:pt x="20018" y="7907"/>
                  </a:cubicBezTo>
                  <a:cubicBezTo>
                    <a:pt x="20260" y="12545"/>
                    <a:pt x="16761" y="15651"/>
                    <a:pt x="12527" y="15651"/>
                  </a:cubicBezTo>
                  <a:cubicBezTo>
                    <a:pt x="11968" y="15651"/>
                    <a:pt x="11397" y="15597"/>
                    <a:pt x="10820" y="15485"/>
                  </a:cubicBezTo>
                  <a:cubicBezTo>
                    <a:pt x="4680" y="14298"/>
                    <a:pt x="2808" y="5442"/>
                    <a:pt x="2808" y="5442"/>
                  </a:cubicBezTo>
                  <a:lnTo>
                    <a:pt x="7989" y="329"/>
                  </a:lnTo>
                  <a:cubicBezTo>
                    <a:pt x="7810" y="130"/>
                    <a:pt x="7666" y="1"/>
                    <a:pt x="751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17" name="Google Shape;7203;p49">
              <a:extLst>
                <a:ext uri="{FF2B5EF4-FFF2-40B4-BE49-F238E27FC236}">
                  <a16:creationId xmlns:a16="http://schemas.microsoft.com/office/drawing/2014/main" id="{15E2F14C-16EC-DE08-CBA5-18DBCDB24795}"/>
                </a:ext>
              </a:extLst>
            </p:cNvPr>
            <p:cNvSpPr/>
            <p:nvPr/>
          </p:nvSpPr>
          <p:spPr>
            <a:xfrm>
              <a:off x="4096150" y="1962825"/>
              <a:ext cx="564400" cy="512650"/>
            </a:xfrm>
            <a:custGeom>
              <a:avLst/>
              <a:gdLst/>
              <a:ahLst/>
              <a:cxnLst/>
              <a:rect l="l" t="t" r="r" b="b"/>
              <a:pathLst>
                <a:path w="22576" h="20506" extrusionOk="0">
                  <a:moveTo>
                    <a:pt x="8037" y="961"/>
                  </a:moveTo>
                  <a:cubicBezTo>
                    <a:pt x="8095" y="1016"/>
                    <a:pt x="8160" y="1069"/>
                    <a:pt x="8195" y="1104"/>
                  </a:cubicBezTo>
                  <a:cubicBezTo>
                    <a:pt x="8401" y="1355"/>
                    <a:pt x="8583" y="1629"/>
                    <a:pt x="8766" y="1903"/>
                  </a:cubicBezTo>
                  <a:cubicBezTo>
                    <a:pt x="9222" y="2496"/>
                    <a:pt x="9747" y="3090"/>
                    <a:pt x="10409" y="3455"/>
                  </a:cubicBezTo>
                  <a:cubicBezTo>
                    <a:pt x="11322" y="3957"/>
                    <a:pt x="12235" y="3820"/>
                    <a:pt x="13217" y="3866"/>
                  </a:cubicBezTo>
                  <a:cubicBezTo>
                    <a:pt x="14335" y="3912"/>
                    <a:pt x="15454" y="4163"/>
                    <a:pt x="16481" y="4619"/>
                  </a:cubicBezTo>
                  <a:cubicBezTo>
                    <a:pt x="20270" y="6308"/>
                    <a:pt x="21753" y="10440"/>
                    <a:pt x="20475" y="14274"/>
                  </a:cubicBezTo>
                  <a:cubicBezTo>
                    <a:pt x="19320" y="17780"/>
                    <a:pt x="15970" y="19757"/>
                    <a:pt x="12454" y="19757"/>
                  </a:cubicBezTo>
                  <a:cubicBezTo>
                    <a:pt x="12009" y="19757"/>
                    <a:pt x="11562" y="19725"/>
                    <a:pt x="11117" y="19661"/>
                  </a:cubicBezTo>
                  <a:cubicBezTo>
                    <a:pt x="7647" y="19159"/>
                    <a:pt x="5159" y="16557"/>
                    <a:pt x="3516" y="13635"/>
                  </a:cubicBezTo>
                  <a:cubicBezTo>
                    <a:pt x="2488" y="11803"/>
                    <a:pt x="1658" y="9753"/>
                    <a:pt x="1216" y="7698"/>
                  </a:cubicBezTo>
                  <a:lnTo>
                    <a:pt x="1216" y="7698"/>
                  </a:lnTo>
                  <a:cubicBezTo>
                    <a:pt x="3497" y="5458"/>
                    <a:pt x="5759" y="3218"/>
                    <a:pt x="8037" y="961"/>
                  </a:cubicBezTo>
                  <a:close/>
                  <a:moveTo>
                    <a:pt x="8230" y="1"/>
                  </a:moveTo>
                  <a:cubicBezTo>
                    <a:pt x="8188" y="1"/>
                    <a:pt x="8147" y="3"/>
                    <a:pt x="8104" y="8"/>
                  </a:cubicBezTo>
                  <a:cubicBezTo>
                    <a:pt x="7991" y="21"/>
                    <a:pt x="7886" y="59"/>
                    <a:pt x="7796" y="112"/>
                  </a:cubicBezTo>
                  <a:lnTo>
                    <a:pt x="7796" y="112"/>
                  </a:lnTo>
                  <a:cubicBezTo>
                    <a:pt x="7699" y="141"/>
                    <a:pt x="7614" y="183"/>
                    <a:pt x="7556" y="237"/>
                  </a:cubicBezTo>
                  <a:cubicBezTo>
                    <a:pt x="5205" y="2542"/>
                    <a:pt x="2877" y="4847"/>
                    <a:pt x="549" y="7153"/>
                  </a:cubicBezTo>
                  <a:cubicBezTo>
                    <a:pt x="320" y="7358"/>
                    <a:pt x="1" y="7586"/>
                    <a:pt x="1" y="7883"/>
                  </a:cubicBezTo>
                  <a:cubicBezTo>
                    <a:pt x="1" y="8226"/>
                    <a:pt x="206" y="8659"/>
                    <a:pt x="298" y="8979"/>
                  </a:cubicBezTo>
                  <a:cubicBezTo>
                    <a:pt x="800" y="10736"/>
                    <a:pt x="1485" y="12425"/>
                    <a:pt x="2375" y="14000"/>
                  </a:cubicBezTo>
                  <a:cubicBezTo>
                    <a:pt x="3493" y="16009"/>
                    <a:pt x="4977" y="17881"/>
                    <a:pt x="6963" y="19113"/>
                  </a:cubicBezTo>
                  <a:cubicBezTo>
                    <a:pt x="8524" y="20066"/>
                    <a:pt x="10353" y="20506"/>
                    <a:pt x="12178" y="20506"/>
                  </a:cubicBezTo>
                  <a:cubicBezTo>
                    <a:pt x="13021" y="20506"/>
                    <a:pt x="13863" y="20412"/>
                    <a:pt x="14678" y="20232"/>
                  </a:cubicBezTo>
                  <a:cubicBezTo>
                    <a:pt x="17280" y="19661"/>
                    <a:pt x="19676" y="18063"/>
                    <a:pt x="20977" y="15712"/>
                  </a:cubicBezTo>
                  <a:cubicBezTo>
                    <a:pt x="22278" y="13384"/>
                    <a:pt x="22575" y="10303"/>
                    <a:pt x="21411" y="7860"/>
                  </a:cubicBezTo>
                  <a:cubicBezTo>
                    <a:pt x="20042" y="4984"/>
                    <a:pt x="17074" y="3387"/>
                    <a:pt x="13970" y="3135"/>
                  </a:cubicBezTo>
                  <a:cubicBezTo>
                    <a:pt x="13874" y="3130"/>
                    <a:pt x="13776" y="3128"/>
                    <a:pt x="13677" y="3128"/>
                  </a:cubicBezTo>
                  <a:cubicBezTo>
                    <a:pt x="13359" y="3128"/>
                    <a:pt x="13029" y="3150"/>
                    <a:pt x="12705" y="3150"/>
                  </a:cubicBezTo>
                  <a:cubicBezTo>
                    <a:pt x="12315" y="3150"/>
                    <a:pt x="11935" y="3118"/>
                    <a:pt x="11596" y="2976"/>
                  </a:cubicBezTo>
                  <a:cubicBezTo>
                    <a:pt x="10980" y="2725"/>
                    <a:pt x="10501" y="2222"/>
                    <a:pt x="10113" y="1720"/>
                  </a:cubicBezTo>
                  <a:cubicBezTo>
                    <a:pt x="9633" y="1131"/>
                    <a:pt x="9111" y="1"/>
                    <a:pt x="823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204;p49">
              <a:extLst>
                <a:ext uri="{FF2B5EF4-FFF2-40B4-BE49-F238E27FC236}">
                  <a16:creationId xmlns:a16="http://schemas.microsoft.com/office/drawing/2014/main" id="{42CA3043-70E9-CC98-8CA0-7662BB8F0062}"/>
                </a:ext>
              </a:extLst>
            </p:cNvPr>
            <p:cNvSpPr/>
            <p:nvPr/>
          </p:nvSpPr>
          <p:spPr>
            <a:xfrm>
              <a:off x="3301850" y="2133075"/>
              <a:ext cx="538700" cy="517525"/>
            </a:xfrm>
            <a:custGeom>
              <a:avLst/>
              <a:gdLst/>
              <a:ahLst/>
              <a:cxnLst/>
              <a:rect l="l" t="t" r="r" b="b"/>
              <a:pathLst>
                <a:path w="21548" h="20701" extrusionOk="0">
                  <a:moveTo>
                    <a:pt x="9724" y="0"/>
                  </a:moveTo>
                  <a:cubicBezTo>
                    <a:pt x="8925" y="137"/>
                    <a:pt x="9358" y="3652"/>
                    <a:pt x="7030" y="4520"/>
                  </a:cubicBezTo>
                  <a:cubicBezTo>
                    <a:pt x="1826" y="6437"/>
                    <a:pt x="0" y="11048"/>
                    <a:pt x="1324" y="14768"/>
                  </a:cubicBezTo>
                  <a:cubicBezTo>
                    <a:pt x="2733" y="18683"/>
                    <a:pt x="6020" y="20700"/>
                    <a:pt x="9547" y="20700"/>
                  </a:cubicBezTo>
                  <a:cubicBezTo>
                    <a:pt x="11448" y="20700"/>
                    <a:pt x="13419" y="20114"/>
                    <a:pt x="15202" y="18922"/>
                  </a:cubicBezTo>
                  <a:cubicBezTo>
                    <a:pt x="21547" y="14677"/>
                    <a:pt x="19447" y="3858"/>
                    <a:pt x="19447" y="3858"/>
                  </a:cubicBezTo>
                  <a:lnTo>
                    <a:pt x="9724" y="0"/>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9" name="Google Shape;7205;p49">
              <a:extLst>
                <a:ext uri="{FF2B5EF4-FFF2-40B4-BE49-F238E27FC236}">
                  <a16:creationId xmlns:a16="http://schemas.microsoft.com/office/drawing/2014/main" id="{2EE11F17-6965-D40F-B19E-C222B4CD668F}"/>
                </a:ext>
              </a:extLst>
            </p:cNvPr>
            <p:cNvSpPr/>
            <p:nvPr/>
          </p:nvSpPr>
          <p:spPr>
            <a:xfrm>
              <a:off x="3322375" y="2133075"/>
              <a:ext cx="518175" cy="517525"/>
            </a:xfrm>
            <a:custGeom>
              <a:avLst/>
              <a:gdLst/>
              <a:ahLst/>
              <a:cxnLst/>
              <a:rect l="l" t="t" r="r" b="b"/>
              <a:pathLst>
                <a:path w="20727" h="20701" extrusionOk="0">
                  <a:moveTo>
                    <a:pt x="8903" y="0"/>
                  </a:moveTo>
                  <a:cubicBezTo>
                    <a:pt x="8720" y="23"/>
                    <a:pt x="8606" y="206"/>
                    <a:pt x="8515" y="502"/>
                  </a:cubicBezTo>
                  <a:lnTo>
                    <a:pt x="15271" y="3196"/>
                  </a:lnTo>
                  <a:cubicBezTo>
                    <a:pt x="15271" y="3196"/>
                    <a:pt x="17006" y="12098"/>
                    <a:pt x="11801" y="15567"/>
                  </a:cubicBezTo>
                  <a:cubicBezTo>
                    <a:pt x="10335" y="16553"/>
                    <a:pt x="8711" y="17038"/>
                    <a:pt x="7144" y="17038"/>
                  </a:cubicBezTo>
                  <a:cubicBezTo>
                    <a:pt x="4247" y="17038"/>
                    <a:pt x="1544" y="15381"/>
                    <a:pt x="389" y="12166"/>
                  </a:cubicBezTo>
                  <a:cubicBezTo>
                    <a:pt x="298" y="11892"/>
                    <a:pt x="229" y="11596"/>
                    <a:pt x="161" y="11322"/>
                  </a:cubicBezTo>
                  <a:lnTo>
                    <a:pt x="161" y="11322"/>
                  </a:lnTo>
                  <a:cubicBezTo>
                    <a:pt x="1" y="12486"/>
                    <a:pt x="115" y="13650"/>
                    <a:pt x="503" y="14768"/>
                  </a:cubicBezTo>
                  <a:cubicBezTo>
                    <a:pt x="1912" y="18683"/>
                    <a:pt x="5199" y="20700"/>
                    <a:pt x="8726" y="20700"/>
                  </a:cubicBezTo>
                  <a:cubicBezTo>
                    <a:pt x="10627" y="20700"/>
                    <a:pt x="12598" y="20114"/>
                    <a:pt x="14381" y="18922"/>
                  </a:cubicBezTo>
                  <a:cubicBezTo>
                    <a:pt x="20726" y="14677"/>
                    <a:pt x="18626" y="3858"/>
                    <a:pt x="18626" y="3858"/>
                  </a:cubicBezTo>
                  <a:lnTo>
                    <a:pt x="8903" y="0"/>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0" name="Google Shape;7206;p49">
              <a:extLst>
                <a:ext uri="{FF2B5EF4-FFF2-40B4-BE49-F238E27FC236}">
                  <a16:creationId xmlns:a16="http://schemas.microsoft.com/office/drawing/2014/main" id="{DE5AA915-81ED-A611-3AD1-7AAB70243C56}"/>
                </a:ext>
              </a:extLst>
            </p:cNvPr>
            <p:cNvSpPr/>
            <p:nvPr/>
          </p:nvSpPr>
          <p:spPr>
            <a:xfrm>
              <a:off x="3299550" y="2123550"/>
              <a:ext cx="513025" cy="536200"/>
            </a:xfrm>
            <a:custGeom>
              <a:avLst/>
              <a:gdLst/>
              <a:ahLst/>
              <a:cxnLst/>
              <a:rect l="l" t="t" r="r" b="b"/>
              <a:pathLst>
                <a:path w="20521" h="21448" extrusionOk="0">
                  <a:moveTo>
                    <a:pt x="9990" y="932"/>
                  </a:moveTo>
                  <a:lnTo>
                    <a:pt x="9990" y="932"/>
                  </a:lnTo>
                  <a:cubicBezTo>
                    <a:pt x="12499" y="1940"/>
                    <a:pt x="15026" y="2931"/>
                    <a:pt x="17553" y="3942"/>
                  </a:cubicBezTo>
                  <a:cubicBezTo>
                    <a:pt x="17827" y="4056"/>
                    <a:pt x="18124" y="4170"/>
                    <a:pt x="18398" y="4284"/>
                  </a:cubicBezTo>
                  <a:cubicBezTo>
                    <a:pt x="18531" y="4329"/>
                    <a:pt x="18792" y="4502"/>
                    <a:pt x="18954" y="4512"/>
                  </a:cubicBezTo>
                  <a:lnTo>
                    <a:pt x="18954" y="4512"/>
                  </a:lnTo>
                  <a:cubicBezTo>
                    <a:pt x="18968" y="4604"/>
                    <a:pt x="18997" y="4702"/>
                    <a:pt x="19014" y="4787"/>
                  </a:cubicBezTo>
                  <a:cubicBezTo>
                    <a:pt x="19220" y="6156"/>
                    <a:pt x="19288" y="7548"/>
                    <a:pt x="19265" y="8941"/>
                  </a:cubicBezTo>
                  <a:cubicBezTo>
                    <a:pt x="19151" y="13460"/>
                    <a:pt x="17668" y="18162"/>
                    <a:pt x="13171" y="20034"/>
                  </a:cubicBezTo>
                  <a:cubicBezTo>
                    <a:pt x="12109" y="20472"/>
                    <a:pt x="10967" y="20700"/>
                    <a:pt x="9828" y="20700"/>
                  </a:cubicBezTo>
                  <a:cubicBezTo>
                    <a:pt x="8593" y="20700"/>
                    <a:pt x="7360" y="20432"/>
                    <a:pt x="6232" y="19874"/>
                  </a:cubicBezTo>
                  <a:cubicBezTo>
                    <a:pt x="3950" y="18756"/>
                    <a:pt x="2238" y="16496"/>
                    <a:pt x="1735" y="14008"/>
                  </a:cubicBezTo>
                  <a:cubicBezTo>
                    <a:pt x="982" y="10287"/>
                    <a:pt x="3379" y="6887"/>
                    <a:pt x="6711" y="5449"/>
                  </a:cubicBezTo>
                  <a:cubicBezTo>
                    <a:pt x="7351" y="5175"/>
                    <a:pt x="7967" y="4969"/>
                    <a:pt x="8469" y="4490"/>
                  </a:cubicBezTo>
                  <a:cubicBezTo>
                    <a:pt x="8880" y="4102"/>
                    <a:pt x="9154" y="3623"/>
                    <a:pt x="9359" y="3120"/>
                  </a:cubicBezTo>
                  <a:cubicBezTo>
                    <a:pt x="9565" y="2618"/>
                    <a:pt x="9679" y="2139"/>
                    <a:pt x="9816" y="1614"/>
                  </a:cubicBezTo>
                  <a:cubicBezTo>
                    <a:pt x="9861" y="1408"/>
                    <a:pt x="9907" y="1180"/>
                    <a:pt x="9975" y="975"/>
                  </a:cubicBezTo>
                  <a:cubicBezTo>
                    <a:pt x="9980" y="960"/>
                    <a:pt x="9985" y="946"/>
                    <a:pt x="9990" y="932"/>
                  </a:cubicBezTo>
                  <a:close/>
                  <a:moveTo>
                    <a:pt x="9970" y="1"/>
                  </a:moveTo>
                  <a:cubicBezTo>
                    <a:pt x="9921" y="1"/>
                    <a:pt x="9867" y="6"/>
                    <a:pt x="9809" y="18"/>
                  </a:cubicBezTo>
                  <a:lnTo>
                    <a:pt x="9809" y="18"/>
                  </a:lnTo>
                  <a:cubicBezTo>
                    <a:pt x="9675" y="36"/>
                    <a:pt x="9542" y="80"/>
                    <a:pt x="9428" y="153"/>
                  </a:cubicBezTo>
                  <a:cubicBezTo>
                    <a:pt x="9420" y="160"/>
                    <a:pt x="9411" y="167"/>
                    <a:pt x="9403" y="175"/>
                  </a:cubicBezTo>
                  <a:lnTo>
                    <a:pt x="9403" y="175"/>
                  </a:lnTo>
                  <a:cubicBezTo>
                    <a:pt x="8846" y="514"/>
                    <a:pt x="8743" y="1240"/>
                    <a:pt x="8606" y="1865"/>
                  </a:cubicBezTo>
                  <a:cubicBezTo>
                    <a:pt x="8332" y="2938"/>
                    <a:pt x="7990" y="4148"/>
                    <a:pt x="6894" y="4604"/>
                  </a:cubicBezTo>
                  <a:cubicBezTo>
                    <a:pt x="3858" y="5859"/>
                    <a:pt x="1188" y="8028"/>
                    <a:pt x="549" y="11383"/>
                  </a:cubicBezTo>
                  <a:cubicBezTo>
                    <a:pt x="1" y="14236"/>
                    <a:pt x="1233" y="17249"/>
                    <a:pt x="3356" y="19167"/>
                  </a:cubicBezTo>
                  <a:cubicBezTo>
                    <a:pt x="5060" y="20705"/>
                    <a:pt x="7295" y="21448"/>
                    <a:pt x="9559" y="21448"/>
                  </a:cubicBezTo>
                  <a:cubicBezTo>
                    <a:pt x="9781" y="21448"/>
                    <a:pt x="10004" y="21441"/>
                    <a:pt x="10227" y="21426"/>
                  </a:cubicBezTo>
                  <a:cubicBezTo>
                    <a:pt x="12806" y="21244"/>
                    <a:pt x="15454" y="20080"/>
                    <a:pt x="17234" y="18185"/>
                  </a:cubicBezTo>
                  <a:cubicBezTo>
                    <a:pt x="18877" y="16450"/>
                    <a:pt x="19767" y="14145"/>
                    <a:pt x="20178" y="11840"/>
                  </a:cubicBezTo>
                  <a:cubicBezTo>
                    <a:pt x="20498" y="9854"/>
                    <a:pt x="20521" y="7845"/>
                    <a:pt x="20361" y="5859"/>
                  </a:cubicBezTo>
                  <a:cubicBezTo>
                    <a:pt x="20315" y="5334"/>
                    <a:pt x="20247" y="4809"/>
                    <a:pt x="20156" y="4307"/>
                  </a:cubicBezTo>
                  <a:cubicBezTo>
                    <a:pt x="20110" y="4033"/>
                    <a:pt x="20041" y="3965"/>
                    <a:pt x="19790" y="3851"/>
                  </a:cubicBezTo>
                  <a:cubicBezTo>
                    <a:pt x="16686" y="2458"/>
                    <a:pt x="13445" y="1317"/>
                    <a:pt x="10272" y="62"/>
                  </a:cubicBezTo>
                  <a:cubicBezTo>
                    <a:pt x="10229" y="46"/>
                    <a:pt x="10184" y="34"/>
                    <a:pt x="10136" y="25"/>
                  </a:cubicBezTo>
                  <a:lnTo>
                    <a:pt x="10136" y="25"/>
                  </a:lnTo>
                  <a:cubicBezTo>
                    <a:pt x="10088" y="10"/>
                    <a:pt x="10033" y="1"/>
                    <a:pt x="997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207;p49">
              <a:extLst>
                <a:ext uri="{FF2B5EF4-FFF2-40B4-BE49-F238E27FC236}">
                  <a16:creationId xmlns:a16="http://schemas.microsoft.com/office/drawing/2014/main" id="{C61EBA21-C906-ECE0-8BE3-3E90AC84E91B}"/>
                </a:ext>
              </a:extLst>
            </p:cNvPr>
            <p:cNvSpPr/>
            <p:nvPr/>
          </p:nvSpPr>
          <p:spPr>
            <a:xfrm>
              <a:off x="3768625" y="2133075"/>
              <a:ext cx="538700" cy="517525"/>
            </a:xfrm>
            <a:custGeom>
              <a:avLst/>
              <a:gdLst/>
              <a:ahLst/>
              <a:cxnLst/>
              <a:rect l="l" t="t" r="r" b="b"/>
              <a:pathLst>
                <a:path w="21548" h="20701" extrusionOk="0">
                  <a:moveTo>
                    <a:pt x="11801" y="0"/>
                  </a:moveTo>
                  <a:lnTo>
                    <a:pt x="2100" y="3858"/>
                  </a:lnTo>
                  <a:cubicBezTo>
                    <a:pt x="2100" y="3858"/>
                    <a:pt x="0" y="14677"/>
                    <a:pt x="6323" y="18922"/>
                  </a:cubicBezTo>
                  <a:cubicBezTo>
                    <a:pt x="8106" y="20114"/>
                    <a:pt x="10077" y="20700"/>
                    <a:pt x="11978" y="20700"/>
                  </a:cubicBezTo>
                  <a:cubicBezTo>
                    <a:pt x="15504" y="20700"/>
                    <a:pt x="18792" y="18683"/>
                    <a:pt x="20201" y="14768"/>
                  </a:cubicBezTo>
                  <a:cubicBezTo>
                    <a:pt x="21547" y="11048"/>
                    <a:pt x="19721" y="6437"/>
                    <a:pt x="14494" y="4520"/>
                  </a:cubicBezTo>
                  <a:cubicBezTo>
                    <a:pt x="12166" y="3652"/>
                    <a:pt x="12600" y="137"/>
                    <a:pt x="11801"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2" name="Google Shape;7208;p49">
              <a:extLst>
                <a:ext uri="{FF2B5EF4-FFF2-40B4-BE49-F238E27FC236}">
                  <a16:creationId xmlns:a16="http://schemas.microsoft.com/office/drawing/2014/main" id="{79AB18DD-0EF0-B488-B33D-A92CC14CADE5}"/>
                </a:ext>
              </a:extLst>
            </p:cNvPr>
            <p:cNvSpPr/>
            <p:nvPr/>
          </p:nvSpPr>
          <p:spPr>
            <a:xfrm>
              <a:off x="3768625" y="2133075"/>
              <a:ext cx="518150" cy="517525"/>
            </a:xfrm>
            <a:custGeom>
              <a:avLst/>
              <a:gdLst/>
              <a:ahLst/>
              <a:cxnLst/>
              <a:rect l="l" t="t" r="r" b="b"/>
              <a:pathLst>
                <a:path w="20726" h="20701" extrusionOk="0">
                  <a:moveTo>
                    <a:pt x="11801" y="0"/>
                  </a:moveTo>
                  <a:lnTo>
                    <a:pt x="2100" y="3858"/>
                  </a:lnTo>
                  <a:cubicBezTo>
                    <a:pt x="2100" y="3858"/>
                    <a:pt x="0" y="14677"/>
                    <a:pt x="6323" y="18922"/>
                  </a:cubicBezTo>
                  <a:cubicBezTo>
                    <a:pt x="8106" y="20114"/>
                    <a:pt x="10079" y="20700"/>
                    <a:pt x="11983" y="20700"/>
                  </a:cubicBezTo>
                  <a:cubicBezTo>
                    <a:pt x="15515" y="20700"/>
                    <a:pt x="18807" y="18683"/>
                    <a:pt x="20201" y="14768"/>
                  </a:cubicBezTo>
                  <a:cubicBezTo>
                    <a:pt x="20589" y="13650"/>
                    <a:pt x="20726" y="12486"/>
                    <a:pt x="20543" y="11322"/>
                  </a:cubicBezTo>
                  <a:lnTo>
                    <a:pt x="20543" y="11322"/>
                  </a:lnTo>
                  <a:cubicBezTo>
                    <a:pt x="20497" y="11596"/>
                    <a:pt x="20406" y="11892"/>
                    <a:pt x="20315" y="12166"/>
                  </a:cubicBezTo>
                  <a:cubicBezTo>
                    <a:pt x="19159" y="15381"/>
                    <a:pt x="16466" y="17038"/>
                    <a:pt x="13569" y="17038"/>
                  </a:cubicBezTo>
                  <a:cubicBezTo>
                    <a:pt x="12003" y="17038"/>
                    <a:pt x="10376" y="16553"/>
                    <a:pt x="8902" y="15567"/>
                  </a:cubicBezTo>
                  <a:cubicBezTo>
                    <a:pt x="3698" y="12098"/>
                    <a:pt x="5433" y="3196"/>
                    <a:pt x="5433" y="3196"/>
                  </a:cubicBezTo>
                  <a:lnTo>
                    <a:pt x="12189" y="502"/>
                  </a:lnTo>
                  <a:cubicBezTo>
                    <a:pt x="12098" y="206"/>
                    <a:pt x="11983" y="23"/>
                    <a:pt x="118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 name="Google Shape;7209;p49">
              <a:extLst>
                <a:ext uri="{FF2B5EF4-FFF2-40B4-BE49-F238E27FC236}">
                  <a16:creationId xmlns:a16="http://schemas.microsoft.com/office/drawing/2014/main" id="{B42D5F6A-0417-3AFA-59AB-F69F3F1B37D2}"/>
                </a:ext>
              </a:extLst>
            </p:cNvPr>
            <p:cNvSpPr/>
            <p:nvPr/>
          </p:nvSpPr>
          <p:spPr>
            <a:xfrm>
              <a:off x="3796000" y="2123400"/>
              <a:ext cx="505600" cy="536200"/>
            </a:xfrm>
            <a:custGeom>
              <a:avLst/>
              <a:gdLst/>
              <a:ahLst/>
              <a:cxnLst/>
              <a:rect l="l" t="t" r="r" b="b"/>
              <a:pathLst>
                <a:path w="20224" h="21448" extrusionOk="0">
                  <a:moveTo>
                    <a:pt x="10470" y="854"/>
                  </a:moveTo>
                  <a:cubicBezTo>
                    <a:pt x="10623" y="1157"/>
                    <a:pt x="10737" y="1912"/>
                    <a:pt x="10774" y="2099"/>
                  </a:cubicBezTo>
                  <a:cubicBezTo>
                    <a:pt x="10957" y="2830"/>
                    <a:pt x="11185" y="3560"/>
                    <a:pt x="11619" y="4176"/>
                  </a:cubicBezTo>
                  <a:cubicBezTo>
                    <a:pt x="12190" y="4998"/>
                    <a:pt x="13034" y="5203"/>
                    <a:pt x="13901" y="5614"/>
                  </a:cubicBezTo>
                  <a:cubicBezTo>
                    <a:pt x="14883" y="6071"/>
                    <a:pt x="15819" y="6687"/>
                    <a:pt x="16595" y="7440"/>
                  </a:cubicBezTo>
                  <a:cubicBezTo>
                    <a:pt x="17919" y="8741"/>
                    <a:pt x="18786" y="10476"/>
                    <a:pt x="18923" y="12325"/>
                  </a:cubicBezTo>
                  <a:cubicBezTo>
                    <a:pt x="19060" y="14242"/>
                    <a:pt x="18330" y="16160"/>
                    <a:pt x="17188" y="17666"/>
                  </a:cubicBezTo>
                  <a:cubicBezTo>
                    <a:pt x="15655" y="19706"/>
                    <a:pt x="13352" y="20682"/>
                    <a:pt x="10981" y="20682"/>
                  </a:cubicBezTo>
                  <a:cubicBezTo>
                    <a:pt x="9611" y="20682"/>
                    <a:pt x="8219" y="20356"/>
                    <a:pt x="6940" y="19720"/>
                  </a:cubicBezTo>
                  <a:cubicBezTo>
                    <a:pt x="3562" y="18054"/>
                    <a:pt x="1964" y="14744"/>
                    <a:pt x="1462" y="11161"/>
                  </a:cubicBezTo>
                  <a:cubicBezTo>
                    <a:pt x="1152" y="8949"/>
                    <a:pt x="1164" y="6610"/>
                    <a:pt x="1559" y="4390"/>
                  </a:cubicBezTo>
                  <a:lnTo>
                    <a:pt x="1559" y="4390"/>
                  </a:lnTo>
                  <a:cubicBezTo>
                    <a:pt x="4529" y="3217"/>
                    <a:pt x="7499" y="2027"/>
                    <a:pt x="10470" y="854"/>
                  </a:cubicBezTo>
                  <a:close/>
                  <a:moveTo>
                    <a:pt x="10932" y="1"/>
                  </a:moveTo>
                  <a:cubicBezTo>
                    <a:pt x="10764" y="1"/>
                    <a:pt x="10579" y="53"/>
                    <a:pt x="10478" y="91"/>
                  </a:cubicBezTo>
                  <a:cubicBezTo>
                    <a:pt x="7442" y="1300"/>
                    <a:pt x="4406" y="2510"/>
                    <a:pt x="1393" y="3720"/>
                  </a:cubicBezTo>
                  <a:cubicBezTo>
                    <a:pt x="1051" y="3834"/>
                    <a:pt x="549" y="3948"/>
                    <a:pt x="412" y="4313"/>
                  </a:cubicBezTo>
                  <a:cubicBezTo>
                    <a:pt x="275" y="4633"/>
                    <a:pt x="275" y="5067"/>
                    <a:pt x="252" y="5409"/>
                  </a:cubicBezTo>
                  <a:cubicBezTo>
                    <a:pt x="24" y="7258"/>
                    <a:pt x="1" y="9129"/>
                    <a:pt x="206" y="10978"/>
                  </a:cubicBezTo>
                  <a:cubicBezTo>
                    <a:pt x="480" y="13375"/>
                    <a:pt x="1188" y="15817"/>
                    <a:pt x="2717" y="17735"/>
                  </a:cubicBezTo>
                  <a:cubicBezTo>
                    <a:pt x="4383" y="19834"/>
                    <a:pt x="7031" y="21113"/>
                    <a:pt x="9679" y="21387"/>
                  </a:cubicBezTo>
                  <a:cubicBezTo>
                    <a:pt x="10038" y="21427"/>
                    <a:pt x="10399" y="21447"/>
                    <a:pt x="10758" y="21447"/>
                  </a:cubicBezTo>
                  <a:cubicBezTo>
                    <a:pt x="13023" y="21447"/>
                    <a:pt x="15249" y="20650"/>
                    <a:pt x="16983" y="19173"/>
                  </a:cubicBezTo>
                  <a:cubicBezTo>
                    <a:pt x="18923" y="17506"/>
                    <a:pt x="20224" y="14904"/>
                    <a:pt x="20110" y="12325"/>
                  </a:cubicBezTo>
                  <a:cubicBezTo>
                    <a:pt x="19996" y="9175"/>
                    <a:pt x="17896" y="6573"/>
                    <a:pt x="15180" y="5181"/>
                  </a:cubicBezTo>
                  <a:cubicBezTo>
                    <a:pt x="14472" y="4793"/>
                    <a:pt x="13559" y="4633"/>
                    <a:pt x="12966" y="4017"/>
                  </a:cubicBezTo>
                  <a:cubicBezTo>
                    <a:pt x="12555" y="3560"/>
                    <a:pt x="12304" y="2989"/>
                    <a:pt x="12121" y="2419"/>
                  </a:cubicBezTo>
                  <a:cubicBezTo>
                    <a:pt x="11927" y="1772"/>
                    <a:pt x="11896" y="431"/>
                    <a:pt x="11199" y="74"/>
                  </a:cubicBezTo>
                  <a:lnTo>
                    <a:pt x="11199" y="74"/>
                  </a:lnTo>
                  <a:cubicBezTo>
                    <a:pt x="11132" y="20"/>
                    <a:pt x="11035" y="1"/>
                    <a:pt x="10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210;p49">
              <a:extLst>
                <a:ext uri="{FF2B5EF4-FFF2-40B4-BE49-F238E27FC236}">
                  <a16:creationId xmlns:a16="http://schemas.microsoft.com/office/drawing/2014/main" id="{03A33CAC-EE7A-AE31-03D3-9FF6806F2327}"/>
                </a:ext>
              </a:extLst>
            </p:cNvPr>
            <p:cNvSpPr/>
            <p:nvPr/>
          </p:nvSpPr>
          <p:spPr>
            <a:xfrm>
              <a:off x="3015375" y="1076825"/>
              <a:ext cx="1568700" cy="1195500"/>
            </a:xfrm>
            <a:custGeom>
              <a:avLst/>
              <a:gdLst/>
              <a:ahLst/>
              <a:cxnLst/>
              <a:rect l="l" t="t" r="r" b="b"/>
              <a:pathLst>
                <a:path w="62748" h="47820" extrusionOk="0">
                  <a:moveTo>
                    <a:pt x="31363" y="1"/>
                  </a:moveTo>
                  <a:cubicBezTo>
                    <a:pt x="8674" y="1"/>
                    <a:pt x="1" y="25565"/>
                    <a:pt x="2694" y="35563"/>
                  </a:cubicBezTo>
                  <a:cubicBezTo>
                    <a:pt x="4908" y="43939"/>
                    <a:pt x="15522" y="47820"/>
                    <a:pt x="31363" y="47820"/>
                  </a:cubicBezTo>
                  <a:cubicBezTo>
                    <a:pt x="47226" y="47820"/>
                    <a:pt x="57840" y="43939"/>
                    <a:pt x="60077" y="35563"/>
                  </a:cubicBezTo>
                  <a:cubicBezTo>
                    <a:pt x="62748" y="25565"/>
                    <a:pt x="54074" y="1"/>
                    <a:pt x="31363"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5" name="Google Shape;7211;p49">
              <a:extLst>
                <a:ext uri="{FF2B5EF4-FFF2-40B4-BE49-F238E27FC236}">
                  <a16:creationId xmlns:a16="http://schemas.microsoft.com/office/drawing/2014/main" id="{4A21E6AD-49D8-8E33-4450-F4E8A41747C6}"/>
                </a:ext>
              </a:extLst>
            </p:cNvPr>
            <p:cNvSpPr/>
            <p:nvPr/>
          </p:nvSpPr>
          <p:spPr>
            <a:xfrm>
              <a:off x="3039925" y="1281125"/>
              <a:ext cx="1519625" cy="991200"/>
            </a:xfrm>
            <a:custGeom>
              <a:avLst/>
              <a:gdLst/>
              <a:ahLst/>
              <a:cxnLst/>
              <a:rect l="l" t="t" r="r" b="b"/>
              <a:pathLst>
                <a:path w="60785" h="39648" extrusionOk="0">
                  <a:moveTo>
                    <a:pt x="11071" y="0"/>
                  </a:moveTo>
                  <a:lnTo>
                    <a:pt x="11071" y="0"/>
                  </a:lnTo>
                  <a:cubicBezTo>
                    <a:pt x="2899" y="8354"/>
                    <a:pt x="0" y="21022"/>
                    <a:pt x="1712" y="27391"/>
                  </a:cubicBezTo>
                  <a:cubicBezTo>
                    <a:pt x="3926" y="35767"/>
                    <a:pt x="14540" y="39648"/>
                    <a:pt x="30381" y="39648"/>
                  </a:cubicBezTo>
                  <a:cubicBezTo>
                    <a:pt x="46244" y="39648"/>
                    <a:pt x="56858" y="35767"/>
                    <a:pt x="59095" y="27391"/>
                  </a:cubicBezTo>
                  <a:cubicBezTo>
                    <a:pt x="60784" y="21022"/>
                    <a:pt x="57885" y="8354"/>
                    <a:pt x="49714" y="0"/>
                  </a:cubicBezTo>
                  <a:lnTo>
                    <a:pt x="49714" y="0"/>
                  </a:lnTo>
                  <a:cubicBezTo>
                    <a:pt x="55854" y="7533"/>
                    <a:pt x="57977" y="17713"/>
                    <a:pt x="56539" y="23054"/>
                  </a:cubicBezTo>
                  <a:cubicBezTo>
                    <a:pt x="54507" y="30677"/>
                    <a:pt x="44829" y="34215"/>
                    <a:pt x="30381" y="34215"/>
                  </a:cubicBezTo>
                  <a:cubicBezTo>
                    <a:pt x="15955" y="34215"/>
                    <a:pt x="6277" y="30677"/>
                    <a:pt x="4246" y="23054"/>
                  </a:cubicBezTo>
                  <a:cubicBezTo>
                    <a:pt x="2808" y="17713"/>
                    <a:pt x="4931" y="7533"/>
                    <a:pt x="110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6" name="Google Shape;7212;p49">
              <a:extLst>
                <a:ext uri="{FF2B5EF4-FFF2-40B4-BE49-F238E27FC236}">
                  <a16:creationId xmlns:a16="http://schemas.microsoft.com/office/drawing/2014/main" id="{77670055-8566-CAF1-0AF1-0A90D1DDD8E4}"/>
                </a:ext>
              </a:extLst>
            </p:cNvPr>
            <p:cNvSpPr/>
            <p:nvPr/>
          </p:nvSpPr>
          <p:spPr>
            <a:xfrm>
              <a:off x="3047900" y="1066950"/>
              <a:ext cx="1509925" cy="1214650"/>
            </a:xfrm>
            <a:custGeom>
              <a:avLst/>
              <a:gdLst/>
              <a:ahLst/>
              <a:cxnLst/>
              <a:rect l="l" t="t" r="r" b="b"/>
              <a:pathLst>
                <a:path w="60397" h="48586" extrusionOk="0">
                  <a:moveTo>
                    <a:pt x="30010" y="758"/>
                  </a:moveTo>
                  <a:cubicBezTo>
                    <a:pt x="30863" y="758"/>
                    <a:pt x="31719" y="797"/>
                    <a:pt x="32573" y="875"/>
                  </a:cubicBezTo>
                  <a:cubicBezTo>
                    <a:pt x="38347" y="1423"/>
                    <a:pt x="43711" y="3934"/>
                    <a:pt x="47934" y="7905"/>
                  </a:cubicBezTo>
                  <a:cubicBezTo>
                    <a:pt x="51746" y="11489"/>
                    <a:pt x="54599" y="16031"/>
                    <a:pt x="56425" y="20916"/>
                  </a:cubicBezTo>
                  <a:cubicBezTo>
                    <a:pt x="57931" y="24933"/>
                    <a:pt x="58936" y="29361"/>
                    <a:pt x="58571" y="33675"/>
                  </a:cubicBezTo>
                  <a:cubicBezTo>
                    <a:pt x="58502" y="34474"/>
                    <a:pt x="58388" y="35250"/>
                    <a:pt x="58183" y="36025"/>
                  </a:cubicBezTo>
                  <a:lnTo>
                    <a:pt x="58183" y="36025"/>
                  </a:lnTo>
                  <a:cubicBezTo>
                    <a:pt x="58183" y="36026"/>
                    <a:pt x="58183" y="36026"/>
                    <a:pt x="58183" y="36026"/>
                  </a:cubicBezTo>
                  <a:cubicBezTo>
                    <a:pt x="58183" y="36026"/>
                    <a:pt x="58183" y="36026"/>
                    <a:pt x="58183" y="36026"/>
                  </a:cubicBezTo>
                  <a:lnTo>
                    <a:pt x="58183" y="36026"/>
                  </a:lnTo>
                  <a:cubicBezTo>
                    <a:pt x="58182" y="36029"/>
                    <a:pt x="58181" y="36031"/>
                    <a:pt x="58180" y="36034"/>
                  </a:cubicBezTo>
                  <a:lnTo>
                    <a:pt x="58180" y="36034"/>
                  </a:lnTo>
                  <a:cubicBezTo>
                    <a:pt x="56740" y="41301"/>
                    <a:pt x="51880" y="44267"/>
                    <a:pt x="46930" y="45772"/>
                  </a:cubicBezTo>
                  <a:cubicBezTo>
                    <a:pt x="43483" y="46845"/>
                    <a:pt x="39877" y="47370"/>
                    <a:pt x="36293" y="47621"/>
                  </a:cubicBezTo>
                  <a:cubicBezTo>
                    <a:pt x="34279" y="47775"/>
                    <a:pt x="32254" y="47850"/>
                    <a:pt x="30229" y="47850"/>
                  </a:cubicBezTo>
                  <a:cubicBezTo>
                    <a:pt x="28055" y="47850"/>
                    <a:pt x="25879" y="47764"/>
                    <a:pt x="23716" y="47598"/>
                  </a:cubicBezTo>
                  <a:cubicBezTo>
                    <a:pt x="20133" y="47302"/>
                    <a:pt x="16572" y="46754"/>
                    <a:pt x="13148" y="45658"/>
                  </a:cubicBezTo>
                  <a:cubicBezTo>
                    <a:pt x="10500" y="44814"/>
                    <a:pt x="7898" y="43627"/>
                    <a:pt x="5776" y="41778"/>
                  </a:cubicBezTo>
                  <a:cubicBezTo>
                    <a:pt x="3950" y="40203"/>
                    <a:pt x="2603" y="38149"/>
                    <a:pt x="1964" y="35821"/>
                  </a:cubicBezTo>
                  <a:cubicBezTo>
                    <a:pt x="1530" y="34109"/>
                    <a:pt x="1439" y="32328"/>
                    <a:pt x="1553" y="30571"/>
                  </a:cubicBezTo>
                  <a:cubicBezTo>
                    <a:pt x="1781" y="25937"/>
                    <a:pt x="3196" y="21304"/>
                    <a:pt x="5273" y="17172"/>
                  </a:cubicBezTo>
                  <a:cubicBezTo>
                    <a:pt x="7647" y="12402"/>
                    <a:pt x="11071" y="8111"/>
                    <a:pt x="15476" y="5098"/>
                  </a:cubicBezTo>
                  <a:cubicBezTo>
                    <a:pt x="19784" y="2181"/>
                    <a:pt x="24863" y="758"/>
                    <a:pt x="30010" y="758"/>
                  </a:cubicBezTo>
                  <a:close/>
                  <a:moveTo>
                    <a:pt x="30198" y="1"/>
                  </a:moveTo>
                  <a:cubicBezTo>
                    <a:pt x="26030" y="1"/>
                    <a:pt x="21853" y="904"/>
                    <a:pt x="18124" y="2724"/>
                  </a:cubicBezTo>
                  <a:cubicBezTo>
                    <a:pt x="13057" y="5189"/>
                    <a:pt x="8903" y="9229"/>
                    <a:pt x="5913" y="13977"/>
                  </a:cubicBezTo>
                  <a:cubicBezTo>
                    <a:pt x="3242" y="18245"/>
                    <a:pt x="1370" y="23130"/>
                    <a:pt x="617" y="28106"/>
                  </a:cubicBezTo>
                  <a:cubicBezTo>
                    <a:pt x="1" y="32260"/>
                    <a:pt x="161" y="36665"/>
                    <a:pt x="2740" y="40157"/>
                  </a:cubicBezTo>
                  <a:cubicBezTo>
                    <a:pt x="6323" y="45019"/>
                    <a:pt x="12851" y="46868"/>
                    <a:pt x="18535" y="47781"/>
                  </a:cubicBezTo>
                  <a:cubicBezTo>
                    <a:pt x="22302" y="48364"/>
                    <a:pt x="26127" y="48586"/>
                    <a:pt x="29939" y="48586"/>
                  </a:cubicBezTo>
                  <a:cubicBezTo>
                    <a:pt x="30307" y="48586"/>
                    <a:pt x="30675" y="48584"/>
                    <a:pt x="31043" y="48580"/>
                  </a:cubicBezTo>
                  <a:cubicBezTo>
                    <a:pt x="35060" y="48534"/>
                    <a:pt x="39101" y="48238"/>
                    <a:pt x="43072" y="47461"/>
                  </a:cubicBezTo>
                  <a:cubicBezTo>
                    <a:pt x="48596" y="46389"/>
                    <a:pt x="54827" y="44197"/>
                    <a:pt x="57954" y="39153"/>
                  </a:cubicBezTo>
                  <a:cubicBezTo>
                    <a:pt x="58593" y="38149"/>
                    <a:pt x="59050" y="37053"/>
                    <a:pt x="59369" y="35912"/>
                  </a:cubicBezTo>
                  <a:cubicBezTo>
                    <a:pt x="60397" y="31963"/>
                    <a:pt x="59689" y="27535"/>
                    <a:pt x="58616" y="23678"/>
                  </a:cubicBezTo>
                  <a:cubicBezTo>
                    <a:pt x="57178" y="18565"/>
                    <a:pt x="54667" y="13680"/>
                    <a:pt x="51198" y="9663"/>
                  </a:cubicBezTo>
                  <a:cubicBezTo>
                    <a:pt x="47409" y="5303"/>
                    <a:pt x="42410" y="2062"/>
                    <a:pt x="36750" y="761"/>
                  </a:cubicBezTo>
                  <a:cubicBezTo>
                    <a:pt x="34614" y="255"/>
                    <a:pt x="32407" y="1"/>
                    <a:pt x="3019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 name="Google Shape;7213;p49">
              <a:extLst>
                <a:ext uri="{FF2B5EF4-FFF2-40B4-BE49-F238E27FC236}">
                  <a16:creationId xmlns:a16="http://schemas.microsoft.com/office/drawing/2014/main" id="{B5267DF1-ED1C-92AF-2423-C9EFCCFB5380}"/>
                </a:ext>
              </a:extLst>
            </p:cNvPr>
            <p:cNvSpPr/>
            <p:nvPr/>
          </p:nvSpPr>
          <p:spPr>
            <a:xfrm>
              <a:off x="3386875" y="1741050"/>
              <a:ext cx="166075" cy="170650"/>
            </a:xfrm>
            <a:custGeom>
              <a:avLst/>
              <a:gdLst/>
              <a:ahLst/>
              <a:cxnLst/>
              <a:rect l="l" t="t" r="r" b="b"/>
              <a:pathLst>
                <a:path w="6643" h="6826" extrusionOk="0">
                  <a:moveTo>
                    <a:pt x="3287" y="0"/>
                  </a:moveTo>
                  <a:cubicBezTo>
                    <a:pt x="1301" y="0"/>
                    <a:pt x="0" y="1621"/>
                    <a:pt x="0" y="3424"/>
                  </a:cubicBezTo>
                  <a:cubicBezTo>
                    <a:pt x="0" y="5205"/>
                    <a:pt x="1370" y="6825"/>
                    <a:pt x="3287" y="6825"/>
                  </a:cubicBezTo>
                  <a:cubicBezTo>
                    <a:pt x="5044" y="6825"/>
                    <a:pt x="6528" y="5615"/>
                    <a:pt x="6597" y="3607"/>
                  </a:cubicBezTo>
                  <a:cubicBezTo>
                    <a:pt x="6642" y="1553"/>
                    <a:pt x="5204" y="0"/>
                    <a:pt x="328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8" name="Google Shape;7214;p49">
              <a:extLst>
                <a:ext uri="{FF2B5EF4-FFF2-40B4-BE49-F238E27FC236}">
                  <a16:creationId xmlns:a16="http://schemas.microsoft.com/office/drawing/2014/main" id="{9475D41A-3A09-1F6C-C321-E2630033F10F}"/>
                </a:ext>
              </a:extLst>
            </p:cNvPr>
            <p:cNvSpPr/>
            <p:nvPr/>
          </p:nvSpPr>
          <p:spPr>
            <a:xfrm>
              <a:off x="4053925" y="1741050"/>
              <a:ext cx="166075" cy="170650"/>
            </a:xfrm>
            <a:custGeom>
              <a:avLst/>
              <a:gdLst/>
              <a:ahLst/>
              <a:cxnLst/>
              <a:rect l="l" t="t" r="r" b="b"/>
              <a:pathLst>
                <a:path w="6643" h="6826" extrusionOk="0">
                  <a:moveTo>
                    <a:pt x="3356" y="0"/>
                  </a:moveTo>
                  <a:cubicBezTo>
                    <a:pt x="1439" y="0"/>
                    <a:pt x="1" y="1553"/>
                    <a:pt x="69" y="3607"/>
                  </a:cubicBezTo>
                  <a:cubicBezTo>
                    <a:pt x="115" y="5615"/>
                    <a:pt x="1599" y="6825"/>
                    <a:pt x="3356" y="6825"/>
                  </a:cubicBezTo>
                  <a:cubicBezTo>
                    <a:pt x="5273" y="6825"/>
                    <a:pt x="6643" y="5205"/>
                    <a:pt x="6643" y="3424"/>
                  </a:cubicBezTo>
                  <a:cubicBezTo>
                    <a:pt x="6643" y="1621"/>
                    <a:pt x="5342" y="0"/>
                    <a:pt x="335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9" name="Google Shape;7215;p49">
              <a:extLst>
                <a:ext uri="{FF2B5EF4-FFF2-40B4-BE49-F238E27FC236}">
                  <a16:creationId xmlns:a16="http://schemas.microsoft.com/office/drawing/2014/main" id="{864770FD-A429-EBD9-B1C1-84C7C2375FAD}"/>
                </a:ext>
              </a:extLst>
            </p:cNvPr>
            <p:cNvSpPr/>
            <p:nvPr/>
          </p:nvSpPr>
          <p:spPr>
            <a:xfrm>
              <a:off x="3309250" y="1962625"/>
              <a:ext cx="195200" cy="68900"/>
            </a:xfrm>
            <a:custGeom>
              <a:avLst/>
              <a:gdLst/>
              <a:ahLst/>
              <a:cxnLst/>
              <a:rect l="l" t="t" r="r" b="b"/>
              <a:pathLst>
                <a:path w="7808" h="2756" extrusionOk="0">
                  <a:moveTo>
                    <a:pt x="4086" y="1"/>
                  </a:moveTo>
                  <a:cubicBezTo>
                    <a:pt x="3922" y="1"/>
                    <a:pt x="3755" y="6"/>
                    <a:pt x="3584" y="16"/>
                  </a:cubicBezTo>
                  <a:cubicBezTo>
                    <a:pt x="1530" y="131"/>
                    <a:pt x="1" y="747"/>
                    <a:pt x="92" y="1614"/>
                  </a:cubicBezTo>
                  <a:cubicBezTo>
                    <a:pt x="161" y="2482"/>
                    <a:pt x="2443" y="2755"/>
                    <a:pt x="3927" y="2755"/>
                  </a:cubicBezTo>
                  <a:cubicBezTo>
                    <a:pt x="5388" y="2755"/>
                    <a:pt x="7807" y="2276"/>
                    <a:pt x="7602" y="1477"/>
                  </a:cubicBezTo>
                  <a:cubicBezTo>
                    <a:pt x="7412" y="720"/>
                    <a:pt x="6019" y="1"/>
                    <a:pt x="4086"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 name="Google Shape;7216;p49">
              <a:extLst>
                <a:ext uri="{FF2B5EF4-FFF2-40B4-BE49-F238E27FC236}">
                  <a16:creationId xmlns:a16="http://schemas.microsoft.com/office/drawing/2014/main" id="{34D039B8-296C-33EC-0CCB-FB0A2BFBD58D}"/>
                </a:ext>
              </a:extLst>
            </p:cNvPr>
            <p:cNvSpPr/>
            <p:nvPr/>
          </p:nvSpPr>
          <p:spPr>
            <a:xfrm>
              <a:off x="4105300" y="1962625"/>
              <a:ext cx="195175" cy="68900"/>
            </a:xfrm>
            <a:custGeom>
              <a:avLst/>
              <a:gdLst/>
              <a:ahLst/>
              <a:cxnLst/>
              <a:rect l="l" t="t" r="r" b="b"/>
              <a:pathLst>
                <a:path w="7807" h="2756" extrusionOk="0">
                  <a:moveTo>
                    <a:pt x="4089" y="1"/>
                  </a:moveTo>
                  <a:cubicBezTo>
                    <a:pt x="3925" y="1"/>
                    <a:pt x="3756" y="6"/>
                    <a:pt x="3584" y="16"/>
                  </a:cubicBezTo>
                  <a:cubicBezTo>
                    <a:pt x="1529" y="131"/>
                    <a:pt x="0" y="747"/>
                    <a:pt x="91" y="1614"/>
                  </a:cubicBezTo>
                  <a:cubicBezTo>
                    <a:pt x="183" y="2482"/>
                    <a:pt x="2442" y="2755"/>
                    <a:pt x="3926" y="2755"/>
                  </a:cubicBezTo>
                  <a:cubicBezTo>
                    <a:pt x="5387" y="2755"/>
                    <a:pt x="7806" y="2276"/>
                    <a:pt x="7601" y="1477"/>
                  </a:cubicBezTo>
                  <a:cubicBezTo>
                    <a:pt x="7412" y="720"/>
                    <a:pt x="6038" y="1"/>
                    <a:pt x="4089"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 name="Google Shape;7217;p49">
              <a:extLst>
                <a:ext uri="{FF2B5EF4-FFF2-40B4-BE49-F238E27FC236}">
                  <a16:creationId xmlns:a16="http://schemas.microsoft.com/office/drawing/2014/main" id="{3EB49148-7FF5-F2EF-8A9F-D66936F9CFF6}"/>
                </a:ext>
              </a:extLst>
            </p:cNvPr>
            <p:cNvSpPr/>
            <p:nvPr/>
          </p:nvSpPr>
          <p:spPr>
            <a:xfrm>
              <a:off x="3592300" y="1122200"/>
              <a:ext cx="307575" cy="96800"/>
            </a:xfrm>
            <a:custGeom>
              <a:avLst/>
              <a:gdLst/>
              <a:ahLst/>
              <a:cxnLst/>
              <a:rect l="l" t="t" r="r" b="b"/>
              <a:pathLst>
                <a:path w="12303" h="3872" extrusionOk="0">
                  <a:moveTo>
                    <a:pt x="6110" y="0"/>
                  </a:moveTo>
                  <a:cubicBezTo>
                    <a:pt x="3048" y="0"/>
                    <a:pt x="0" y="622"/>
                    <a:pt x="0" y="1883"/>
                  </a:cubicBezTo>
                  <a:cubicBezTo>
                    <a:pt x="0" y="3250"/>
                    <a:pt x="2868" y="3872"/>
                    <a:pt x="5835" y="3872"/>
                  </a:cubicBezTo>
                  <a:cubicBezTo>
                    <a:pt x="9012" y="3872"/>
                    <a:pt x="12303" y="3158"/>
                    <a:pt x="12303" y="1883"/>
                  </a:cubicBezTo>
                  <a:cubicBezTo>
                    <a:pt x="12303" y="634"/>
                    <a:pt x="9199" y="0"/>
                    <a:pt x="6110"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 name="Google Shape;7218;p49">
              <a:extLst>
                <a:ext uri="{FF2B5EF4-FFF2-40B4-BE49-F238E27FC236}">
                  <a16:creationId xmlns:a16="http://schemas.microsoft.com/office/drawing/2014/main" id="{F72F4689-EBBB-A272-032A-52AC43203EEB}"/>
                </a:ext>
              </a:extLst>
            </p:cNvPr>
            <p:cNvSpPr/>
            <p:nvPr/>
          </p:nvSpPr>
          <p:spPr>
            <a:xfrm>
              <a:off x="3413425" y="1208400"/>
              <a:ext cx="205075" cy="105500"/>
            </a:xfrm>
            <a:custGeom>
              <a:avLst/>
              <a:gdLst/>
              <a:ahLst/>
              <a:cxnLst/>
              <a:rect l="l" t="t" r="r" b="b"/>
              <a:pathLst>
                <a:path w="8203" h="4220" extrusionOk="0">
                  <a:moveTo>
                    <a:pt x="5435" y="0"/>
                  </a:moveTo>
                  <a:cubicBezTo>
                    <a:pt x="3105" y="0"/>
                    <a:pt x="0" y="1287"/>
                    <a:pt x="376" y="2909"/>
                  </a:cubicBezTo>
                  <a:cubicBezTo>
                    <a:pt x="592" y="3841"/>
                    <a:pt x="1575" y="4220"/>
                    <a:pt x="2761" y="4220"/>
                  </a:cubicBezTo>
                  <a:cubicBezTo>
                    <a:pt x="5090" y="4220"/>
                    <a:pt x="8203" y="2762"/>
                    <a:pt x="7840" y="1175"/>
                  </a:cubicBezTo>
                  <a:cubicBezTo>
                    <a:pt x="7645" y="347"/>
                    <a:pt x="6644" y="0"/>
                    <a:pt x="5435"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3" name="Google Shape;7219;p49">
              <a:extLst>
                <a:ext uri="{FF2B5EF4-FFF2-40B4-BE49-F238E27FC236}">
                  <a16:creationId xmlns:a16="http://schemas.microsoft.com/office/drawing/2014/main" id="{5E5E3966-004E-5E56-D6AA-6D9EBCEC9724}"/>
                </a:ext>
              </a:extLst>
            </p:cNvPr>
            <p:cNvSpPr/>
            <p:nvPr/>
          </p:nvSpPr>
          <p:spPr>
            <a:xfrm>
              <a:off x="3635525" y="1240725"/>
              <a:ext cx="115475" cy="69000"/>
            </a:xfrm>
            <a:custGeom>
              <a:avLst/>
              <a:gdLst/>
              <a:ahLst/>
              <a:cxnLst/>
              <a:rect l="l" t="t" r="r" b="b"/>
              <a:pathLst>
                <a:path w="4619" h="2760" extrusionOk="0">
                  <a:moveTo>
                    <a:pt x="1971" y="1"/>
                  </a:moveTo>
                  <a:cubicBezTo>
                    <a:pt x="1119" y="1"/>
                    <a:pt x="341" y="314"/>
                    <a:pt x="211" y="1000"/>
                  </a:cubicBezTo>
                  <a:cubicBezTo>
                    <a:pt x="0" y="2040"/>
                    <a:pt x="1512" y="2760"/>
                    <a:pt x="2779" y="2760"/>
                  </a:cubicBezTo>
                  <a:cubicBezTo>
                    <a:pt x="3570" y="2760"/>
                    <a:pt x="4266" y="2479"/>
                    <a:pt x="4388" y="1822"/>
                  </a:cubicBezTo>
                  <a:cubicBezTo>
                    <a:pt x="4619" y="670"/>
                    <a:pt x="3216" y="1"/>
                    <a:pt x="1971"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4" name="Google Shape;7220;p49">
              <a:extLst>
                <a:ext uri="{FF2B5EF4-FFF2-40B4-BE49-F238E27FC236}">
                  <a16:creationId xmlns:a16="http://schemas.microsoft.com/office/drawing/2014/main" id="{78DD4B25-135B-57A0-7A03-09660C81FF13}"/>
                </a:ext>
              </a:extLst>
            </p:cNvPr>
            <p:cNvSpPr/>
            <p:nvPr/>
          </p:nvSpPr>
          <p:spPr>
            <a:xfrm>
              <a:off x="3643650" y="1768975"/>
              <a:ext cx="315000" cy="136150"/>
            </a:xfrm>
            <a:custGeom>
              <a:avLst/>
              <a:gdLst/>
              <a:ahLst/>
              <a:cxnLst/>
              <a:rect l="l" t="t" r="r" b="b"/>
              <a:pathLst>
                <a:path w="12600" h="5446" extrusionOk="0">
                  <a:moveTo>
                    <a:pt x="2495" y="1"/>
                  </a:moveTo>
                  <a:cubicBezTo>
                    <a:pt x="1738" y="1"/>
                    <a:pt x="1102" y="210"/>
                    <a:pt x="776" y="869"/>
                  </a:cubicBezTo>
                  <a:cubicBezTo>
                    <a:pt x="0" y="2467"/>
                    <a:pt x="2100" y="5252"/>
                    <a:pt x="6186" y="5434"/>
                  </a:cubicBezTo>
                  <a:cubicBezTo>
                    <a:pt x="6341" y="5442"/>
                    <a:pt x="6493" y="5446"/>
                    <a:pt x="6642" y="5446"/>
                  </a:cubicBezTo>
                  <a:cubicBezTo>
                    <a:pt x="10445" y="5446"/>
                    <a:pt x="12600" y="2997"/>
                    <a:pt x="12007" y="1394"/>
                  </a:cubicBezTo>
                  <a:cubicBezTo>
                    <a:pt x="11698" y="571"/>
                    <a:pt x="10875" y="351"/>
                    <a:pt x="9909" y="351"/>
                  </a:cubicBezTo>
                  <a:cubicBezTo>
                    <a:pt x="8796" y="351"/>
                    <a:pt x="7493" y="644"/>
                    <a:pt x="6570" y="644"/>
                  </a:cubicBezTo>
                  <a:cubicBezTo>
                    <a:pt x="6517" y="644"/>
                    <a:pt x="6465" y="643"/>
                    <a:pt x="6414" y="641"/>
                  </a:cubicBezTo>
                  <a:cubicBezTo>
                    <a:pt x="5358" y="584"/>
                    <a:pt x="3759"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5" name="Google Shape;7221;p49">
              <a:extLst>
                <a:ext uri="{FF2B5EF4-FFF2-40B4-BE49-F238E27FC236}">
                  <a16:creationId xmlns:a16="http://schemas.microsoft.com/office/drawing/2014/main" id="{49C55317-2853-3D17-42B2-13B4F37E469F}"/>
                </a:ext>
              </a:extLst>
            </p:cNvPr>
            <p:cNvSpPr/>
            <p:nvPr/>
          </p:nvSpPr>
          <p:spPr>
            <a:xfrm>
              <a:off x="3706425" y="1848725"/>
              <a:ext cx="186050" cy="56350"/>
            </a:xfrm>
            <a:custGeom>
              <a:avLst/>
              <a:gdLst/>
              <a:ahLst/>
              <a:cxnLst/>
              <a:rect l="l" t="t" r="r" b="b"/>
              <a:pathLst>
                <a:path w="7442" h="2254" extrusionOk="0">
                  <a:moveTo>
                    <a:pt x="3488" y="1"/>
                  </a:moveTo>
                  <a:cubicBezTo>
                    <a:pt x="2028" y="1"/>
                    <a:pt x="834" y="465"/>
                    <a:pt x="0" y="1149"/>
                  </a:cubicBezTo>
                  <a:cubicBezTo>
                    <a:pt x="913" y="1742"/>
                    <a:pt x="2146" y="2176"/>
                    <a:pt x="3675" y="2244"/>
                  </a:cubicBezTo>
                  <a:cubicBezTo>
                    <a:pt x="3819" y="2251"/>
                    <a:pt x="3962" y="2254"/>
                    <a:pt x="4102" y="2254"/>
                  </a:cubicBezTo>
                  <a:cubicBezTo>
                    <a:pt x="5424" y="2254"/>
                    <a:pt x="6554" y="1968"/>
                    <a:pt x="7441" y="1514"/>
                  </a:cubicBezTo>
                  <a:cubicBezTo>
                    <a:pt x="6620" y="715"/>
                    <a:pt x="5387" y="99"/>
                    <a:pt x="3789" y="7"/>
                  </a:cubicBezTo>
                  <a:cubicBezTo>
                    <a:pt x="3688" y="3"/>
                    <a:pt x="3587" y="1"/>
                    <a:pt x="348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6" name="Google Shape;7222;p49">
              <a:extLst>
                <a:ext uri="{FF2B5EF4-FFF2-40B4-BE49-F238E27FC236}">
                  <a16:creationId xmlns:a16="http://schemas.microsoft.com/office/drawing/2014/main" id="{62FBB2F4-3F56-E45A-C50D-4F66BED6B67C}"/>
                </a:ext>
              </a:extLst>
            </p:cNvPr>
            <p:cNvSpPr/>
            <p:nvPr/>
          </p:nvSpPr>
          <p:spPr>
            <a:xfrm>
              <a:off x="2899850" y="1792975"/>
              <a:ext cx="564075" cy="574950"/>
            </a:xfrm>
            <a:custGeom>
              <a:avLst/>
              <a:gdLst/>
              <a:ahLst/>
              <a:cxnLst/>
              <a:rect l="l" t="t" r="r" b="b"/>
              <a:pathLst>
                <a:path w="22563" h="22998" extrusionOk="0">
                  <a:moveTo>
                    <a:pt x="9167" y="0"/>
                  </a:moveTo>
                  <a:cubicBezTo>
                    <a:pt x="4354" y="0"/>
                    <a:pt x="587" y="3891"/>
                    <a:pt x="376" y="9016"/>
                  </a:cubicBezTo>
                  <a:cubicBezTo>
                    <a:pt x="1" y="18401"/>
                    <a:pt x="9254" y="22998"/>
                    <a:pt x="15153" y="22998"/>
                  </a:cubicBezTo>
                  <a:cubicBezTo>
                    <a:pt x="16069" y="22998"/>
                    <a:pt x="16904" y="22887"/>
                    <a:pt x="17609" y="22666"/>
                  </a:cubicBezTo>
                  <a:cubicBezTo>
                    <a:pt x="17609" y="22666"/>
                    <a:pt x="18317" y="21091"/>
                    <a:pt x="19550" y="19858"/>
                  </a:cubicBezTo>
                  <a:cubicBezTo>
                    <a:pt x="20851" y="18557"/>
                    <a:pt x="22562" y="17918"/>
                    <a:pt x="22562" y="17918"/>
                  </a:cubicBezTo>
                  <a:cubicBezTo>
                    <a:pt x="21992" y="17827"/>
                    <a:pt x="16354" y="14837"/>
                    <a:pt x="16788" y="11208"/>
                  </a:cubicBezTo>
                  <a:cubicBezTo>
                    <a:pt x="17450" y="5684"/>
                    <a:pt x="15829" y="1644"/>
                    <a:pt x="12063" y="457"/>
                  </a:cubicBezTo>
                  <a:cubicBezTo>
                    <a:pt x="11071" y="146"/>
                    <a:pt x="10099" y="0"/>
                    <a:pt x="9167"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7" name="Google Shape;7223;p49">
              <a:extLst>
                <a:ext uri="{FF2B5EF4-FFF2-40B4-BE49-F238E27FC236}">
                  <a16:creationId xmlns:a16="http://schemas.microsoft.com/office/drawing/2014/main" id="{98E5159C-F8A4-3647-8C41-999100B000A1}"/>
                </a:ext>
              </a:extLst>
            </p:cNvPr>
            <p:cNvSpPr/>
            <p:nvPr/>
          </p:nvSpPr>
          <p:spPr>
            <a:xfrm>
              <a:off x="2899850" y="1792975"/>
              <a:ext cx="564075" cy="574950"/>
            </a:xfrm>
            <a:custGeom>
              <a:avLst/>
              <a:gdLst/>
              <a:ahLst/>
              <a:cxnLst/>
              <a:rect l="l" t="t" r="r" b="b"/>
              <a:pathLst>
                <a:path w="22563" h="22998" extrusionOk="0">
                  <a:moveTo>
                    <a:pt x="9183" y="0"/>
                  </a:moveTo>
                  <a:cubicBezTo>
                    <a:pt x="4371" y="0"/>
                    <a:pt x="573" y="3902"/>
                    <a:pt x="376" y="9039"/>
                  </a:cubicBezTo>
                  <a:cubicBezTo>
                    <a:pt x="1" y="18404"/>
                    <a:pt x="9253" y="22998"/>
                    <a:pt x="15152" y="22998"/>
                  </a:cubicBezTo>
                  <a:cubicBezTo>
                    <a:pt x="16068" y="22998"/>
                    <a:pt x="16904" y="22887"/>
                    <a:pt x="17609" y="22666"/>
                  </a:cubicBezTo>
                  <a:lnTo>
                    <a:pt x="22562" y="17918"/>
                  </a:lnTo>
                  <a:cubicBezTo>
                    <a:pt x="22471" y="17918"/>
                    <a:pt x="22197" y="17804"/>
                    <a:pt x="21832" y="17599"/>
                  </a:cubicBezTo>
                  <a:lnTo>
                    <a:pt x="16628" y="20635"/>
                  </a:lnTo>
                  <a:cubicBezTo>
                    <a:pt x="16628" y="20635"/>
                    <a:pt x="3709" y="19767"/>
                    <a:pt x="4599" y="8994"/>
                  </a:cubicBezTo>
                  <a:cubicBezTo>
                    <a:pt x="4943" y="4783"/>
                    <a:pt x="7936" y="1567"/>
                    <a:pt x="11854" y="1567"/>
                  </a:cubicBezTo>
                  <a:cubicBezTo>
                    <a:pt x="12609" y="1567"/>
                    <a:pt x="13398" y="1686"/>
                    <a:pt x="14208" y="1941"/>
                  </a:cubicBezTo>
                  <a:cubicBezTo>
                    <a:pt x="14414" y="2009"/>
                    <a:pt x="14596" y="2078"/>
                    <a:pt x="14779" y="2169"/>
                  </a:cubicBezTo>
                  <a:cubicBezTo>
                    <a:pt x="14870" y="2192"/>
                    <a:pt x="14939" y="2237"/>
                    <a:pt x="15030" y="2260"/>
                  </a:cubicBezTo>
                  <a:cubicBezTo>
                    <a:pt x="14414" y="1667"/>
                    <a:pt x="13729" y="1165"/>
                    <a:pt x="12976" y="822"/>
                  </a:cubicBezTo>
                  <a:cubicBezTo>
                    <a:pt x="12907" y="799"/>
                    <a:pt x="12839" y="754"/>
                    <a:pt x="12793" y="731"/>
                  </a:cubicBezTo>
                  <a:cubicBezTo>
                    <a:pt x="12679" y="685"/>
                    <a:pt x="12588" y="640"/>
                    <a:pt x="12474" y="594"/>
                  </a:cubicBezTo>
                  <a:cubicBezTo>
                    <a:pt x="12337" y="548"/>
                    <a:pt x="12200" y="503"/>
                    <a:pt x="12063" y="457"/>
                  </a:cubicBezTo>
                  <a:cubicBezTo>
                    <a:pt x="11424" y="252"/>
                    <a:pt x="10785" y="115"/>
                    <a:pt x="10145" y="69"/>
                  </a:cubicBezTo>
                  <a:cubicBezTo>
                    <a:pt x="10031" y="46"/>
                    <a:pt x="9940" y="46"/>
                    <a:pt x="9826" y="23"/>
                  </a:cubicBezTo>
                  <a:cubicBezTo>
                    <a:pt x="9610" y="8"/>
                    <a:pt x="9395" y="0"/>
                    <a:pt x="918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224;p49">
              <a:extLst>
                <a:ext uri="{FF2B5EF4-FFF2-40B4-BE49-F238E27FC236}">
                  <a16:creationId xmlns:a16="http://schemas.microsoft.com/office/drawing/2014/main" id="{2B598335-8615-8490-7BB5-7D3804BF40C9}"/>
                </a:ext>
              </a:extLst>
            </p:cNvPr>
            <p:cNvSpPr/>
            <p:nvPr/>
          </p:nvSpPr>
          <p:spPr>
            <a:xfrm>
              <a:off x="2864725" y="1783575"/>
              <a:ext cx="614175" cy="593950"/>
            </a:xfrm>
            <a:custGeom>
              <a:avLst/>
              <a:gdLst/>
              <a:ahLst/>
              <a:cxnLst/>
              <a:rect l="l" t="t" r="r" b="b"/>
              <a:pathLst>
                <a:path w="24567" h="23758" extrusionOk="0">
                  <a:moveTo>
                    <a:pt x="10500" y="745"/>
                  </a:moveTo>
                  <a:cubicBezTo>
                    <a:pt x="12336" y="745"/>
                    <a:pt x="14227" y="1346"/>
                    <a:pt x="15499" y="2636"/>
                  </a:cubicBezTo>
                  <a:cubicBezTo>
                    <a:pt x="17166" y="4302"/>
                    <a:pt x="17713" y="6790"/>
                    <a:pt x="17736" y="9073"/>
                  </a:cubicBezTo>
                  <a:cubicBezTo>
                    <a:pt x="17759" y="10397"/>
                    <a:pt x="17348" y="11835"/>
                    <a:pt x="17736" y="13159"/>
                  </a:cubicBezTo>
                  <a:cubicBezTo>
                    <a:pt x="18033" y="14209"/>
                    <a:pt x="18740" y="15122"/>
                    <a:pt x="19494" y="15898"/>
                  </a:cubicBezTo>
                  <a:cubicBezTo>
                    <a:pt x="20247" y="16628"/>
                    <a:pt x="21091" y="17290"/>
                    <a:pt x="21982" y="17838"/>
                  </a:cubicBezTo>
                  <a:cubicBezTo>
                    <a:pt x="22259" y="18009"/>
                    <a:pt x="22574" y="18211"/>
                    <a:pt x="22900" y="18373"/>
                  </a:cubicBezTo>
                  <a:lnTo>
                    <a:pt x="22900" y="18373"/>
                  </a:lnTo>
                  <a:cubicBezTo>
                    <a:pt x="21008" y="19308"/>
                    <a:pt x="19457" y="20918"/>
                    <a:pt x="18557" y="22822"/>
                  </a:cubicBezTo>
                  <a:lnTo>
                    <a:pt x="18557" y="22822"/>
                  </a:lnTo>
                  <a:cubicBezTo>
                    <a:pt x="17907" y="22981"/>
                    <a:pt x="17232" y="23053"/>
                    <a:pt x="16547" y="23053"/>
                  </a:cubicBezTo>
                  <a:cubicBezTo>
                    <a:pt x="14115" y="23053"/>
                    <a:pt x="11560" y="22150"/>
                    <a:pt x="9542" y="21056"/>
                  </a:cubicBezTo>
                  <a:cubicBezTo>
                    <a:pt x="6004" y="19162"/>
                    <a:pt x="3219" y="15966"/>
                    <a:pt x="2534" y="11949"/>
                  </a:cubicBezTo>
                  <a:cubicBezTo>
                    <a:pt x="1736" y="7293"/>
                    <a:pt x="3950" y="1792"/>
                    <a:pt x="9017" y="879"/>
                  </a:cubicBezTo>
                  <a:cubicBezTo>
                    <a:pt x="9498" y="790"/>
                    <a:pt x="9997" y="745"/>
                    <a:pt x="10500" y="745"/>
                  </a:cubicBezTo>
                  <a:close/>
                  <a:moveTo>
                    <a:pt x="10783" y="0"/>
                  </a:moveTo>
                  <a:cubicBezTo>
                    <a:pt x="9280" y="0"/>
                    <a:pt x="7777" y="339"/>
                    <a:pt x="6460" y="1016"/>
                  </a:cubicBezTo>
                  <a:cubicBezTo>
                    <a:pt x="1393" y="3595"/>
                    <a:pt x="1" y="9963"/>
                    <a:pt x="2146" y="14939"/>
                  </a:cubicBezTo>
                  <a:cubicBezTo>
                    <a:pt x="3950" y="19116"/>
                    <a:pt x="7990" y="21946"/>
                    <a:pt x="12281" y="23156"/>
                  </a:cubicBezTo>
                  <a:cubicBezTo>
                    <a:pt x="13571" y="23523"/>
                    <a:pt x="14946" y="23757"/>
                    <a:pt x="16309" y="23757"/>
                  </a:cubicBezTo>
                  <a:cubicBezTo>
                    <a:pt x="17068" y="23757"/>
                    <a:pt x="17823" y="23685"/>
                    <a:pt x="18558" y="23521"/>
                  </a:cubicBezTo>
                  <a:cubicBezTo>
                    <a:pt x="18969" y="23453"/>
                    <a:pt x="19357" y="23362"/>
                    <a:pt x="19608" y="23019"/>
                  </a:cubicBezTo>
                  <a:cubicBezTo>
                    <a:pt x="19973" y="22449"/>
                    <a:pt x="20247" y="21832"/>
                    <a:pt x="20658" y="21262"/>
                  </a:cubicBezTo>
                  <a:cubicBezTo>
                    <a:pt x="21548" y="20075"/>
                    <a:pt x="22803" y="19116"/>
                    <a:pt x="24219" y="18591"/>
                  </a:cubicBezTo>
                  <a:cubicBezTo>
                    <a:pt x="24255" y="18575"/>
                    <a:pt x="24293" y="18554"/>
                    <a:pt x="24329" y="18530"/>
                  </a:cubicBezTo>
                  <a:lnTo>
                    <a:pt x="24329" y="18530"/>
                  </a:lnTo>
                  <a:cubicBezTo>
                    <a:pt x="24374" y="18501"/>
                    <a:pt x="24414" y="18469"/>
                    <a:pt x="24447" y="18431"/>
                  </a:cubicBezTo>
                  <a:cubicBezTo>
                    <a:pt x="24449" y="18429"/>
                    <a:pt x="24451" y="18426"/>
                    <a:pt x="24454" y="18423"/>
                  </a:cubicBezTo>
                  <a:lnTo>
                    <a:pt x="24454" y="18423"/>
                  </a:lnTo>
                  <a:cubicBezTo>
                    <a:pt x="24522" y="18348"/>
                    <a:pt x="24566" y="18259"/>
                    <a:pt x="24555" y="18170"/>
                  </a:cubicBezTo>
                  <a:lnTo>
                    <a:pt x="24555" y="18170"/>
                  </a:lnTo>
                  <a:cubicBezTo>
                    <a:pt x="24553" y="18094"/>
                    <a:pt x="24517" y="18027"/>
                    <a:pt x="24439" y="17986"/>
                  </a:cubicBezTo>
                  <a:lnTo>
                    <a:pt x="24439" y="17986"/>
                  </a:lnTo>
                  <a:cubicBezTo>
                    <a:pt x="24375" y="17941"/>
                    <a:pt x="24293" y="17923"/>
                    <a:pt x="24206" y="17921"/>
                  </a:cubicBezTo>
                  <a:lnTo>
                    <a:pt x="24206" y="17921"/>
                  </a:lnTo>
                  <a:cubicBezTo>
                    <a:pt x="23666" y="17768"/>
                    <a:pt x="23063" y="17333"/>
                    <a:pt x="22598" y="17016"/>
                  </a:cubicBezTo>
                  <a:cubicBezTo>
                    <a:pt x="21594" y="16377"/>
                    <a:pt x="20658" y="15601"/>
                    <a:pt x="19927" y="14665"/>
                  </a:cubicBezTo>
                  <a:cubicBezTo>
                    <a:pt x="19106" y="13661"/>
                    <a:pt x="18695" y="12565"/>
                    <a:pt x="18809" y="11287"/>
                  </a:cubicBezTo>
                  <a:cubicBezTo>
                    <a:pt x="18969" y="9712"/>
                    <a:pt x="18992" y="8114"/>
                    <a:pt x="18718" y="6562"/>
                  </a:cubicBezTo>
                  <a:cubicBezTo>
                    <a:pt x="18261" y="4074"/>
                    <a:pt x="16914" y="1769"/>
                    <a:pt x="14518" y="742"/>
                  </a:cubicBezTo>
                  <a:cubicBezTo>
                    <a:pt x="13350" y="247"/>
                    <a:pt x="12067" y="0"/>
                    <a:pt x="1078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grpSp>
      <p:pic>
        <p:nvPicPr>
          <p:cNvPr id="2" name="Picture 1">
            <a:extLst>
              <a:ext uri="{FF2B5EF4-FFF2-40B4-BE49-F238E27FC236}">
                <a16:creationId xmlns:a16="http://schemas.microsoft.com/office/drawing/2014/main" id="{0DD1F5F8-47F3-6692-63CB-3635FAE372A6}"/>
              </a:ext>
            </a:extLst>
          </p:cNvPr>
          <p:cNvPicPr>
            <a:picLocks noChangeAspect="1"/>
          </p:cNvPicPr>
          <p:nvPr/>
        </p:nvPicPr>
        <p:blipFill>
          <a:blip r:embed="rId3"/>
          <a:stretch>
            <a:fillRect/>
          </a:stretch>
        </p:blipFill>
        <p:spPr>
          <a:xfrm>
            <a:off x="3913293" y="1544067"/>
            <a:ext cx="6937648" cy="5480630"/>
          </a:xfrm>
          <a:prstGeom prst="rect">
            <a:avLst/>
          </a:prstGeom>
        </p:spPr>
      </p:pic>
    </p:spTree>
    <p:extLst>
      <p:ext uri="{BB962C8B-B14F-4D97-AF65-F5344CB8AC3E}">
        <p14:creationId xmlns:p14="http://schemas.microsoft.com/office/powerpoint/2010/main" val="2238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760A3E8-A7DE-1741-F5A3-086C22DCDE97}"/>
              </a:ext>
            </a:extLst>
          </p:cNvPr>
          <p:cNvSpPr/>
          <p:nvPr/>
        </p:nvSpPr>
        <p:spPr>
          <a:xfrm>
            <a:off x="756907" y="5655928"/>
            <a:ext cx="11797175" cy="10333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61"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516" name="Google Shape;2516;p28"/>
          <p:cNvGrpSpPr/>
          <p:nvPr/>
        </p:nvGrpSpPr>
        <p:grpSpPr>
          <a:xfrm>
            <a:off x="11639674" y="-679344"/>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61"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ectangle: Rounded Corners 10">
            <a:extLst>
              <a:ext uri="{FF2B5EF4-FFF2-40B4-BE49-F238E27FC236}">
                <a16:creationId xmlns:a16="http://schemas.microsoft.com/office/drawing/2014/main" id="{AB15EBAC-48FB-5865-4E83-22B199BD227E}"/>
              </a:ext>
            </a:extLst>
          </p:cNvPr>
          <p:cNvSpPr/>
          <p:nvPr/>
        </p:nvSpPr>
        <p:spPr>
          <a:xfrm>
            <a:off x="816964" y="2661336"/>
            <a:ext cx="11797175" cy="29124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61"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617B7B88-1501-E868-732B-DD6C5336DC78}"/>
              </a:ext>
            </a:extLst>
          </p:cNvPr>
          <p:cNvSpPr/>
          <p:nvPr/>
        </p:nvSpPr>
        <p:spPr>
          <a:xfrm>
            <a:off x="778667" y="1261045"/>
            <a:ext cx="11819655" cy="138052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61"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E581F3C0-FCFB-49E4-5760-047D19E573B0}"/>
              </a:ext>
            </a:extLst>
          </p:cNvPr>
          <p:cNvSpPr txBox="1"/>
          <p:nvPr/>
        </p:nvSpPr>
        <p:spPr>
          <a:xfrm>
            <a:off x="809115" y="1193026"/>
            <a:ext cx="11856756" cy="68680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Nhắc đến Trường Sa, ngoài các đảo, người ta nhắc đến biển. Mà biển thì có muôn vàn điều kì thú. Thám hiểm đáy biển ở Trường Sa của nước ta sẽ thấy bao điều thú vị.</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a:t>
            </a:r>
            <a:r>
              <a:rPr kumimoji="0" lang="vi-VN" sz="3145"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toà</a:t>
            </a: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lâu đài trong truyện cổ tích.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Trường Sa là vùng biển thân yêu của Tổ quốc, có cảnh đẹp kì thú và hàng nghìn loài vật sống dưới biển.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r>
            <a:b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br>
            <a: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r>
            <a:br>
              <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br>
            <a:endParaRPr kumimoji="0" lang="vi-VN" sz="3145"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4590F7BE-A4A3-0CA0-DEB5-16B943200462}"/>
              </a:ext>
            </a:extLst>
          </p:cNvPr>
          <p:cNvPicPr>
            <a:picLocks noChangeAspect="1"/>
          </p:cNvPicPr>
          <p:nvPr/>
        </p:nvPicPr>
        <p:blipFill>
          <a:blip r:embed="rId3"/>
          <a:stretch>
            <a:fillRect/>
          </a:stretch>
        </p:blipFill>
        <p:spPr>
          <a:xfrm>
            <a:off x="2358236" y="339882"/>
            <a:ext cx="9724107" cy="878085"/>
          </a:xfrm>
          <a:prstGeom prst="rect">
            <a:avLst/>
          </a:prstGeom>
        </p:spPr>
      </p:pic>
      <p:sp>
        <p:nvSpPr>
          <p:cNvPr id="19" name="TextBox 18">
            <a:extLst>
              <a:ext uri="{FF2B5EF4-FFF2-40B4-BE49-F238E27FC236}">
                <a16:creationId xmlns:a16="http://schemas.microsoft.com/office/drawing/2014/main" id="{D1829676-C6CC-BC15-EAE2-C60577A65953}"/>
              </a:ext>
            </a:extLst>
          </p:cNvPr>
          <p:cNvSpPr txBox="1"/>
          <p:nvPr/>
        </p:nvSpPr>
        <p:spPr>
          <a:xfrm>
            <a:off x="6759359" y="6450974"/>
            <a:ext cx="5626879" cy="634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23" b="0" i="1" u="none" strike="noStrike" kern="0" cap="none" spc="0" normalizeH="0" baseline="0" noProof="0" dirty="0">
                <a:ln>
                  <a:noFill/>
                </a:ln>
                <a:solidFill>
                  <a:srgbClr val="6A2F0F"/>
                </a:solidFill>
                <a:effectLst/>
                <a:uLnTx/>
                <a:uFillTx/>
                <a:latin typeface="Cambria" panose="02040503050406030204" pitchFamily="18" charset="0"/>
                <a:cs typeface="Arial"/>
                <a:sym typeface="Arial"/>
              </a:rPr>
              <a:t>Theo </a:t>
            </a:r>
            <a:r>
              <a:rPr kumimoji="0" lang="en-US" sz="3523" b="0" i="0" u="none" strike="noStrike" kern="0" cap="none" spc="0" normalizeH="0" baseline="0" noProof="0" dirty="0" err="1">
                <a:ln>
                  <a:noFill/>
                </a:ln>
                <a:solidFill>
                  <a:srgbClr val="6A2F0F"/>
                </a:solidFill>
                <a:effectLst/>
                <a:uLnTx/>
                <a:uFillTx/>
                <a:latin typeface="Cambria" panose="02040503050406030204" pitchFamily="18" charset="0"/>
                <a:cs typeface="Arial"/>
                <a:sym typeface="Arial"/>
              </a:rPr>
              <a:t>Nguyễn</a:t>
            </a:r>
            <a:r>
              <a:rPr kumimoji="0" lang="en-US" sz="3523" b="0" i="0" u="none" strike="noStrike" kern="0" cap="none" spc="0" normalizeH="0" baseline="0" noProof="0" dirty="0">
                <a:ln>
                  <a:noFill/>
                </a:ln>
                <a:solidFill>
                  <a:srgbClr val="6A2F0F"/>
                </a:solidFill>
                <a:effectLst/>
                <a:uLnTx/>
                <a:uFillTx/>
                <a:latin typeface="Cambria" panose="02040503050406030204" pitchFamily="18" charset="0"/>
                <a:cs typeface="Arial"/>
                <a:sym typeface="Arial"/>
              </a:rPr>
              <a:t> Xuân </a:t>
            </a:r>
            <a:r>
              <a:rPr kumimoji="0" lang="en-US" sz="3523" b="0" i="0" u="none" strike="noStrike" kern="0" cap="none" spc="0" normalizeH="0" baseline="0" noProof="0" dirty="0" err="1">
                <a:ln>
                  <a:noFill/>
                </a:ln>
                <a:solidFill>
                  <a:srgbClr val="6A2F0F"/>
                </a:solidFill>
                <a:effectLst/>
                <a:uLnTx/>
                <a:uFillTx/>
                <a:latin typeface="Cambria" panose="02040503050406030204" pitchFamily="18" charset="0"/>
                <a:cs typeface="Arial"/>
                <a:sym typeface="Arial"/>
              </a:rPr>
              <a:t>Thủy</a:t>
            </a:r>
            <a:endParaRPr kumimoji="0" lang="en-US" sz="3523" b="0" i="0" u="none" strike="noStrike" kern="0" cap="none" spc="0" normalizeH="0" baseline="0" noProof="0" dirty="0">
              <a:ln>
                <a:noFill/>
              </a:ln>
              <a:solidFill>
                <a:srgbClr val="6A2F0F"/>
              </a:solidFill>
              <a:effectLst/>
              <a:uLnTx/>
              <a:uFillTx/>
              <a:latin typeface="Cambria" panose="02040503050406030204" pitchFamily="18" charset="0"/>
              <a:cs typeface="Arial"/>
              <a:sym typeface="Arial"/>
            </a:endParaRPr>
          </a:p>
        </p:txBody>
      </p:sp>
      <p:pic>
        <p:nvPicPr>
          <p:cNvPr id="2" name="Picture 1">
            <a:extLst>
              <a:ext uri="{FF2B5EF4-FFF2-40B4-BE49-F238E27FC236}">
                <a16:creationId xmlns:a16="http://schemas.microsoft.com/office/drawing/2014/main" id="{14D68A44-1C7E-7036-1833-9B0B2A1FB4C7}"/>
              </a:ext>
            </a:extLst>
          </p:cNvPr>
          <p:cNvPicPr>
            <a:picLocks noChangeAspect="1"/>
          </p:cNvPicPr>
          <p:nvPr/>
        </p:nvPicPr>
        <p:blipFill>
          <a:blip r:embed="rId4"/>
          <a:stretch>
            <a:fillRect/>
          </a:stretch>
        </p:blipFill>
        <p:spPr>
          <a:xfrm>
            <a:off x="145298" y="-159131"/>
            <a:ext cx="2670470" cy="1679418"/>
          </a:xfrm>
          <a:prstGeom prst="rect">
            <a:avLst/>
          </a:prstGeom>
        </p:spPr>
      </p:pic>
    </p:spTree>
    <p:extLst>
      <p:ext uri="{BB962C8B-B14F-4D97-AF65-F5344CB8AC3E}">
        <p14:creationId xmlns:p14="http://schemas.microsoft.com/office/powerpoint/2010/main" val="363329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2" grpId="0" animBg="1"/>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0"/>
        <p:cNvGrpSpPr/>
        <p:nvPr/>
      </p:nvGrpSpPr>
      <p:grpSpPr>
        <a:xfrm>
          <a:off x="0" y="0"/>
          <a:ext cx="0" cy="0"/>
          <a:chOff x="0" y="0"/>
          <a:chExt cx="0" cy="0"/>
        </a:xfrm>
      </p:grpSpPr>
      <p:pic>
        <p:nvPicPr>
          <p:cNvPr id="3276" name="Picture 3275">
            <a:extLst>
              <a:ext uri="{FF2B5EF4-FFF2-40B4-BE49-F238E27FC236}">
                <a16:creationId xmlns:a16="http://schemas.microsoft.com/office/drawing/2014/main" id="{CF1AF521-45DA-DA9B-1A64-C2878EC42E43}"/>
              </a:ext>
            </a:extLst>
          </p:cNvPr>
          <p:cNvPicPr>
            <a:picLocks noChangeAspect="1"/>
          </p:cNvPicPr>
          <p:nvPr/>
        </p:nvPicPr>
        <p:blipFill>
          <a:blip r:embed="rId4"/>
          <a:stretch>
            <a:fillRect/>
          </a:stretch>
        </p:blipFill>
        <p:spPr>
          <a:xfrm>
            <a:off x="4729650" y="1019742"/>
            <a:ext cx="5590517" cy="44870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140"/>
        <p:cNvGrpSpPr/>
        <p:nvPr/>
      </p:nvGrpSpPr>
      <p:grpSpPr>
        <a:xfrm>
          <a:off x="0" y="0"/>
          <a:ext cx="0" cy="0"/>
          <a:chOff x="0" y="0"/>
          <a:chExt cx="0" cy="0"/>
        </a:xfrm>
      </p:grpSpPr>
      <p:grpSp>
        <p:nvGrpSpPr>
          <p:cNvPr id="4" name="组合 30">
            <a:extLst>
              <a:ext uri="{FF2B5EF4-FFF2-40B4-BE49-F238E27FC236}">
                <a16:creationId xmlns:a16="http://schemas.microsoft.com/office/drawing/2014/main" id="{6D194FB6-4F2A-DDAA-FCFE-EB94D4DF72E7}"/>
              </a:ext>
            </a:extLst>
          </p:cNvPr>
          <p:cNvGrpSpPr/>
          <p:nvPr/>
        </p:nvGrpSpPr>
        <p:grpSpPr>
          <a:xfrm>
            <a:off x="260049" y="603730"/>
            <a:ext cx="12914193"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686FEF88-3908-63B6-C145-433FEF7BFE4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6D68941-A818-FF89-1598-26722B1C24A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9" name="Google Shape;7427;p51">
            <a:extLst>
              <a:ext uri="{FF2B5EF4-FFF2-40B4-BE49-F238E27FC236}">
                <a16:creationId xmlns:a16="http://schemas.microsoft.com/office/drawing/2014/main" id="{BCED0145-B5DD-8D13-EE02-2EDCFC9FC3FD}"/>
              </a:ext>
            </a:extLst>
          </p:cNvPr>
          <p:cNvGrpSpPr/>
          <p:nvPr/>
        </p:nvGrpSpPr>
        <p:grpSpPr>
          <a:xfrm>
            <a:off x="9935624" y="5914704"/>
            <a:ext cx="2440043" cy="1073812"/>
            <a:chOff x="2931225" y="2187025"/>
            <a:chExt cx="1939875" cy="853700"/>
          </a:xfrm>
        </p:grpSpPr>
        <p:sp>
          <p:nvSpPr>
            <p:cNvPr id="10" name="Google Shape;7428;p51">
              <a:extLst>
                <a:ext uri="{FF2B5EF4-FFF2-40B4-BE49-F238E27FC236}">
                  <a16:creationId xmlns:a16="http://schemas.microsoft.com/office/drawing/2014/main" id="{0F7B7B39-ECD5-A42D-C334-31BE4D97DEAE}"/>
                </a:ext>
              </a:extLst>
            </p:cNvPr>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11" name="Google Shape;7429;p51">
              <a:extLst>
                <a:ext uri="{FF2B5EF4-FFF2-40B4-BE49-F238E27FC236}">
                  <a16:creationId xmlns:a16="http://schemas.microsoft.com/office/drawing/2014/main" id="{C98A1F3C-ABBB-642D-10A9-B52A8FC73966}"/>
                </a:ext>
              </a:extLst>
            </p:cNvPr>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 name="Google Shape;7430;p51">
              <a:extLst>
                <a:ext uri="{FF2B5EF4-FFF2-40B4-BE49-F238E27FC236}">
                  <a16:creationId xmlns:a16="http://schemas.microsoft.com/office/drawing/2014/main" id="{3ECDBAA6-1F52-61C8-1755-EDF69B0703F8}"/>
                </a:ext>
              </a:extLst>
            </p:cNvPr>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3" name="Google Shape;7431;p51">
              <a:extLst>
                <a:ext uri="{FF2B5EF4-FFF2-40B4-BE49-F238E27FC236}">
                  <a16:creationId xmlns:a16="http://schemas.microsoft.com/office/drawing/2014/main" id="{DF2D84C9-5A3E-1E78-73B7-1D317B40E5F7}"/>
                </a:ext>
              </a:extLst>
            </p:cNvPr>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4" name="Google Shape;7432;p51">
              <a:extLst>
                <a:ext uri="{FF2B5EF4-FFF2-40B4-BE49-F238E27FC236}">
                  <a16:creationId xmlns:a16="http://schemas.microsoft.com/office/drawing/2014/main" id="{764041F6-8350-3F9C-F739-91C33E65563D}"/>
                </a:ext>
              </a:extLst>
            </p:cNvPr>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5" name="Google Shape;7433;p51">
              <a:extLst>
                <a:ext uri="{FF2B5EF4-FFF2-40B4-BE49-F238E27FC236}">
                  <a16:creationId xmlns:a16="http://schemas.microsoft.com/office/drawing/2014/main" id="{CF3E2CF8-0EEB-B3DE-0AFF-2416D3DBDFE1}"/>
                </a:ext>
              </a:extLst>
            </p:cNvPr>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16" name="Google Shape;7434;p51">
              <a:extLst>
                <a:ext uri="{FF2B5EF4-FFF2-40B4-BE49-F238E27FC236}">
                  <a16:creationId xmlns:a16="http://schemas.microsoft.com/office/drawing/2014/main" id="{3B762011-A73B-A15B-35A7-F9EDE54F7260}"/>
                </a:ext>
              </a:extLst>
            </p:cNvPr>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7" name="Google Shape;7435;p51">
              <a:extLst>
                <a:ext uri="{FF2B5EF4-FFF2-40B4-BE49-F238E27FC236}">
                  <a16:creationId xmlns:a16="http://schemas.microsoft.com/office/drawing/2014/main" id="{6669C110-4019-E0A5-1D2F-2A8CEE4343C9}"/>
                </a:ext>
              </a:extLst>
            </p:cNvPr>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436;p51">
              <a:extLst>
                <a:ext uri="{FF2B5EF4-FFF2-40B4-BE49-F238E27FC236}">
                  <a16:creationId xmlns:a16="http://schemas.microsoft.com/office/drawing/2014/main" id="{4CBB7632-1C52-7C8A-7B42-A80CF8C6B7B0}"/>
                </a:ext>
              </a:extLst>
            </p:cNvPr>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9" name="Google Shape;7437;p51">
              <a:extLst>
                <a:ext uri="{FF2B5EF4-FFF2-40B4-BE49-F238E27FC236}">
                  <a16:creationId xmlns:a16="http://schemas.microsoft.com/office/drawing/2014/main" id="{B2A9F39B-EF99-19D8-E6BD-DDC16251B881}"/>
                </a:ext>
              </a:extLst>
            </p:cNvPr>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0" name="Google Shape;7438;p51">
              <a:extLst>
                <a:ext uri="{FF2B5EF4-FFF2-40B4-BE49-F238E27FC236}">
                  <a16:creationId xmlns:a16="http://schemas.microsoft.com/office/drawing/2014/main" id="{BCC698A9-ABEB-55E8-B7B8-33D426A51C35}"/>
                </a:ext>
              </a:extLst>
            </p:cNvPr>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439;p51">
              <a:extLst>
                <a:ext uri="{FF2B5EF4-FFF2-40B4-BE49-F238E27FC236}">
                  <a16:creationId xmlns:a16="http://schemas.microsoft.com/office/drawing/2014/main" id="{2AF9113F-F209-D8ED-B74A-4D8CA7EF49A7}"/>
                </a:ext>
              </a:extLst>
            </p:cNvPr>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2" name="Google Shape;7440;p51">
              <a:extLst>
                <a:ext uri="{FF2B5EF4-FFF2-40B4-BE49-F238E27FC236}">
                  <a16:creationId xmlns:a16="http://schemas.microsoft.com/office/drawing/2014/main" id="{B0CDC53D-0238-19DC-08A2-98D93F9C5808}"/>
                </a:ext>
              </a:extLst>
            </p:cNvPr>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3" name="Google Shape;7441;p51">
              <a:extLst>
                <a:ext uri="{FF2B5EF4-FFF2-40B4-BE49-F238E27FC236}">
                  <a16:creationId xmlns:a16="http://schemas.microsoft.com/office/drawing/2014/main" id="{C12232D0-1096-6D7D-E80D-E8856DB92789}"/>
                </a:ext>
              </a:extLst>
            </p:cNvPr>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4" name="Google Shape;7442;p51">
              <a:extLst>
                <a:ext uri="{FF2B5EF4-FFF2-40B4-BE49-F238E27FC236}">
                  <a16:creationId xmlns:a16="http://schemas.microsoft.com/office/drawing/2014/main" id="{FDBD1A39-122B-25E9-C2B2-BF1DE68DE211}"/>
                </a:ext>
              </a:extLst>
            </p:cNvPr>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 name="Google Shape;7443;p51">
              <a:extLst>
                <a:ext uri="{FF2B5EF4-FFF2-40B4-BE49-F238E27FC236}">
                  <a16:creationId xmlns:a16="http://schemas.microsoft.com/office/drawing/2014/main" id="{D43868E4-D4EB-1B50-1059-136376194660}"/>
                </a:ext>
              </a:extLst>
            </p:cNvPr>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6" name="Google Shape;7444;p51">
              <a:extLst>
                <a:ext uri="{FF2B5EF4-FFF2-40B4-BE49-F238E27FC236}">
                  <a16:creationId xmlns:a16="http://schemas.microsoft.com/office/drawing/2014/main" id="{629F20DC-467D-5B55-D8A6-AC1CA7152005}"/>
                </a:ext>
              </a:extLst>
            </p:cNvPr>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7" name="Google Shape;7445;p51">
              <a:extLst>
                <a:ext uri="{FF2B5EF4-FFF2-40B4-BE49-F238E27FC236}">
                  <a16:creationId xmlns:a16="http://schemas.microsoft.com/office/drawing/2014/main" id="{B3DF1B75-ADC2-B7D9-D109-8AB7D4039FBD}"/>
                </a:ext>
              </a:extLst>
            </p:cNvPr>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14998" tIns="114998" rIns="114998" bIns="114998" anchor="ctr" anchorCtr="0">
              <a:noAutofit/>
            </a:bodyPr>
            <a:lstStyle/>
            <a:p>
              <a:endParaRPr sz="1761"/>
            </a:p>
          </p:txBody>
        </p:sp>
        <p:sp>
          <p:nvSpPr>
            <p:cNvPr id="28" name="Google Shape;7446;p51">
              <a:extLst>
                <a:ext uri="{FF2B5EF4-FFF2-40B4-BE49-F238E27FC236}">
                  <a16:creationId xmlns:a16="http://schemas.microsoft.com/office/drawing/2014/main" id="{5B5145DC-F8E8-B66D-65D6-5B51C0B284A8}"/>
                </a:ext>
              </a:extLst>
            </p:cNvPr>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grpSp>
      <p:grpSp>
        <p:nvGrpSpPr>
          <p:cNvPr id="3209" name="Google Shape;7627;p51">
            <a:extLst>
              <a:ext uri="{FF2B5EF4-FFF2-40B4-BE49-F238E27FC236}">
                <a16:creationId xmlns:a16="http://schemas.microsoft.com/office/drawing/2014/main" id="{0267D9EB-95D5-3391-31AF-3E049C9894F2}"/>
              </a:ext>
            </a:extLst>
          </p:cNvPr>
          <p:cNvGrpSpPr/>
          <p:nvPr/>
        </p:nvGrpSpPr>
        <p:grpSpPr>
          <a:xfrm>
            <a:off x="0" y="260685"/>
            <a:ext cx="2036913" cy="2210976"/>
            <a:chOff x="3300588" y="3555950"/>
            <a:chExt cx="1264450" cy="1407254"/>
          </a:xfrm>
        </p:grpSpPr>
        <p:sp>
          <p:nvSpPr>
            <p:cNvPr id="3210" name="Google Shape;7628;p51">
              <a:extLst>
                <a:ext uri="{FF2B5EF4-FFF2-40B4-BE49-F238E27FC236}">
                  <a16:creationId xmlns:a16="http://schemas.microsoft.com/office/drawing/2014/main" id="{FFC563F9-322D-CCB3-DC63-243EA4A5DE8C}"/>
                </a:ext>
              </a:extLst>
            </p:cNvPr>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1" name="Google Shape;7629;p51">
              <a:extLst>
                <a:ext uri="{FF2B5EF4-FFF2-40B4-BE49-F238E27FC236}">
                  <a16:creationId xmlns:a16="http://schemas.microsoft.com/office/drawing/2014/main" id="{68E58D6E-A2C2-8EF6-3715-6AC13DB29BBA}"/>
                </a:ext>
              </a:extLst>
            </p:cNvPr>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2" name="Google Shape;7630;p51">
              <a:extLst>
                <a:ext uri="{FF2B5EF4-FFF2-40B4-BE49-F238E27FC236}">
                  <a16:creationId xmlns:a16="http://schemas.microsoft.com/office/drawing/2014/main" id="{59D2316A-9C0F-A940-CC85-48A5765B7EA1}"/>
                </a:ext>
              </a:extLst>
            </p:cNvPr>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3" name="Google Shape;7631;p51">
              <a:extLst>
                <a:ext uri="{FF2B5EF4-FFF2-40B4-BE49-F238E27FC236}">
                  <a16:creationId xmlns:a16="http://schemas.microsoft.com/office/drawing/2014/main" id="{64183F57-3F04-AFED-F9A7-2371326F6802}"/>
                </a:ext>
              </a:extLst>
            </p:cNvPr>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4" name="Google Shape;7632;p51">
              <a:extLst>
                <a:ext uri="{FF2B5EF4-FFF2-40B4-BE49-F238E27FC236}">
                  <a16:creationId xmlns:a16="http://schemas.microsoft.com/office/drawing/2014/main" id="{AE859FD3-8046-5E60-D217-B2F58A6A1274}"/>
                </a:ext>
              </a:extLst>
            </p:cNvPr>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5" name="Google Shape;7633;p51">
              <a:extLst>
                <a:ext uri="{FF2B5EF4-FFF2-40B4-BE49-F238E27FC236}">
                  <a16:creationId xmlns:a16="http://schemas.microsoft.com/office/drawing/2014/main" id="{7E79E4D8-0D4D-3423-8A64-2C5791B6EAC7}"/>
                </a:ext>
              </a:extLst>
            </p:cNvPr>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6" name="Google Shape;7634;p51">
              <a:extLst>
                <a:ext uri="{FF2B5EF4-FFF2-40B4-BE49-F238E27FC236}">
                  <a16:creationId xmlns:a16="http://schemas.microsoft.com/office/drawing/2014/main" id="{EA1C632C-6376-2469-9506-45CD8E1228C7}"/>
                </a:ext>
              </a:extLst>
            </p:cNvPr>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17" name="Google Shape;7635;p51">
              <a:extLst>
                <a:ext uri="{FF2B5EF4-FFF2-40B4-BE49-F238E27FC236}">
                  <a16:creationId xmlns:a16="http://schemas.microsoft.com/office/drawing/2014/main" id="{9D4CFB0F-8823-CED4-65C4-968226586999}"/>
                </a:ext>
              </a:extLst>
            </p:cNvPr>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18" name="Google Shape;7636;p51">
              <a:extLst>
                <a:ext uri="{FF2B5EF4-FFF2-40B4-BE49-F238E27FC236}">
                  <a16:creationId xmlns:a16="http://schemas.microsoft.com/office/drawing/2014/main" id="{3769B6B6-794D-1BC3-3B3B-0897599CC57D}"/>
                </a:ext>
              </a:extLst>
            </p:cNvPr>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19" name="Google Shape;7637;p51">
              <a:extLst>
                <a:ext uri="{FF2B5EF4-FFF2-40B4-BE49-F238E27FC236}">
                  <a16:creationId xmlns:a16="http://schemas.microsoft.com/office/drawing/2014/main" id="{6F9D4090-B359-E964-6491-7F3EFE935009}"/>
                </a:ext>
              </a:extLst>
            </p:cNvPr>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20" name="Google Shape;7638;p51">
              <a:extLst>
                <a:ext uri="{FF2B5EF4-FFF2-40B4-BE49-F238E27FC236}">
                  <a16:creationId xmlns:a16="http://schemas.microsoft.com/office/drawing/2014/main" id="{849D72E2-4E27-098D-3A60-71AE56A05D6E}"/>
                </a:ext>
              </a:extLst>
            </p:cNvPr>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21" name="Google Shape;7639;p51">
              <a:extLst>
                <a:ext uri="{FF2B5EF4-FFF2-40B4-BE49-F238E27FC236}">
                  <a16:creationId xmlns:a16="http://schemas.microsoft.com/office/drawing/2014/main" id="{9BC97D3A-60FA-3BCE-59E2-3463810BA755}"/>
                </a:ext>
              </a:extLst>
            </p:cNvPr>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22" name="Google Shape;7640;p51">
              <a:extLst>
                <a:ext uri="{FF2B5EF4-FFF2-40B4-BE49-F238E27FC236}">
                  <a16:creationId xmlns:a16="http://schemas.microsoft.com/office/drawing/2014/main" id="{1D033749-330C-5022-B632-6190F4D92966}"/>
                </a:ext>
              </a:extLst>
            </p:cNvPr>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23" name="Google Shape;7641;p51">
              <a:extLst>
                <a:ext uri="{FF2B5EF4-FFF2-40B4-BE49-F238E27FC236}">
                  <a16:creationId xmlns:a16="http://schemas.microsoft.com/office/drawing/2014/main" id="{041E3525-C898-5A52-FF84-C2E1B192FE66}"/>
                </a:ext>
              </a:extLst>
            </p:cNvPr>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24" name="Google Shape;7642;p51">
              <a:extLst>
                <a:ext uri="{FF2B5EF4-FFF2-40B4-BE49-F238E27FC236}">
                  <a16:creationId xmlns:a16="http://schemas.microsoft.com/office/drawing/2014/main" id="{4CCE5C7F-BE01-CFD5-0FE9-94C56F22C69E}"/>
                </a:ext>
              </a:extLst>
            </p:cNvPr>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grpSp>
      <p:grpSp>
        <p:nvGrpSpPr>
          <p:cNvPr id="3225" name="Google Shape;7667;p51">
            <a:extLst>
              <a:ext uri="{FF2B5EF4-FFF2-40B4-BE49-F238E27FC236}">
                <a16:creationId xmlns:a16="http://schemas.microsoft.com/office/drawing/2014/main" id="{4D0F1838-2DFB-59B7-B9AA-224BD7356794}"/>
              </a:ext>
            </a:extLst>
          </p:cNvPr>
          <p:cNvGrpSpPr/>
          <p:nvPr/>
        </p:nvGrpSpPr>
        <p:grpSpPr>
          <a:xfrm>
            <a:off x="-60133" y="5652610"/>
            <a:ext cx="1779397" cy="1705089"/>
            <a:chOff x="1500925" y="1989850"/>
            <a:chExt cx="1414650" cy="1355575"/>
          </a:xfrm>
        </p:grpSpPr>
        <p:sp>
          <p:nvSpPr>
            <p:cNvPr id="3226" name="Google Shape;7668;p51">
              <a:extLst>
                <a:ext uri="{FF2B5EF4-FFF2-40B4-BE49-F238E27FC236}">
                  <a16:creationId xmlns:a16="http://schemas.microsoft.com/office/drawing/2014/main" id="{DE29C2CC-A29D-80C5-4B7B-AFBB9159F6A7}"/>
                </a:ext>
              </a:extLst>
            </p:cNvPr>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grpSp>
          <p:nvGrpSpPr>
            <p:cNvPr id="3227" name="Google Shape;7669;p51">
              <a:extLst>
                <a:ext uri="{FF2B5EF4-FFF2-40B4-BE49-F238E27FC236}">
                  <a16:creationId xmlns:a16="http://schemas.microsoft.com/office/drawing/2014/main" id="{5BFD9F51-FC33-DFD7-B7AC-7B2EB8D93DC4}"/>
                </a:ext>
              </a:extLst>
            </p:cNvPr>
            <p:cNvGrpSpPr/>
            <p:nvPr/>
          </p:nvGrpSpPr>
          <p:grpSpPr>
            <a:xfrm>
              <a:off x="1500925" y="1989850"/>
              <a:ext cx="1414650" cy="1355575"/>
              <a:chOff x="1500925" y="1989850"/>
              <a:chExt cx="1414650" cy="1355575"/>
            </a:xfrm>
          </p:grpSpPr>
          <p:sp>
            <p:nvSpPr>
              <p:cNvPr id="3228" name="Google Shape;7670;p51">
                <a:extLst>
                  <a:ext uri="{FF2B5EF4-FFF2-40B4-BE49-F238E27FC236}">
                    <a16:creationId xmlns:a16="http://schemas.microsoft.com/office/drawing/2014/main" id="{3ACA19E7-66A9-F10C-0A28-C911ABF70A02}"/>
                  </a:ext>
                </a:extLst>
              </p:cNvPr>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29" name="Google Shape;7671;p51">
                <a:extLst>
                  <a:ext uri="{FF2B5EF4-FFF2-40B4-BE49-F238E27FC236}">
                    <a16:creationId xmlns:a16="http://schemas.microsoft.com/office/drawing/2014/main" id="{A4BE3628-2802-15AA-7680-221F92688559}"/>
                  </a:ext>
                </a:extLst>
              </p:cNvPr>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0" name="Google Shape;7672;p51">
                <a:extLst>
                  <a:ext uri="{FF2B5EF4-FFF2-40B4-BE49-F238E27FC236}">
                    <a16:creationId xmlns:a16="http://schemas.microsoft.com/office/drawing/2014/main" id="{B74F8C85-44A8-AFD7-EF6D-4CBBEB32B41C}"/>
                  </a:ext>
                </a:extLst>
              </p:cNvPr>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1" name="Google Shape;7673;p51">
                <a:extLst>
                  <a:ext uri="{FF2B5EF4-FFF2-40B4-BE49-F238E27FC236}">
                    <a16:creationId xmlns:a16="http://schemas.microsoft.com/office/drawing/2014/main" id="{63267268-9B5F-B73E-95B1-28C706FAC986}"/>
                  </a:ext>
                </a:extLst>
              </p:cNvPr>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2" name="Google Shape;7674;p51">
                <a:extLst>
                  <a:ext uri="{FF2B5EF4-FFF2-40B4-BE49-F238E27FC236}">
                    <a16:creationId xmlns:a16="http://schemas.microsoft.com/office/drawing/2014/main" id="{F490145A-269E-C9F2-6879-3C3ACF1D7BFD}"/>
                  </a:ext>
                </a:extLst>
              </p:cNvPr>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3" name="Google Shape;7675;p51">
                <a:extLst>
                  <a:ext uri="{FF2B5EF4-FFF2-40B4-BE49-F238E27FC236}">
                    <a16:creationId xmlns:a16="http://schemas.microsoft.com/office/drawing/2014/main" id="{38A73050-E1AA-E4C7-3F55-DDBE4B3AEB5E}"/>
                  </a:ext>
                </a:extLst>
              </p:cNvPr>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4" name="Google Shape;7676;p51">
                <a:extLst>
                  <a:ext uri="{FF2B5EF4-FFF2-40B4-BE49-F238E27FC236}">
                    <a16:creationId xmlns:a16="http://schemas.microsoft.com/office/drawing/2014/main" id="{82B4C768-38C7-F289-EF1F-98AFAEF13D77}"/>
                  </a:ext>
                </a:extLst>
              </p:cNvPr>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5" name="Google Shape;7677;p51">
                <a:extLst>
                  <a:ext uri="{FF2B5EF4-FFF2-40B4-BE49-F238E27FC236}">
                    <a16:creationId xmlns:a16="http://schemas.microsoft.com/office/drawing/2014/main" id="{2365705B-ABB3-A0BE-E315-AB39C7685406}"/>
                  </a:ext>
                </a:extLst>
              </p:cNvPr>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6" name="Google Shape;7678;p51">
                <a:extLst>
                  <a:ext uri="{FF2B5EF4-FFF2-40B4-BE49-F238E27FC236}">
                    <a16:creationId xmlns:a16="http://schemas.microsoft.com/office/drawing/2014/main" id="{4C3ABAAD-BFFA-1412-7DB5-3F0EA7917CB0}"/>
                  </a:ext>
                </a:extLst>
              </p:cNvPr>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7" name="Google Shape;7679;p51">
                <a:extLst>
                  <a:ext uri="{FF2B5EF4-FFF2-40B4-BE49-F238E27FC236}">
                    <a16:creationId xmlns:a16="http://schemas.microsoft.com/office/drawing/2014/main" id="{AE3BEB8B-C6AA-A239-E78E-01FB8A1F1CDC}"/>
                  </a:ext>
                </a:extLst>
              </p:cNvPr>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8" name="Google Shape;7680;p51">
                <a:extLst>
                  <a:ext uri="{FF2B5EF4-FFF2-40B4-BE49-F238E27FC236}">
                    <a16:creationId xmlns:a16="http://schemas.microsoft.com/office/drawing/2014/main" id="{EEAB90A3-FBE5-A0D7-F135-4DE5056049E0}"/>
                  </a:ext>
                </a:extLst>
              </p:cNvPr>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39" name="Google Shape;7681;p51">
                <a:extLst>
                  <a:ext uri="{FF2B5EF4-FFF2-40B4-BE49-F238E27FC236}">
                    <a16:creationId xmlns:a16="http://schemas.microsoft.com/office/drawing/2014/main" id="{4867480D-6F5A-A479-1A36-14940B717661}"/>
                  </a:ext>
                </a:extLst>
              </p:cNvPr>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0" name="Google Shape;7682;p51">
                <a:extLst>
                  <a:ext uri="{FF2B5EF4-FFF2-40B4-BE49-F238E27FC236}">
                    <a16:creationId xmlns:a16="http://schemas.microsoft.com/office/drawing/2014/main" id="{80FA77C3-864D-D375-5C75-396B89E4AC0D}"/>
                  </a:ext>
                </a:extLst>
              </p:cNvPr>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1" name="Google Shape;7683;p51">
                <a:extLst>
                  <a:ext uri="{FF2B5EF4-FFF2-40B4-BE49-F238E27FC236}">
                    <a16:creationId xmlns:a16="http://schemas.microsoft.com/office/drawing/2014/main" id="{3CEC9886-A52F-CE6C-40C1-991CAA8D855A}"/>
                  </a:ext>
                </a:extLst>
              </p:cNvPr>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2" name="Google Shape;7684;p51">
                <a:extLst>
                  <a:ext uri="{FF2B5EF4-FFF2-40B4-BE49-F238E27FC236}">
                    <a16:creationId xmlns:a16="http://schemas.microsoft.com/office/drawing/2014/main" id="{FDA3868F-13B6-C577-2139-BECEA3DA760A}"/>
                  </a:ext>
                </a:extLst>
              </p:cNvPr>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3" name="Google Shape;7685;p51">
                <a:extLst>
                  <a:ext uri="{FF2B5EF4-FFF2-40B4-BE49-F238E27FC236}">
                    <a16:creationId xmlns:a16="http://schemas.microsoft.com/office/drawing/2014/main" id="{4E71A7C1-EB3C-71F6-B626-1D9D09207B45}"/>
                  </a:ext>
                </a:extLst>
              </p:cNvPr>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4" name="Google Shape;7686;p51">
                <a:extLst>
                  <a:ext uri="{FF2B5EF4-FFF2-40B4-BE49-F238E27FC236}">
                    <a16:creationId xmlns:a16="http://schemas.microsoft.com/office/drawing/2014/main" id="{2FADA236-9A5F-DD07-51A8-1FE36B13A759}"/>
                  </a:ext>
                </a:extLst>
              </p:cNvPr>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5" name="Google Shape;7687;p51">
                <a:extLst>
                  <a:ext uri="{FF2B5EF4-FFF2-40B4-BE49-F238E27FC236}">
                    <a16:creationId xmlns:a16="http://schemas.microsoft.com/office/drawing/2014/main" id="{4956E8A2-70A0-4735-2B42-42622198373F}"/>
                  </a:ext>
                </a:extLst>
              </p:cNvPr>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6" name="Google Shape;7688;p51">
                <a:extLst>
                  <a:ext uri="{FF2B5EF4-FFF2-40B4-BE49-F238E27FC236}">
                    <a16:creationId xmlns:a16="http://schemas.microsoft.com/office/drawing/2014/main" id="{634103FE-18F4-AE8F-EC4E-5B7850664B94}"/>
                  </a:ext>
                </a:extLst>
              </p:cNvPr>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7" name="Google Shape;7689;p51">
                <a:extLst>
                  <a:ext uri="{FF2B5EF4-FFF2-40B4-BE49-F238E27FC236}">
                    <a16:creationId xmlns:a16="http://schemas.microsoft.com/office/drawing/2014/main" id="{44457D29-91DF-2FBF-8219-055E9CE8A9D4}"/>
                  </a:ext>
                </a:extLst>
              </p:cNvPr>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48" name="Google Shape;7690;p51">
                <a:extLst>
                  <a:ext uri="{FF2B5EF4-FFF2-40B4-BE49-F238E27FC236}">
                    <a16:creationId xmlns:a16="http://schemas.microsoft.com/office/drawing/2014/main" id="{C0E88D86-499D-0C3B-493A-652244673D96}"/>
                  </a:ext>
                </a:extLst>
              </p:cNvPr>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49" name="Google Shape;7691;p51">
                <a:extLst>
                  <a:ext uri="{FF2B5EF4-FFF2-40B4-BE49-F238E27FC236}">
                    <a16:creationId xmlns:a16="http://schemas.microsoft.com/office/drawing/2014/main" id="{F15D557C-2683-422D-E92B-F735B5B0624B}"/>
                  </a:ext>
                </a:extLst>
              </p:cNvPr>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14998" tIns="114998" rIns="114998" bIns="114998" anchor="ctr" anchorCtr="0">
                <a:noAutofit/>
              </a:bodyPr>
              <a:lstStyle/>
              <a:p>
                <a:endParaRPr sz="1761"/>
              </a:p>
            </p:txBody>
          </p:sp>
          <p:sp>
            <p:nvSpPr>
              <p:cNvPr id="3250" name="Google Shape;7692;p51">
                <a:extLst>
                  <a:ext uri="{FF2B5EF4-FFF2-40B4-BE49-F238E27FC236}">
                    <a16:creationId xmlns:a16="http://schemas.microsoft.com/office/drawing/2014/main" id="{1D8FD903-03C4-64D2-DF16-2AE4A341D229}"/>
                  </a:ext>
                </a:extLst>
              </p:cNvPr>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1" name="Google Shape;7693;p51">
                <a:extLst>
                  <a:ext uri="{FF2B5EF4-FFF2-40B4-BE49-F238E27FC236}">
                    <a16:creationId xmlns:a16="http://schemas.microsoft.com/office/drawing/2014/main" id="{0A837441-D3CD-3B09-9896-D1C02E01A338}"/>
                  </a:ext>
                </a:extLst>
              </p:cNvPr>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grpSp>
      </p:grpSp>
      <p:grpSp>
        <p:nvGrpSpPr>
          <p:cNvPr id="3252" name="Google Shape;7643;p51">
            <a:extLst>
              <a:ext uri="{FF2B5EF4-FFF2-40B4-BE49-F238E27FC236}">
                <a16:creationId xmlns:a16="http://schemas.microsoft.com/office/drawing/2014/main" id="{02E7AC5D-6F48-1C34-860A-F42A300E5D78}"/>
              </a:ext>
            </a:extLst>
          </p:cNvPr>
          <p:cNvGrpSpPr/>
          <p:nvPr/>
        </p:nvGrpSpPr>
        <p:grpSpPr>
          <a:xfrm>
            <a:off x="1551974" y="6345457"/>
            <a:ext cx="2246964" cy="1208212"/>
            <a:chOff x="1470700" y="3711950"/>
            <a:chExt cx="1786375" cy="960550"/>
          </a:xfrm>
        </p:grpSpPr>
        <p:sp>
          <p:nvSpPr>
            <p:cNvPr id="3253" name="Google Shape;7644;p51">
              <a:extLst>
                <a:ext uri="{FF2B5EF4-FFF2-40B4-BE49-F238E27FC236}">
                  <a16:creationId xmlns:a16="http://schemas.microsoft.com/office/drawing/2014/main" id="{391F445D-3D48-3373-B420-DFFD736226BA}"/>
                </a:ext>
              </a:extLst>
            </p:cNvPr>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4" name="Google Shape;7645;p51">
              <a:extLst>
                <a:ext uri="{FF2B5EF4-FFF2-40B4-BE49-F238E27FC236}">
                  <a16:creationId xmlns:a16="http://schemas.microsoft.com/office/drawing/2014/main" id="{DB56E2DB-46D5-3FB8-5583-FD1754457630}"/>
                </a:ext>
              </a:extLst>
            </p:cNvPr>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5" name="Google Shape;7646;p51">
              <a:extLst>
                <a:ext uri="{FF2B5EF4-FFF2-40B4-BE49-F238E27FC236}">
                  <a16:creationId xmlns:a16="http://schemas.microsoft.com/office/drawing/2014/main" id="{38826B4E-E3A3-EE94-2F4E-591DAC5D308F}"/>
                </a:ext>
              </a:extLst>
            </p:cNvPr>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6" name="Google Shape;7647;p51">
              <a:extLst>
                <a:ext uri="{FF2B5EF4-FFF2-40B4-BE49-F238E27FC236}">
                  <a16:creationId xmlns:a16="http://schemas.microsoft.com/office/drawing/2014/main" id="{161B2F36-8963-A85E-A2D2-CA9C2F702090}"/>
                </a:ext>
              </a:extLst>
            </p:cNvPr>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7" name="Google Shape;7648;p51">
              <a:extLst>
                <a:ext uri="{FF2B5EF4-FFF2-40B4-BE49-F238E27FC236}">
                  <a16:creationId xmlns:a16="http://schemas.microsoft.com/office/drawing/2014/main" id="{9B7F350E-7494-8B8A-53E9-947836F4B675}"/>
                </a:ext>
              </a:extLst>
            </p:cNvPr>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8" name="Google Shape;7649;p51">
              <a:extLst>
                <a:ext uri="{FF2B5EF4-FFF2-40B4-BE49-F238E27FC236}">
                  <a16:creationId xmlns:a16="http://schemas.microsoft.com/office/drawing/2014/main" id="{C28DD4F0-41BC-5D53-4981-4CAC449DACE6}"/>
                </a:ext>
              </a:extLst>
            </p:cNvPr>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59" name="Google Shape;7650;p51">
              <a:extLst>
                <a:ext uri="{FF2B5EF4-FFF2-40B4-BE49-F238E27FC236}">
                  <a16:creationId xmlns:a16="http://schemas.microsoft.com/office/drawing/2014/main" id="{FD744F69-5501-7061-F137-A8A4343E25DD}"/>
                </a:ext>
              </a:extLst>
            </p:cNvPr>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0" name="Google Shape;7651;p51">
              <a:extLst>
                <a:ext uri="{FF2B5EF4-FFF2-40B4-BE49-F238E27FC236}">
                  <a16:creationId xmlns:a16="http://schemas.microsoft.com/office/drawing/2014/main" id="{7B56DF69-2F6E-5AD8-631C-2E242FF81CD0}"/>
                </a:ext>
              </a:extLst>
            </p:cNvPr>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1" name="Google Shape;7652;p51">
              <a:extLst>
                <a:ext uri="{FF2B5EF4-FFF2-40B4-BE49-F238E27FC236}">
                  <a16:creationId xmlns:a16="http://schemas.microsoft.com/office/drawing/2014/main" id="{A8C9840B-B611-D170-D85B-669198596A32}"/>
                </a:ext>
              </a:extLst>
            </p:cNvPr>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2" name="Google Shape;7653;p51">
              <a:extLst>
                <a:ext uri="{FF2B5EF4-FFF2-40B4-BE49-F238E27FC236}">
                  <a16:creationId xmlns:a16="http://schemas.microsoft.com/office/drawing/2014/main" id="{27DBFCCE-ACD8-D835-E291-166A6B4F990E}"/>
                </a:ext>
              </a:extLst>
            </p:cNvPr>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3" name="Google Shape;7654;p51">
              <a:extLst>
                <a:ext uri="{FF2B5EF4-FFF2-40B4-BE49-F238E27FC236}">
                  <a16:creationId xmlns:a16="http://schemas.microsoft.com/office/drawing/2014/main" id="{8F21A29B-F318-C413-6C7D-1019D42D73FA}"/>
                </a:ext>
              </a:extLst>
            </p:cNvPr>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4" name="Google Shape;7655;p51">
              <a:extLst>
                <a:ext uri="{FF2B5EF4-FFF2-40B4-BE49-F238E27FC236}">
                  <a16:creationId xmlns:a16="http://schemas.microsoft.com/office/drawing/2014/main" id="{605C2821-03B1-6BB1-14C1-B999FA2AF9E7}"/>
                </a:ext>
              </a:extLst>
            </p:cNvPr>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5" name="Google Shape;7656;p51">
              <a:extLst>
                <a:ext uri="{FF2B5EF4-FFF2-40B4-BE49-F238E27FC236}">
                  <a16:creationId xmlns:a16="http://schemas.microsoft.com/office/drawing/2014/main" id="{9E58E9A4-D9E1-C09B-8BBE-2E98AC0BDE3E}"/>
                </a:ext>
              </a:extLst>
            </p:cNvPr>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6" name="Google Shape;7657;p51">
              <a:extLst>
                <a:ext uri="{FF2B5EF4-FFF2-40B4-BE49-F238E27FC236}">
                  <a16:creationId xmlns:a16="http://schemas.microsoft.com/office/drawing/2014/main" id="{518C0FDB-DDF9-261D-876E-1745B9E7749F}"/>
                </a:ext>
              </a:extLst>
            </p:cNvPr>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67" name="Google Shape;7658;p51">
              <a:extLst>
                <a:ext uri="{FF2B5EF4-FFF2-40B4-BE49-F238E27FC236}">
                  <a16:creationId xmlns:a16="http://schemas.microsoft.com/office/drawing/2014/main" id="{8E3C3FD6-C065-BB3D-4658-2FF38CC4C6EC}"/>
                </a:ext>
              </a:extLst>
            </p:cNvPr>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8" name="Google Shape;7659;p51">
              <a:extLst>
                <a:ext uri="{FF2B5EF4-FFF2-40B4-BE49-F238E27FC236}">
                  <a16:creationId xmlns:a16="http://schemas.microsoft.com/office/drawing/2014/main" id="{D44C3C1B-754C-ABF4-9901-444A77CE8A77}"/>
                </a:ext>
              </a:extLst>
            </p:cNvPr>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69" name="Google Shape;7660;p51">
              <a:extLst>
                <a:ext uri="{FF2B5EF4-FFF2-40B4-BE49-F238E27FC236}">
                  <a16:creationId xmlns:a16="http://schemas.microsoft.com/office/drawing/2014/main" id="{E49891CC-20D9-C02E-4DB6-C2E48C3677D5}"/>
                </a:ext>
              </a:extLst>
            </p:cNvPr>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70" name="Google Shape;7661;p51">
              <a:extLst>
                <a:ext uri="{FF2B5EF4-FFF2-40B4-BE49-F238E27FC236}">
                  <a16:creationId xmlns:a16="http://schemas.microsoft.com/office/drawing/2014/main" id="{3E384C06-78C6-D953-0C17-A7C1D09B8661}"/>
                </a:ext>
              </a:extLst>
            </p:cNvPr>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71" name="Google Shape;7662;p51">
              <a:extLst>
                <a:ext uri="{FF2B5EF4-FFF2-40B4-BE49-F238E27FC236}">
                  <a16:creationId xmlns:a16="http://schemas.microsoft.com/office/drawing/2014/main" id="{4551FE50-2A52-B9C7-3681-E4442F6CE2C6}"/>
                </a:ext>
              </a:extLst>
            </p:cNvPr>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72" name="Google Shape;7663;p51">
              <a:extLst>
                <a:ext uri="{FF2B5EF4-FFF2-40B4-BE49-F238E27FC236}">
                  <a16:creationId xmlns:a16="http://schemas.microsoft.com/office/drawing/2014/main" id="{65FD3013-C198-C008-D838-266EB15B93A9}"/>
                </a:ext>
              </a:extLst>
            </p:cNvPr>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73" name="Google Shape;7664;p51">
              <a:extLst>
                <a:ext uri="{FF2B5EF4-FFF2-40B4-BE49-F238E27FC236}">
                  <a16:creationId xmlns:a16="http://schemas.microsoft.com/office/drawing/2014/main" id="{E722300B-6419-E756-2EC5-8936D4C6AF69}"/>
                </a:ext>
              </a:extLst>
            </p:cNvPr>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74" name="Google Shape;7665;p51">
              <a:extLst>
                <a:ext uri="{FF2B5EF4-FFF2-40B4-BE49-F238E27FC236}">
                  <a16:creationId xmlns:a16="http://schemas.microsoft.com/office/drawing/2014/main" id="{E7EC4FB9-316A-F671-9F65-E0250AC38341}"/>
                </a:ext>
              </a:extLst>
            </p:cNvPr>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75" name="Google Shape;7666;p51">
              <a:extLst>
                <a:ext uri="{FF2B5EF4-FFF2-40B4-BE49-F238E27FC236}">
                  <a16:creationId xmlns:a16="http://schemas.microsoft.com/office/drawing/2014/main" id="{F7F92AD2-D52E-C6EC-CEB6-FD4F2E2ADC37}"/>
                </a:ext>
              </a:extLst>
            </p:cNvPr>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grpSp>
      <p:grpSp>
        <p:nvGrpSpPr>
          <p:cNvPr id="29" name="Group 28">
            <a:extLst>
              <a:ext uri="{FF2B5EF4-FFF2-40B4-BE49-F238E27FC236}">
                <a16:creationId xmlns:a16="http://schemas.microsoft.com/office/drawing/2014/main" id="{A415440A-557D-768E-1064-AE731D84A510}"/>
              </a:ext>
            </a:extLst>
          </p:cNvPr>
          <p:cNvGrpSpPr/>
          <p:nvPr/>
        </p:nvGrpSpPr>
        <p:grpSpPr>
          <a:xfrm>
            <a:off x="2961272" y="2194404"/>
            <a:ext cx="2421479" cy="942468"/>
            <a:chOff x="2505740" y="798716"/>
            <a:chExt cx="7878725" cy="1916171"/>
          </a:xfrm>
        </p:grpSpPr>
        <p:grpSp>
          <p:nvGrpSpPr>
            <p:cNvPr id="30" name="组合 31">
              <a:extLst>
                <a:ext uri="{FF2B5EF4-FFF2-40B4-BE49-F238E27FC236}">
                  <a16:creationId xmlns:a16="http://schemas.microsoft.com/office/drawing/2014/main" id="{B82FEB06-FBAB-C0E3-3E91-7C32287307D9}"/>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3241EB64-74E2-4F44-3456-7A1B547C017C}"/>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3" name="圆角矩形 33">
                <a:extLst>
                  <a:ext uri="{FF2B5EF4-FFF2-40B4-BE49-F238E27FC236}">
                    <a16:creationId xmlns:a16="http://schemas.microsoft.com/office/drawing/2014/main" id="{9BBE96C2-E6E0-46B5-FD00-281057A59A08}"/>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1" name="TextBox 30">
              <a:extLst>
                <a:ext uri="{FF2B5EF4-FFF2-40B4-BE49-F238E27FC236}">
                  <a16:creationId xmlns:a16="http://schemas.microsoft.com/office/drawing/2014/main" id="{31772755-D3D8-BA45-D1E7-51638D96ED6D}"/>
                </a:ext>
              </a:extLst>
            </p:cNvPr>
            <p:cNvSpPr txBox="1"/>
            <p:nvPr/>
          </p:nvSpPr>
          <p:spPr>
            <a:xfrm>
              <a:off x="3053805" y="1008685"/>
              <a:ext cx="6636875" cy="64633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đảo</a:t>
              </a:r>
              <a:endParaRPr lang="en-US" sz="3600" b="1" dirty="0">
                <a:solidFill>
                  <a:srgbClr val="127366"/>
                </a:solidFill>
                <a:latin typeface="Cambria" panose="02040503050406030204" pitchFamily="18" charset="0"/>
              </a:endParaRPr>
            </a:p>
          </p:txBody>
        </p:sp>
      </p:grpSp>
      <p:sp>
        <p:nvSpPr>
          <p:cNvPr id="34" name="TextBox 33">
            <a:extLst>
              <a:ext uri="{FF2B5EF4-FFF2-40B4-BE49-F238E27FC236}">
                <a16:creationId xmlns:a16="http://schemas.microsoft.com/office/drawing/2014/main" id="{D0010F5E-DB9C-0107-B789-4881AE8FC596}"/>
              </a:ext>
            </a:extLst>
          </p:cNvPr>
          <p:cNvSpPr txBox="1"/>
          <p:nvPr/>
        </p:nvSpPr>
        <p:spPr>
          <a:xfrm>
            <a:off x="1668436" y="1039624"/>
            <a:ext cx="11298642" cy="646331"/>
          </a:xfrm>
          <a:prstGeom prst="rect">
            <a:avLst/>
          </a:prstGeom>
          <a:noFill/>
        </p:spPr>
        <p:txBody>
          <a:bodyPr wrap="square">
            <a:spAutoFit/>
          </a:bodyPr>
          <a:lstStyle/>
          <a:p>
            <a:pPr algn="ctr"/>
            <a:r>
              <a:rPr lang="en-US" sz="3600" b="1" i="0" dirty="0">
                <a:solidFill>
                  <a:schemeClr val="accent4">
                    <a:lumMod val="75000"/>
                  </a:schemeClr>
                </a:solidFill>
                <a:effectLst/>
                <a:latin typeface="Cambria" panose="02040503050406030204" pitchFamily="18" charset="0"/>
              </a:rPr>
              <a:t>1. </a:t>
            </a:r>
            <a:r>
              <a:rPr lang="en-US" sz="3600" b="1" i="0" dirty="0" err="1">
                <a:solidFill>
                  <a:schemeClr val="accent4">
                    <a:lumMod val="75000"/>
                  </a:schemeClr>
                </a:solidFill>
                <a:effectLst/>
                <a:latin typeface="Cambria" panose="02040503050406030204" pitchFamily="18" charset="0"/>
              </a:rPr>
              <a:t>Tìm</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những</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từ</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chỉ</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đặc</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điểm</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trong</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các</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từ</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dưới</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đây</a:t>
            </a:r>
            <a:r>
              <a:rPr lang="en-US" sz="3600" b="1" i="0" dirty="0">
                <a:solidFill>
                  <a:schemeClr val="accent4">
                    <a:lumMod val="75000"/>
                  </a:schemeClr>
                </a:solidFill>
                <a:effectLst/>
                <a:latin typeface="Cambria" panose="02040503050406030204" pitchFamily="18" charset="0"/>
              </a:rPr>
              <a:t>:</a:t>
            </a:r>
            <a:endParaRPr lang="en-US" sz="3600" b="1" dirty="0">
              <a:solidFill>
                <a:schemeClr val="accent4">
                  <a:lumMod val="75000"/>
                </a:schemeClr>
              </a:solidFill>
              <a:latin typeface="Cambria" panose="02040503050406030204" pitchFamily="18" charset="0"/>
            </a:endParaRPr>
          </a:p>
        </p:txBody>
      </p:sp>
      <p:grpSp>
        <p:nvGrpSpPr>
          <p:cNvPr id="35" name="Group 34">
            <a:extLst>
              <a:ext uri="{FF2B5EF4-FFF2-40B4-BE49-F238E27FC236}">
                <a16:creationId xmlns:a16="http://schemas.microsoft.com/office/drawing/2014/main" id="{8B2F9596-B732-AEA1-CFF6-73867C64D8DD}"/>
              </a:ext>
            </a:extLst>
          </p:cNvPr>
          <p:cNvGrpSpPr/>
          <p:nvPr/>
        </p:nvGrpSpPr>
        <p:grpSpPr>
          <a:xfrm>
            <a:off x="6990171" y="3641065"/>
            <a:ext cx="2535951" cy="942967"/>
            <a:chOff x="2505740" y="798716"/>
            <a:chExt cx="7878725" cy="1916171"/>
          </a:xfrm>
        </p:grpSpPr>
        <p:grpSp>
          <p:nvGrpSpPr>
            <p:cNvPr id="36" name="组合 31">
              <a:extLst>
                <a:ext uri="{FF2B5EF4-FFF2-40B4-BE49-F238E27FC236}">
                  <a16:creationId xmlns:a16="http://schemas.microsoft.com/office/drawing/2014/main" id="{5A978426-3C99-F1FA-43FC-5CD3BC35136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FB2DBC70-4B39-CBCB-E2EE-2F4BCE5AF437}"/>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C5DCA282-2EFF-F16C-E47D-42970B9BFFA2}"/>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TextBox 36">
              <a:extLst>
                <a:ext uri="{FF2B5EF4-FFF2-40B4-BE49-F238E27FC236}">
                  <a16:creationId xmlns:a16="http://schemas.microsoft.com/office/drawing/2014/main" id="{47FFADED-FE52-3199-B76C-DB60F08F5CB3}"/>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san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hô</a:t>
              </a:r>
              <a:endParaRPr lang="en-US" sz="3600" b="1" dirty="0">
                <a:solidFill>
                  <a:srgbClr val="127366"/>
                </a:solidFill>
                <a:latin typeface="Cambria" panose="02040503050406030204" pitchFamily="18" charset="0"/>
              </a:endParaRPr>
            </a:p>
          </p:txBody>
        </p:sp>
      </p:grpSp>
      <p:grpSp>
        <p:nvGrpSpPr>
          <p:cNvPr id="40" name="Group 39">
            <a:extLst>
              <a:ext uri="{FF2B5EF4-FFF2-40B4-BE49-F238E27FC236}">
                <a16:creationId xmlns:a16="http://schemas.microsoft.com/office/drawing/2014/main" id="{2AED7B0D-C352-D63B-6346-F92E5AE3B1BF}"/>
              </a:ext>
            </a:extLst>
          </p:cNvPr>
          <p:cNvGrpSpPr/>
          <p:nvPr/>
        </p:nvGrpSpPr>
        <p:grpSpPr>
          <a:xfrm>
            <a:off x="7004357" y="2247723"/>
            <a:ext cx="2535951" cy="1551919"/>
            <a:chOff x="2505740" y="798716"/>
            <a:chExt cx="7878725" cy="3069191"/>
          </a:xfrm>
        </p:grpSpPr>
        <p:grpSp>
          <p:nvGrpSpPr>
            <p:cNvPr id="41" name="组合 31">
              <a:extLst>
                <a:ext uri="{FF2B5EF4-FFF2-40B4-BE49-F238E27FC236}">
                  <a16:creationId xmlns:a16="http://schemas.microsoft.com/office/drawing/2014/main" id="{A6F8838F-4538-11DB-CA58-A309F17A9E1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BFFE61B1-DBAF-9D80-C71B-2C22C76E0FC0}"/>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6D2ADFC0-A42A-15C6-F7FA-15F1EC5216D3}"/>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2" name="TextBox 41">
              <a:extLst>
                <a:ext uri="{FF2B5EF4-FFF2-40B4-BE49-F238E27FC236}">
                  <a16:creationId xmlns:a16="http://schemas.microsoft.com/office/drawing/2014/main" id="{EFBA3EB5-DE2B-80E4-5322-3E972FF37D3A}"/>
                </a:ext>
              </a:extLst>
            </p:cNvPr>
            <p:cNvSpPr txBox="1"/>
            <p:nvPr/>
          </p:nvSpPr>
          <p:spPr>
            <a:xfrm>
              <a:off x="3053805" y="1008685"/>
              <a:ext cx="6636875" cy="2859222"/>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khổng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lồ</a:t>
              </a:r>
              <a:endParaRPr lang="en-US" sz="3600" b="1" dirty="0">
                <a:solidFill>
                  <a:srgbClr val="127366"/>
                </a:solidFill>
                <a:latin typeface="Cambria" panose="02040503050406030204" pitchFamily="18" charset="0"/>
              </a:endParaRPr>
            </a:p>
          </p:txBody>
        </p:sp>
      </p:grpSp>
      <p:grpSp>
        <p:nvGrpSpPr>
          <p:cNvPr id="45" name="Group 44">
            <a:extLst>
              <a:ext uri="{FF2B5EF4-FFF2-40B4-BE49-F238E27FC236}">
                <a16:creationId xmlns:a16="http://schemas.microsoft.com/office/drawing/2014/main" id="{1C1D9B1E-4BA7-A262-3C57-3B1ED3E827E3}"/>
              </a:ext>
            </a:extLst>
          </p:cNvPr>
          <p:cNvGrpSpPr/>
          <p:nvPr/>
        </p:nvGrpSpPr>
        <p:grpSpPr>
          <a:xfrm>
            <a:off x="3084029" y="3573371"/>
            <a:ext cx="2322622" cy="1019659"/>
            <a:chOff x="2505740" y="798716"/>
            <a:chExt cx="7878725" cy="1916171"/>
          </a:xfrm>
        </p:grpSpPr>
        <p:grpSp>
          <p:nvGrpSpPr>
            <p:cNvPr id="46" name="组合 31">
              <a:extLst>
                <a:ext uri="{FF2B5EF4-FFF2-40B4-BE49-F238E27FC236}">
                  <a16:creationId xmlns:a16="http://schemas.microsoft.com/office/drawing/2014/main" id="{F443B046-1E55-FE30-7CCB-3868D134864D}"/>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8" name="圆角矩形 32">
                <a:extLst>
                  <a:ext uri="{FF2B5EF4-FFF2-40B4-BE49-F238E27FC236}">
                    <a16:creationId xmlns:a16="http://schemas.microsoft.com/office/drawing/2014/main" id="{47FC7080-D428-0791-F2DA-E0E3F8ABF8D7}"/>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9" name="圆角矩形 33">
                <a:extLst>
                  <a:ext uri="{FF2B5EF4-FFF2-40B4-BE49-F238E27FC236}">
                    <a16:creationId xmlns:a16="http://schemas.microsoft.com/office/drawing/2014/main" id="{82680C95-B1AD-0FE4-2057-009E73364431}"/>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7" name="TextBox 46">
              <a:extLst>
                <a:ext uri="{FF2B5EF4-FFF2-40B4-BE49-F238E27FC236}">
                  <a16:creationId xmlns:a16="http://schemas.microsoft.com/office/drawing/2014/main" id="{CDF4A721-85CF-DB4C-B14B-B756C6A320B9}"/>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biển</a:t>
              </a:r>
              <a:endParaRPr lang="en-US" sz="3600" b="1" dirty="0">
                <a:solidFill>
                  <a:srgbClr val="127366"/>
                </a:solidFill>
                <a:latin typeface="Cambria" panose="02040503050406030204" pitchFamily="18" charset="0"/>
              </a:endParaRPr>
            </a:p>
          </p:txBody>
        </p:sp>
      </p:grpSp>
      <p:grpSp>
        <p:nvGrpSpPr>
          <p:cNvPr id="50" name="Group 49">
            <a:extLst>
              <a:ext uri="{FF2B5EF4-FFF2-40B4-BE49-F238E27FC236}">
                <a16:creationId xmlns:a16="http://schemas.microsoft.com/office/drawing/2014/main" id="{74E0CBF0-2442-AE18-D586-2011CDBD1E34}"/>
              </a:ext>
            </a:extLst>
          </p:cNvPr>
          <p:cNvGrpSpPr/>
          <p:nvPr/>
        </p:nvGrpSpPr>
        <p:grpSpPr>
          <a:xfrm>
            <a:off x="3147575" y="4863780"/>
            <a:ext cx="2322622" cy="1140761"/>
            <a:chOff x="2505740" y="798716"/>
            <a:chExt cx="7878725" cy="1916171"/>
          </a:xfrm>
        </p:grpSpPr>
        <p:grpSp>
          <p:nvGrpSpPr>
            <p:cNvPr id="51" name="组合 31">
              <a:extLst>
                <a:ext uri="{FF2B5EF4-FFF2-40B4-BE49-F238E27FC236}">
                  <a16:creationId xmlns:a16="http://schemas.microsoft.com/office/drawing/2014/main" id="{CD073A9B-3966-6DF7-D9E1-4A7AB088F9BD}"/>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3" name="圆角矩形 32">
                <a:extLst>
                  <a:ext uri="{FF2B5EF4-FFF2-40B4-BE49-F238E27FC236}">
                    <a16:creationId xmlns:a16="http://schemas.microsoft.com/office/drawing/2014/main" id="{876734AF-DC6E-ED93-6786-68D0B5D4B9B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4" name="圆角矩形 33">
                <a:extLst>
                  <a:ext uri="{FF2B5EF4-FFF2-40B4-BE49-F238E27FC236}">
                    <a16:creationId xmlns:a16="http://schemas.microsoft.com/office/drawing/2014/main" id="{B922F156-F5CE-333E-3637-650DD2A8AFAD}"/>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2" name="TextBox 51">
              <a:extLst>
                <a:ext uri="{FF2B5EF4-FFF2-40B4-BE49-F238E27FC236}">
                  <a16:creationId xmlns:a16="http://schemas.microsoft.com/office/drawing/2014/main" id="{0F95809B-1DBB-B41F-66A8-1CCEC0EBC8BC}"/>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rực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rỡ</a:t>
              </a:r>
              <a:endParaRPr lang="en-US" sz="3600" b="1" dirty="0">
                <a:solidFill>
                  <a:srgbClr val="127366"/>
                </a:solidFill>
                <a:latin typeface="Cambria" panose="02040503050406030204" pitchFamily="18" charset="0"/>
              </a:endParaRPr>
            </a:p>
          </p:txBody>
        </p:sp>
      </p:grpSp>
      <p:grpSp>
        <p:nvGrpSpPr>
          <p:cNvPr id="55" name="Group 54">
            <a:extLst>
              <a:ext uri="{FF2B5EF4-FFF2-40B4-BE49-F238E27FC236}">
                <a16:creationId xmlns:a16="http://schemas.microsoft.com/office/drawing/2014/main" id="{C559E6F1-681E-F174-6872-1295EA0845CE}"/>
              </a:ext>
            </a:extLst>
          </p:cNvPr>
          <p:cNvGrpSpPr/>
          <p:nvPr/>
        </p:nvGrpSpPr>
        <p:grpSpPr>
          <a:xfrm>
            <a:off x="7062755" y="4813949"/>
            <a:ext cx="2435837" cy="1081109"/>
            <a:chOff x="2505740" y="798716"/>
            <a:chExt cx="7878725" cy="1916171"/>
          </a:xfrm>
        </p:grpSpPr>
        <p:grpSp>
          <p:nvGrpSpPr>
            <p:cNvPr id="56" name="组合 31">
              <a:extLst>
                <a:ext uri="{FF2B5EF4-FFF2-40B4-BE49-F238E27FC236}">
                  <a16:creationId xmlns:a16="http://schemas.microsoft.com/office/drawing/2014/main" id="{1C7E02A4-EE1E-E637-98E7-BE3220F09BF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8" name="圆角矩形 32">
                <a:extLst>
                  <a:ext uri="{FF2B5EF4-FFF2-40B4-BE49-F238E27FC236}">
                    <a16:creationId xmlns:a16="http://schemas.microsoft.com/office/drawing/2014/main" id="{C83A6B02-FC09-061A-1051-A5A1CA4984F3}"/>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9" name="圆角矩形 33">
                <a:extLst>
                  <a:ext uri="{FF2B5EF4-FFF2-40B4-BE49-F238E27FC236}">
                    <a16:creationId xmlns:a16="http://schemas.microsoft.com/office/drawing/2014/main" id="{CB6CB314-77D3-BD66-0918-C2057E7B7841}"/>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7" name="TextBox 56">
              <a:extLst>
                <a:ext uri="{FF2B5EF4-FFF2-40B4-BE49-F238E27FC236}">
                  <a16:creationId xmlns:a16="http://schemas.microsoft.com/office/drawing/2014/main" id="{C93269AF-E756-4893-3A92-D9C0AEC562A6}"/>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đẹp</a:t>
              </a:r>
              <a:endParaRPr lang="en-US" sz="3600" b="1" dirty="0">
                <a:solidFill>
                  <a:srgbClr val="127366"/>
                </a:solidFill>
                <a:latin typeface="Cambria" panose="02040503050406030204" pitchFamily="18" charset="0"/>
              </a:endParaRPr>
            </a:p>
          </p:txBody>
        </p:sp>
      </p:grpSp>
      <p:grpSp>
        <p:nvGrpSpPr>
          <p:cNvPr id="63" name="Google Shape;7475;p51">
            <a:extLst>
              <a:ext uri="{FF2B5EF4-FFF2-40B4-BE49-F238E27FC236}">
                <a16:creationId xmlns:a16="http://schemas.microsoft.com/office/drawing/2014/main" id="{9B32ED3F-3109-CCBF-12FD-A578DA3FB4A9}"/>
              </a:ext>
            </a:extLst>
          </p:cNvPr>
          <p:cNvGrpSpPr/>
          <p:nvPr/>
        </p:nvGrpSpPr>
        <p:grpSpPr>
          <a:xfrm>
            <a:off x="11161914" y="2870941"/>
            <a:ext cx="1313022" cy="1820967"/>
            <a:chOff x="4926225" y="1907950"/>
            <a:chExt cx="1043875" cy="1447700"/>
          </a:xfrm>
        </p:grpSpPr>
        <p:sp>
          <p:nvSpPr>
            <p:cNvPr id="3136" name="Google Shape;7476;p51">
              <a:extLst>
                <a:ext uri="{FF2B5EF4-FFF2-40B4-BE49-F238E27FC236}">
                  <a16:creationId xmlns:a16="http://schemas.microsoft.com/office/drawing/2014/main" id="{7ED9CB7C-D48E-5821-DFA6-615C66F2F128}"/>
                </a:ext>
              </a:extLst>
            </p:cNvPr>
            <p:cNvSpPr/>
            <p:nvPr/>
          </p:nvSpPr>
          <p:spPr>
            <a:xfrm>
              <a:off x="5653675" y="2889575"/>
              <a:ext cx="316425" cy="360975"/>
            </a:xfrm>
            <a:custGeom>
              <a:avLst/>
              <a:gdLst/>
              <a:ahLst/>
              <a:cxnLst/>
              <a:rect l="l" t="t" r="r" b="b"/>
              <a:pathLst>
                <a:path w="12657" h="14439" extrusionOk="0">
                  <a:moveTo>
                    <a:pt x="8053" y="0"/>
                  </a:moveTo>
                  <a:cubicBezTo>
                    <a:pt x="7070" y="0"/>
                    <a:pt x="6134" y="1264"/>
                    <a:pt x="5489" y="2188"/>
                  </a:cubicBezTo>
                  <a:cubicBezTo>
                    <a:pt x="4436" y="3667"/>
                    <a:pt x="3459" y="5296"/>
                    <a:pt x="1855" y="6223"/>
                  </a:cubicBezTo>
                  <a:cubicBezTo>
                    <a:pt x="0" y="7326"/>
                    <a:pt x="351" y="9106"/>
                    <a:pt x="351" y="9106"/>
                  </a:cubicBezTo>
                  <a:cubicBezTo>
                    <a:pt x="1853" y="14028"/>
                    <a:pt x="5380" y="14220"/>
                    <a:pt x="5920" y="14220"/>
                  </a:cubicBezTo>
                  <a:cubicBezTo>
                    <a:pt x="5966" y="14220"/>
                    <a:pt x="5990" y="14218"/>
                    <a:pt x="5990" y="14218"/>
                  </a:cubicBezTo>
                  <a:cubicBezTo>
                    <a:pt x="5990" y="14218"/>
                    <a:pt x="6456" y="14438"/>
                    <a:pt x="7151" y="14438"/>
                  </a:cubicBezTo>
                  <a:cubicBezTo>
                    <a:pt x="8132" y="14438"/>
                    <a:pt x="9570" y="14000"/>
                    <a:pt x="10802" y="11888"/>
                  </a:cubicBezTo>
                  <a:cubicBezTo>
                    <a:pt x="12657" y="8780"/>
                    <a:pt x="11329" y="3617"/>
                    <a:pt x="9349" y="860"/>
                  </a:cubicBezTo>
                  <a:cubicBezTo>
                    <a:pt x="8922" y="242"/>
                    <a:pt x="8483" y="0"/>
                    <a:pt x="805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137" name="Google Shape;7477;p51">
              <a:extLst>
                <a:ext uri="{FF2B5EF4-FFF2-40B4-BE49-F238E27FC236}">
                  <a16:creationId xmlns:a16="http://schemas.microsoft.com/office/drawing/2014/main" id="{7D733923-7113-C91B-913D-E7B89A761B90}"/>
                </a:ext>
              </a:extLst>
            </p:cNvPr>
            <p:cNvSpPr/>
            <p:nvPr/>
          </p:nvSpPr>
          <p:spPr>
            <a:xfrm>
              <a:off x="5678100" y="3057050"/>
              <a:ext cx="38250" cy="67700"/>
            </a:xfrm>
            <a:custGeom>
              <a:avLst/>
              <a:gdLst/>
              <a:ahLst/>
              <a:cxnLst/>
              <a:rect l="l" t="t" r="r" b="b"/>
              <a:pathLst>
                <a:path w="1530" h="2708" extrusionOk="0">
                  <a:moveTo>
                    <a:pt x="1276" y="1"/>
                  </a:moveTo>
                  <a:cubicBezTo>
                    <a:pt x="1216" y="1"/>
                    <a:pt x="1154" y="26"/>
                    <a:pt x="1103" y="76"/>
                  </a:cubicBezTo>
                  <a:cubicBezTo>
                    <a:pt x="1" y="1103"/>
                    <a:pt x="502" y="2482"/>
                    <a:pt x="527" y="2557"/>
                  </a:cubicBezTo>
                  <a:cubicBezTo>
                    <a:pt x="552" y="2657"/>
                    <a:pt x="652" y="2707"/>
                    <a:pt x="753" y="2707"/>
                  </a:cubicBezTo>
                  <a:lnTo>
                    <a:pt x="828" y="2707"/>
                  </a:lnTo>
                  <a:cubicBezTo>
                    <a:pt x="953" y="2657"/>
                    <a:pt x="1028" y="2507"/>
                    <a:pt x="978" y="2381"/>
                  </a:cubicBezTo>
                  <a:cubicBezTo>
                    <a:pt x="953" y="2331"/>
                    <a:pt x="577" y="1229"/>
                    <a:pt x="1429" y="427"/>
                  </a:cubicBezTo>
                  <a:cubicBezTo>
                    <a:pt x="1530" y="326"/>
                    <a:pt x="1530" y="176"/>
                    <a:pt x="1429" y="76"/>
                  </a:cubicBezTo>
                  <a:cubicBezTo>
                    <a:pt x="1392" y="26"/>
                    <a:pt x="1335" y="1"/>
                    <a:pt x="127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38" name="Google Shape;7478;p51">
              <a:extLst>
                <a:ext uri="{FF2B5EF4-FFF2-40B4-BE49-F238E27FC236}">
                  <a16:creationId xmlns:a16="http://schemas.microsoft.com/office/drawing/2014/main" id="{B3ED98B7-A6E3-6BB5-A50D-FB6A069F179C}"/>
                </a:ext>
              </a:extLst>
            </p:cNvPr>
            <p:cNvSpPr/>
            <p:nvPr/>
          </p:nvSpPr>
          <p:spPr>
            <a:xfrm>
              <a:off x="5732625" y="3027175"/>
              <a:ext cx="32600" cy="74375"/>
            </a:xfrm>
            <a:custGeom>
              <a:avLst/>
              <a:gdLst/>
              <a:ahLst/>
              <a:cxnLst/>
              <a:rect l="l" t="t" r="r" b="b"/>
              <a:pathLst>
                <a:path w="1304" h="2975" extrusionOk="0">
                  <a:moveTo>
                    <a:pt x="1008" y="0"/>
                  </a:moveTo>
                  <a:cubicBezTo>
                    <a:pt x="929" y="0"/>
                    <a:pt x="859" y="39"/>
                    <a:pt x="827" y="118"/>
                  </a:cubicBezTo>
                  <a:cubicBezTo>
                    <a:pt x="0" y="1471"/>
                    <a:pt x="401" y="2749"/>
                    <a:pt x="426" y="2800"/>
                  </a:cubicBezTo>
                  <a:cubicBezTo>
                    <a:pt x="451" y="2900"/>
                    <a:pt x="552" y="2975"/>
                    <a:pt x="652" y="2975"/>
                  </a:cubicBezTo>
                  <a:cubicBezTo>
                    <a:pt x="677" y="2975"/>
                    <a:pt x="702" y="2975"/>
                    <a:pt x="727" y="2950"/>
                  </a:cubicBezTo>
                  <a:cubicBezTo>
                    <a:pt x="852" y="2925"/>
                    <a:pt x="928" y="2774"/>
                    <a:pt x="877" y="2649"/>
                  </a:cubicBezTo>
                  <a:cubicBezTo>
                    <a:pt x="877" y="2649"/>
                    <a:pt x="552" y="1521"/>
                    <a:pt x="1228" y="368"/>
                  </a:cubicBezTo>
                  <a:cubicBezTo>
                    <a:pt x="1303" y="243"/>
                    <a:pt x="1278" y="93"/>
                    <a:pt x="1153" y="43"/>
                  </a:cubicBezTo>
                  <a:cubicBezTo>
                    <a:pt x="1106" y="14"/>
                    <a:pt x="1056" y="0"/>
                    <a:pt x="100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39" name="Google Shape;7479;p51">
              <a:extLst>
                <a:ext uri="{FF2B5EF4-FFF2-40B4-BE49-F238E27FC236}">
                  <a16:creationId xmlns:a16="http://schemas.microsoft.com/office/drawing/2014/main" id="{93DD3604-9F61-343C-CC21-AEA04422B427}"/>
                </a:ext>
              </a:extLst>
            </p:cNvPr>
            <p:cNvSpPr/>
            <p:nvPr/>
          </p:nvSpPr>
          <p:spPr>
            <a:xfrm>
              <a:off x="5775850" y="2974725"/>
              <a:ext cx="35125" cy="85475"/>
            </a:xfrm>
            <a:custGeom>
              <a:avLst/>
              <a:gdLst/>
              <a:ahLst/>
              <a:cxnLst/>
              <a:rect l="l" t="t" r="r" b="b"/>
              <a:pathLst>
                <a:path w="1405" h="3419" extrusionOk="0">
                  <a:moveTo>
                    <a:pt x="1110" y="0"/>
                  </a:moveTo>
                  <a:cubicBezTo>
                    <a:pt x="1028" y="0"/>
                    <a:pt x="954" y="50"/>
                    <a:pt x="903" y="136"/>
                  </a:cubicBezTo>
                  <a:cubicBezTo>
                    <a:pt x="1" y="1790"/>
                    <a:pt x="577" y="3218"/>
                    <a:pt x="602" y="3268"/>
                  </a:cubicBezTo>
                  <a:cubicBezTo>
                    <a:pt x="652" y="3369"/>
                    <a:pt x="727" y="3419"/>
                    <a:pt x="828" y="3419"/>
                  </a:cubicBezTo>
                  <a:cubicBezTo>
                    <a:pt x="853" y="3419"/>
                    <a:pt x="878" y="3419"/>
                    <a:pt x="928" y="3394"/>
                  </a:cubicBezTo>
                  <a:cubicBezTo>
                    <a:pt x="1053" y="3344"/>
                    <a:pt x="1103" y="3193"/>
                    <a:pt x="1053" y="3093"/>
                  </a:cubicBezTo>
                  <a:cubicBezTo>
                    <a:pt x="1028" y="3018"/>
                    <a:pt x="552" y="1815"/>
                    <a:pt x="1329" y="361"/>
                  </a:cubicBezTo>
                  <a:cubicBezTo>
                    <a:pt x="1404" y="236"/>
                    <a:pt x="1354" y="85"/>
                    <a:pt x="1229" y="35"/>
                  </a:cubicBezTo>
                  <a:cubicBezTo>
                    <a:pt x="1188" y="11"/>
                    <a:pt x="1148" y="0"/>
                    <a:pt x="111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0" name="Google Shape;7480;p51">
              <a:extLst>
                <a:ext uri="{FF2B5EF4-FFF2-40B4-BE49-F238E27FC236}">
                  <a16:creationId xmlns:a16="http://schemas.microsoft.com/office/drawing/2014/main" id="{C1BFBF8C-38FA-25B6-45B1-CD555DE8B819}"/>
                </a:ext>
              </a:extLst>
            </p:cNvPr>
            <p:cNvSpPr/>
            <p:nvPr/>
          </p:nvSpPr>
          <p:spPr>
            <a:xfrm>
              <a:off x="5834750" y="2926725"/>
              <a:ext cx="27600" cy="94000"/>
            </a:xfrm>
            <a:custGeom>
              <a:avLst/>
              <a:gdLst/>
              <a:ahLst/>
              <a:cxnLst/>
              <a:rect l="l" t="t" r="r" b="b"/>
              <a:pathLst>
                <a:path w="1104" h="3760" extrusionOk="0">
                  <a:moveTo>
                    <a:pt x="752" y="0"/>
                  </a:moveTo>
                  <a:cubicBezTo>
                    <a:pt x="602" y="0"/>
                    <a:pt x="502" y="126"/>
                    <a:pt x="527" y="251"/>
                  </a:cubicBezTo>
                  <a:cubicBezTo>
                    <a:pt x="602" y="1705"/>
                    <a:pt x="51" y="3434"/>
                    <a:pt x="25" y="3434"/>
                  </a:cubicBezTo>
                  <a:cubicBezTo>
                    <a:pt x="0" y="3559"/>
                    <a:pt x="76" y="3710"/>
                    <a:pt x="201" y="3760"/>
                  </a:cubicBezTo>
                  <a:lnTo>
                    <a:pt x="276" y="3760"/>
                  </a:lnTo>
                  <a:cubicBezTo>
                    <a:pt x="376" y="3760"/>
                    <a:pt x="477" y="3685"/>
                    <a:pt x="502" y="3584"/>
                  </a:cubicBezTo>
                  <a:cubicBezTo>
                    <a:pt x="527" y="3509"/>
                    <a:pt x="1103" y="1755"/>
                    <a:pt x="1003" y="226"/>
                  </a:cubicBezTo>
                  <a:cubicBezTo>
                    <a:pt x="1003" y="101"/>
                    <a:pt x="878" y="0"/>
                    <a:pt x="75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1" name="Google Shape;7481;p51">
              <a:extLst>
                <a:ext uri="{FF2B5EF4-FFF2-40B4-BE49-F238E27FC236}">
                  <a16:creationId xmlns:a16="http://schemas.microsoft.com/office/drawing/2014/main" id="{F4C82A8B-CA87-0AE4-C3FB-068988F2B2A7}"/>
                </a:ext>
              </a:extLst>
            </p:cNvPr>
            <p:cNvSpPr/>
            <p:nvPr/>
          </p:nvSpPr>
          <p:spPr>
            <a:xfrm>
              <a:off x="5851675" y="2978725"/>
              <a:ext cx="45125" cy="81475"/>
            </a:xfrm>
            <a:custGeom>
              <a:avLst/>
              <a:gdLst/>
              <a:ahLst/>
              <a:cxnLst/>
              <a:rect l="l" t="t" r="r" b="b"/>
              <a:pathLst>
                <a:path w="1805" h="3259" extrusionOk="0">
                  <a:moveTo>
                    <a:pt x="1554" y="1"/>
                  </a:moveTo>
                  <a:cubicBezTo>
                    <a:pt x="1429" y="1"/>
                    <a:pt x="1328" y="126"/>
                    <a:pt x="1328" y="251"/>
                  </a:cubicBezTo>
                  <a:cubicBezTo>
                    <a:pt x="1303" y="1981"/>
                    <a:pt x="201" y="2783"/>
                    <a:pt x="150" y="2808"/>
                  </a:cubicBezTo>
                  <a:cubicBezTo>
                    <a:pt x="25" y="2883"/>
                    <a:pt x="0" y="3033"/>
                    <a:pt x="75" y="3159"/>
                  </a:cubicBezTo>
                  <a:cubicBezTo>
                    <a:pt x="125" y="3209"/>
                    <a:pt x="201" y="3259"/>
                    <a:pt x="276" y="3259"/>
                  </a:cubicBezTo>
                  <a:cubicBezTo>
                    <a:pt x="326" y="3259"/>
                    <a:pt x="376" y="3234"/>
                    <a:pt x="426" y="3209"/>
                  </a:cubicBezTo>
                  <a:cubicBezTo>
                    <a:pt x="476" y="3184"/>
                    <a:pt x="1780" y="2256"/>
                    <a:pt x="1805" y="251"/>
                  </a:cubicBezTo>
                  <a:cubicBezTo>
                    <a:pt x="1805" y="126"/>
                    <a:pt x="1704" y="26"/>
                    <a:pt x="155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2" name="Google Shape;7482;p51">
              <a:extLst>
                <a:ext uri="{FF2B5EF4-FFF2-40B4-BE49-F238E27FC236}">
                  <a16:creationId xmlns:a16="http://schemas.microsoft.com/office/drawing/2014/main" id="{BF909CF5-1869-94F9-ECE8-388CD44F3D7B}"/>
                </a:ext>
              </a:extLst>
            </p:cNvPr>
            <p:cNvSpPr/>
            <p:nvPr/>
          </p:nvSpPr>
          <p:spPr>
            <a:xfrm>
              <a:off x="5862325" y="3061575"/>
              <a:ext cx="63925" cy="48125"/>
            </a:xfrm>
            <a:custGeom>
              <a:avLst/>
              <a:gdLst/>
              <a:ahLst/>
              <a:cxnLst/>
              <a:rect l="l" t="t" r="r" b="b"/>
              <a:pathLst>
                <a:path w="2557" h="1925" extrusionOk="0">
                  <a:moveTo>
                    <a:pt x="2285" y="1"/>
                  </a:moveTo>
                  <a:cubicBezTo>
                    <a:pt x="2196" y="1"/>
                    <a:pt x="2118" y="52"/>
                    <a:pt x="2080" y="145"/>
                  </a:cubicBezTo>
                  <a:cubicBezTo>
                    <a:pt x="1604" y="1348"/>
                    <a:pt x="301" y="1424"/>
                    <a:pt x="226" y="1424"/>
                  </a:cubicBezTo>
                  <a:cubicBezTo>
                    <a:pt x="100" y="1424"/>
                    <a:pt x="0" y="1549"/>
                    <a:pt x="0" y="1674"/>
                  </a:cubicBezTo>
                  <a:cubicBezTo>
                    <a:pt x="25" y="1825"/>
                    <a:pt x="125" y="1925"/>
                    <a:pt x="251" y="1925"/>
                  </a:cubicBezTo>
                  <a:cubicBezTo>
                    <a:pt x="326" y="1900"/>
                    <a:pt x="1930" y="1825"/>
                    <a:pt x="2532" y="321"/>
                  </a:cubicBezTo>
                  <a:cubicBezTo>
                    <a:pt x="2557" y="221"/>
                    <a:pt x="2506" y="70"/>
                    <a:pt x="2381" y="20"/>
                  </a:cubicBezTo>
                  <a:cubicBezTo>
                    <a:pt x="2349" y="7"/>
                    <a:pt x="2316" y="1"/>
                    <a:pt x="228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3" name="Google Shape;7483;p51">
              <a:extLst>
                <a:ext uri="{FF2B5EF4-FFF2-40B4-BE49-F238E27FC236}">
                  <a16:creationId xmlns:a16="http://schemas.microsoft.com/office/drawing/2014/main" id="{8DF2D690-5508-25D1-981A-4C2CD1F3F2D7}"/>
                </a:ext>
              </a:extLst>
            </p:cNvPr>
            <p:cNvSpPr/>
            <p:nvPr/>
          </p:nvSpPr>
          <p:spPr>
            <a:xfrm>
              <a:off x="5847275" y="3125000"/>
              <a:ext cx="72700" cy="27325"/>
            </a:xfrm>
            <a:custGeom>
              <a:avLst/>
              <a:gdLst/>
              <a:ahLst/>
              <a:cxnLst/>
              <a:rect l="l" t="t" r="r" b="b"/>
              <a:pathLst>
                <a:path w="2908" h="1093" extrusionOk="0">
                  <a:moveTo>
                    <a:pt x="2617" y="1"/>
                  </a:moveTo>
                  <a:cubicBezTo>
                    <a:pt x="2559" y="1"/>
                    <a:pt x="2501" y="21"/>
                    <a:pt x="2457" y="64"/>
                  </a:cubicBezTo>
                  <a:cubicBezTo>
                    <a:pt x="1939" y="513"/>
                    <a:pt x="1350" y="616"/>
                    <a:pt x="923" y="616"/>
                  </a:cubicBezTo>
                  <a:cubicBezTo>
                    <a:pt x="585" y="616"/>
                    <a:pt x="349" y="552"/>
                    <a:pt x="326" y="541"/>
                  </a:cubicBezTo>
                  <a:cubicBezTo>
                    <a:pt x="310" y="537"/>
                    <a:pt x="294" y="536"/>
                    <a:pt x="278" y="536"/>
                  </a:cubicBezTo>
                  <a:cubicBezTo>
                    <a:pt x="170" y="536"/>
                    <a:pt x="69" y="607"/>
                    <a:pt x="26" y="716"/>
                  </a:cubicBezTo>
                  <a:cubicBezTo>
                    <a:pt x="1" y="841"/>
                    <a:pt x="76" y="992"/>
                    <a:pt x="201" y="1017"/>
                  </a:cubicBezTo>
                  <a:cubicBezTo>
                    <a:pt x="226" y="1017"/>
                    <a:pt x="502" y="1092"/>
                    <a:pt x="903" y="1092"/>
                  </a:cubicBezTo>
                  <a:cubicBezTo>
                    <a:pt x="1429" y="1092"/>
                    <a:pt x="2131" y="967"/>
                    <a:pt x="2783" y="415"/>
                  </a:cubicBezTo>
                  <a:cubicBezTo>
                    <a:pt x="2883" y="340"/>
                    <a:pt x="2908" y="190"/>
                    <a:pt x="2808" y="90"/>
                  </a:cubicBezTo>
                  <a:cubicBezTo>
                    <a:pt x="2765" y="33"/>
                    <a:pt x="2692" y="1"/>
                    <a:pt x="261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4" name="Google Shape;7484;p51">
              <a:extLst>
                <a:ext uri="{FF2B5EF4-FFF2-40B4-BE49-F238E27FC236}">
                  <a16:creationId xmlns:a16="http://schemas.microsoft.com/office/drawing/2014/main" id="{192605EE-2D87-FF95-CB87-A33DFBAE2D7C}"/>
                </a:ext>
              </a:extLst>
            </p:cNvPr>
            <p:cNvSpPr/>
            <p:nvPr/>
          </p:nvSpPr>
          <p:spPr>
            <a:xfrm>
              <a:off x="5824100" y="3179250"/>
              <a:ext cx="77100" cy="20675"/>
            </a:xfrm>
            <a:custGeom>
              <a:avLst/>
              <a:gdLst/>
              <a:ahLst/>
              <a:cxnLst/>
              <a:rect l="l" t="t" r="r" b="b"/>
              <a:pathLst>
                <a:path w="3084" h="827" extrusionOk="0">
                  <a:moveTo>
                    <a:pt x="2788" y="1"/>
                  </a:moveTo>
                  <a:cubicBezTo>
                    <a:pt x="2751" y="1"/>
                    <a:pt x="2714" y="9"/>
                    <a:pt x="2682" y="25"/>
                  </a:cubicBezTo>
                  <a:cubicBezTo>
                    <a:pt x="2280" y="259"/>
                    <a:pt x="1857" y="332"/>
                    <a:pt x="1484" y="332"/>
                  </a:cubicBezTo>
                  <a:cubicBezTo>
                    <a:pt x="859" y="332"/>
                    <a:pt x="376" y="125"/>
                    <a:pt x="376" y="125"/>
                  </a:cubicBezTo>
                  <a:cubicBezTo>
                    <a:pt x="344" y="112"/>
                    <a:pt x="310" y="106"/>
                    <a:pt x="276" y="106"/>
                  </a:cubicBezTo>
                  <a:cubicBezTo>
                    <a:pt x="180" y="106"/>
                    <a:pt x="88" y="157"/>
                    <a:pt x="50" y="250"/>
                  </a:cubicBezTo>
                  <a:cubicBezTo>
                    <a:pt x="0" y="351"/>
                    <a:pt x="50" y="501"/>
                    <a:pt x="176" y="551"/>
                  </a:cubicBezTo>
                  <a:cubicBezTo>
                    <a:pt x="226" y="576"/>
                    <a:pt x="777" y="827"/>
                    <a:pt x="1504" y="827"/>
                  </a:cubicBezTo>
                  <a:cubicBezTo>
                    <a:pt x="1930" y="827"/>
                    <a:pt x="2431" y="727"/>
                    <a:pt x="2933" y="451"/>
                  </a:cubicBezTo>
                  <a:cubicBezTo>
                    <a:pt x="3033" y="376"/>
                    <a:pt x="3083" y="225"/>
                    <a:pt x="3008" y="125"/>
                  </a:cubicBezTo>
                  <a:cubicBezTo>
                    <a:pt x="2957" y="39"/>
                    <a:pt x="2870" y="1"/>
                    <a:pt x="278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5" name="Google Shape;7485;p51">
              <a:extLst>
                <a:ext uri="{FF2B5EF4-FFF2-40B4-BE49-F238E27FC236}">
                  <a16:creationId xmlns:a16="http://schemas.microsoft.com/office/drawing/2014/main" id="{887A4538-91D3-BD2B-020D-223CD62D3D4E}"/>
                </a:ext>
              </a:extLst>
            </p:cNvPr>
            <p:cNvSpPr/>
            <p:nvPr/>
          </p:nvSpPr>
          <p:spPr>
            <a:xfrm>
              <a:off x="5796525" y="3215100"/>
              <a:ext cx="63925" cy="21800"/>
            </a:xfrm>
            <a:custGeom>
              <a:avLst/>
              <a:gdLst/>
              <a:ahLst/>
              <a:cxnLst/>
              <a:rect l="l" t="t" r="r" b="b"/>
              <a:pathLst>
                <a:path w="2557" h="872" extrusionOk="0">
                  <a:moveTo>
                    <a:pt x="302" y="0"/>
                  </a:moveTo>
                  <a:cubicBezTo>
                    <a:pt x="205" y="0"/>
                    <a:pt x="113" y="52"/>
                    <a:pt x="76" y="145"/>
                  </a:cubicBezTo>
                  <a:cubicBezTo>
                    <a:pt x="1" y="245"/>
                    <a:pt x="76" y="395"/>
                    <a:pt x="176" y="445"/>
                  </a:cubicBezTo>
                  <a:cubicBezTo>
                    <a:pt x="226" y="471"/>
                    <a:pt x="1103" y="872"/>
                    <a:pt x="1955" y="872"/>
                  </a:cubicBezTo>
                  <a:cubicBezTo>
                    <a:pt x="2081" y="872"/>
                    <a:pt x="2206" y="872"/>
                    <a:pt x="2331" y="846"/>
                  </a:cubicBezTo>
                  <a:cubicBezTo>
                    <a:pt x="2482" y="821"/>
                    <a:pt x="2557" y="696"/>
                    <a:pt x="2532" y="571"/>
                  </a:cubicBezTo>
                  <a:cubicBezTo>
                    <a:pt x="2510" y="439"/>
                    <a:pt x="2412" y="366"/>
                    <a:pt x="2304" y="366"/>
                  </a:cubicBezTo>
                  <a:cubicBezTo>
                    <a:pt x="2288" y="366"/>
                    <a:pt x="2272" y="367"/>
                    <a:pt x="2256" y="370"/>
                  </a:cubicBezTo>
                  <a:cubicBezTo>
                    <a:pt x="2163" y="385"/>
                    <a:pt x="2066" y="391"/>
                    <a:pt x="1968" y="391"/>
                  </a:cubicBezTo>
                  <a:cubicBezTo>
                    <a:pt x="1224" y="391"/>
                    <a:pt x="402" y="19"/>
                    <a:pt x="402" y="19"/>
                  </a:cubicBezTo>
                  <a:cubicBezTo>
                    <a:pt x="369" y="6"/>
                    <a:pt x="335" y="0"/>
                    <a:pt x="30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6" name="Google Shape;7486;p51">
              <a:extLst>
                <a:ext uri="{FF2B5EF4-FFF2-40B4-BE49-F238E27FC236}">
                  <a16:creationId xmlns:a16="http://schemas.microsoft.com/office/drawing/2014/main" id="{F4C402E6-6D9E-1AEB-45AB-80A6290DD7B5}"/>
                </a:ext>
              </a:extLst>
            </p:cNvPr>
            <p:cNvSpPr/>
            <p:nvPr/>
          </p:nvSpPr>
          <p:spPr>
            <a:xfrm>
              <a:off x="5262700" y="1907950"/>
              <a:ext cx="585850" cy="870300"/>
            </a:xfrm>
            <a:custGeom>
              <a:avLst/>
              <a:gdLst/>
              <a:ahLst/>
              <a:cxnLst/>
              <a:rect l="l" t="t" r="r" b="b"/>
              <a:pathLst>
                <a:path w="23434" h="34812" extrusionOk="0">
                  <a:moveTo>
                    <a:pt x="5536" y="0"/>
                  </a:moveTo>
                  <a:cubicBezTo>
                    <a:pt x="4659" y="0"/>
                    <a:pt x="3891" y="68"/>
                    <a:pt x="3283" y="175"/>
                  </a:cubicBezTo>
                  <a:cubicBezTo>
                    <a:pt x="0" y="776"/>
                    <a:pt x="125" y="5137"/>
                    <a:pt x="125" y="5137"/>
                  </a:cubicBezTo>
                  <a:cubicBezTo>
                    <a:pt x="8446" y="5513"/>
                    <a:pt x="10652" y="8395"/>
                    <a:pt x="14537" y="14360"/>
                  </a:cubicBezTo>
                  <a:cubicBezTo>
                    <a:pt x="18396" y="20350"/>
                    <a:pt x="11479" y="30325"/>
                    <a:pt x="11128" y="34812"/>
                  </a:cubicBezTo>
                  <a:cubicBezTo>
                    <a:pt x="15238" y="34060"/>
                    <a:pt x="19048" y="32255"/>
                    <a:pt x="21128" y="28345"/>
                  </a:cubicBezTo>
                  <a:cubicBezTo>
                    <a:pt x="23434" y="24060"/>
                    <a:pt x="23434" y="12806"/>
                    <a:pt x="18998" y="6466"/>
                  </a:cubicBezTo>
                  <a:cubicBezTo>
                    <a:pt x="15362" y="1319"/>
                    <a:pt x="9397" y="0"/>
                    <a:pt x="5536"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147" name="Google Shape;7487;p51">
              <a:extLst>
                <a:ext uri="{FF2B5EF4-FFF2-40B4-BE49-F238E27FC236}">
                  <a16:creationId xmlns:a16="http://schemas.microsoft.com/office/drawing/2014/main" id="{83B9EB6F-88A6-1DB6-E0DB-E1335B119AD4}"/>
                </a:ext>
              </a:extLst>
            </p:cNvPr>
            <p:cNvSpPr/>
            <p:nvPr/>
          </p:nvSpPr>
          <p:spPr>
            <a:xfrm>
              <a:off x="5311550" y="1939525"/>
              <a:ext cx="38875" cy="94350"/>
            </a:xfrm>
            <a:custGeom>
              <a:avLst/>
              <a:gdLst/>
              <a:ahLst/>
              <a:cxnLst/>
              <a:rect l="l" t="t" r="r" b="b"/>
              <a:pathLst>
                <a:path w="1555" h="3774" extrusionOk="0">
                  <a:moveTo>
                    <a:pt x="1279" y="1"/>
                  </a:moveTo>
                  <a:cubicBezTo>
                    <a:pt x="1212" y="1"/>
                    <a:pt x="1146" y="33"/>
                    <a:pt x="1104" y="90"/>
                  </a:cubicBezTo>
                  <a:cubicBezTo>
                    <a:pt x="1" y="1393"/>
                    <a:pt x="1" y="3423"/>
                    <a:pt x="1" y="3523"/>
                  </a:cubicBezTo>
                  <a:cubicBezTo>
                    <a:pt x="1" y="3649"/>
                    <a:pt x="101" y="3774"/>
                    <a:pt x="227" y="3774"/>
                  </a:cubicBezTo>
                  <a:cubicBezTo>
                    <a:pt x="377" y="3774"/>
                    <a:pt x="477" y="3649"/>
                    <a:pt x="477" y="3523"/>
                  </a:cubicBezTo>
                  <a:cubicBezTo>
                    <a:pt x="477" y="3498"/>
                    <a:pt x="477" y="1568"/>
                    <a:pt x="1480" y="416"/>
                  </a:cubicBezTo>
                  <a:cubicBezTo>
                    <a:pt x="1555" y="290"/>
                    <a:pt x="1555" y="140"/>
                    <a:pt x="1430" y="65"/>
                  </a:cubicBezTo>
                  <a:cubicBezTo>
                    <a:pt x="1386" y="21"/>
                    <a:pt x="1332" y="1"/>
                    <a:pt x="127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8" name="Google Shape;7488;p51">
              <a:extLst>
                <a:ext uri="{FF2B5EF4-FFF2-40B4-BE49-F238E27FC236}">
                  <a16:creationId xmlns:a16="http://schemas.microsoft.com/office/drawing/2014/main" id="{12EF6F38-F87D-F5B6-60A0-C8E103DAAFA4}"/>
                </a:ext>
              </a:extLst>
            </p:cNvPr>
            <p:cNvSpPr/>
            <p:nvPr/>
          </p:nvSpPr>
          <p:spPr>
            <a:xfrm>
              <a:off x="5378600" y="1939525"/>
              <a:ext cx="38875" cy="94350"/>
            </a:xfrm>
            <a:custGeom>
              <a:avLst/>
              <a:gdLst/>
              <a:ahLst/>
              <a:cxnLst/>
              <a:rect l="l" t="t" r="r" b="b"/>
              <a:pathLst>
                <a:path w="1555" h="3774" extrusionOk="0">
                  <a:moveTo>
                    <a:pt x="1294" y="1"/>
                  </a:moveTo>
                  <a:cubicBezTo>
                    <a:pt x="1220" y="1"/>
                    <a:pt x="1146" y="33"/>
                    <a:pt x="1103" y="90"/>
                  </a:cubicBezTo>
                  <a:cubicBezTo>
                    <a:pt x="1" y="1393"/>
                    <a:pt x="1" y="3423"/>
                    <a:pt x="1" y="3523"/>
                  </a:cubicBezTo>
                  <a:cubicBezTo>
                    <a:pt x="1" y="3649"/>
                    <a:pt x="101" y="3774"/>
                    <a:pt x="226" y="3774"/>
                  </a:cubicBezTo>
                  <a:cubicBezTo>
                    <a:pt x="377" y="3774"/>
                    <a:pt x="477" y="3649"/>
                    <a:pt x="477" y="3523"/>
                  </a:cubicBezTo>
                  <a:cubicBezTo>
                    <a:pt x="477" y="3498"/>
                    <a:pt x="502" y="1568"/>
                    <a:pt x="1479" y="416"/>
                  </a:cubicBezTo>
                  <a:cubicBezTo>
                    <a:pt x="1555" y="290"/>
                    <a:pt x="1555" y="140"/>
                    <a:pt x="1454" y="65"/>
                  </a:cubicBezTo>
                  <a:cubicBezTo>
                    <a:pt x="1410" y="21"/>
                    <a:pt x="1352" y="1"/>
                    <a:pt x="129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49" name="Google Shape;7489;p51">
              <a:extLst>
                <a:ext uri="{FF2B5EF4-FFF2-40B4-BE49-F238E27FC236}">
                  <a16:creationId xmlns:a16="http://schemas.microsoft.com/office/drawing/2014/main" id="{CA1E486F-720A-BD6C-1421-5C51FAD475D5}"/>
                </a:ext>
              </a:extLst>
            </p:cNvPr>
            <p:cNvSpPr/>
            <p:nvPr/>
          </p:nvSpPr>
          <p:spPr>
            <a:xfrm>
              <a:off x="5444400" y="1950800"/>
              <a:ext cx="50775" cy="89350"/>
            </a:xfrm>
            <a:custGeom>
              <a:avLst/>
              <a:gdLst/>
              <a:ahLst/>
              <a:cxnLst/>
              <a:rect l="l" t="t" r="r" b="b"/>
              <a:pathLst>
                <a:path w="2031" h="3574" extrusionOk="0">
                  <a:moveTo>
                    <a:pt x="1755" y="1"/>
                  </a:moveTo>
                  <a:cubicBezTo>
                    <a:pt x="1702" y="1"/>
                    <a:pt x="1648" y="21"/>
                    <a:pt x="1604" y="65"/>
                  </a:cubicBezTo>
                  <a:cubicBezTo>
                    <a:pt x="326" y="1193"/>
                    <a:pt x="25" y="3198"/>
                    <a:pt x="0" y="3298"/>
                  </a:cubicBezTo>
                  <a:cubicBezTo>
                    <a:pt x="0" y="3423"/>
                    <a:pt x="75" y="3549"/>
                    <a:pt x="226" y="3574"/>
                  </a:cubicBezTo>
                  <a:lnTo>
                    <a:pt x="251" y="3574"/>
                  </a:lnTo>
                  <a:cubicBezTo>
                    <a:pt x="376" y="3574"/>
                    <a:pt x="476" y="3473"/>
                    <a:pt x="502" y="3373"/>
                  </a:cubicBezTo>
                  <a:cubicBezTo>
                    <a:pt x="502" y="3348"/>
                    <a:pt x="777" y="1443"/>
                    <a:pt x="1930" y="416"/>
                  </a:cubicBezTo>
                  <a:cubicBezTo>
                    <a:pt x="2030" y="340"/>
                    <a:pt x="2030" y="190"/>
                    <a:pt x="1930" y="90"/>
                  </a:cubicBezTo>
                  <a:cubicBezTo>
                    <a:pt x="1888" y="34"/>
                    <a:pt x="1822" y="1"/>
                    <a:pt x="175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0" name="Google Shape;7490;p51">
              <a:extLst>
                <a:ext uri="{FF2B5EF4-FFF2-40B4-BE49-F238E27FC236}">
                  <a16:creationId xmlns:a16="http://schemas.microsoft.com/office/drawing/2014/main" id="{B807C556-8921-EA50-1C27-131C796420B0}"/>
                </a:ext>
              </a:extLst>
            </p:cNvPr>
            <p:cNvSpPr/>
            <p:nvPr/>
          </p:nvSpPr>
          <p:spPr>
            <a:xfrm>
              <a:off x="5503925" y="1986600"/>
              <a:ext cx="69575" cy="77350"/>
            </a:xfrm>
            <a:custGeom>
              <a:avLst/>
              <a:gdLst/>
              <a:ahLst/>
              <a:cxnLst/>
              <a:rect l="l" t="t" r="r" b="b"/>
              <a:pathLst>
                <a:path w="2783" h="3094" extrusionOk="0">
                  <a:moveTo>
                    <a:pt x="2525" y="1"/>
                  </a:moveTo>
                  <a:cubicBezTo>
                    <a:pt x="2487" y="1"/>
                    <a:pt x="2446" y="12"/>
                    <a:pt x="2406" y="36"/>
                  </a:cubicBezTo>
                  <a:cubicBezTo>
                    <a:pt x="877" y="788"/>
                    <a:pt x="75" y="2668"/>
                    <a:pt x="50" y="2743"/>
                  </a:cubicBezTo>
                  <a:cubicBezTo>
                    <a:pt x="0" y="2868"/>
                    <a:pt x="50" y="3019"/>
                    <a:pt x="176" y="3069"/>
                  </a:cubicBezTo>
                  <a:cubicBezTo>
                    <a:pt x="201" y="3094"/>
                    <a:pt x="251" y="3094"/>
                    <a:pt x="276" y="3094"/>
                  </a:cubicBezTo>
                  <a:cubicBezTo>
                    <a:pt x="376" y="3094"/>
                    <a:pt x="451" y="3044"/>
                    <a:pt x="502" y="2944"/>
                  </a:cubicBezTo>
                  <a:cubicBezTo>
                    <a:pt x="502" y="2919"/>
                    <a:pt x="1278" y="1139"/>
                    <a:pt x="2632" y="462"/>
                  </a:cubicBezTo>
                  <a:cubicBezTo>
                    <a:pt x="2732" y="387"/>
                    <a:pt x="2782" y="262"/>
                    <a:pt x="2732" y="137"/>
                  </a:cubicBezTo>
                  <a:cubicBezTo>
                    <a:pt x="2681" y="51"/>
                    <a:pt x="2607" y="1"/>
                    <a:pt x="252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1" name="Google Shape;7491;p51">
              <a:extLst>
                <a:ext uri="{FF2B5EF4-FFF2-40B4-BE49-F238E27FC236}">
                  <a16:creationId xmlns:a16="http://schemas.microsoft.com/office/drawing/2014/main" id="{755BDF36-3995-60A3-5D2E-DD3421C938F6}"/>
                </a:ext>
              </a:extLst>
            </p:cNvPr>
            <p:cNvSpPr/>
            <p:nvPr/>
          </p:nvSpPr>
          <p:spPr>
            <a:xfrm>
              <a:off x="5559675" y="2030975"/>
              <a:ext cx="76475" cy="71200"/>
            </a:xfrm>
            <a:custGeom>
              <a:avLst/>
              <a:gdLst/>
              <a:ahLst/>
              <a:cxnLst/>
              <a:rect l="l" t="t" r="r" b="b"/>
              <a:pathLst>
                <a:path w="3059" h="2848" extrusionOk="0">
                  <a:moveTo>
                    <a:pt x="2765" y="0"/>
                  </a:moveTo>
                  <a:cubicBezTo>
                    <a:pt x="2737" y="0"/>
                    <a:pt x="2709" y="5"/>
                    <a:pt x="2683" y="16"/>
                  </a:cubicBezTo>
                  <a:cubicBezTo>
                    <a:pt x="1104" y="617"/>
                    <a:pt x="101" y="2422"/>
                    <a:pt x="76" y="2497"/>
                  </a:cubicBezTo>
                  <a:cubicBezTo>
                    <a:pt x="1" y="2597"/>
                    <a:pt x="51" y="2748"/>
                    <a:pt x="176" y="2823"/>
                  </a:cubicBezTo>
                  <a:cubicBezTo>
                    <a:pt x="201" y="2848"/>
                    <a:pt x="251" y="2848"/>
                    <a:pt x="277" y="2848"/>
                  </a:cubicBezTo>
                  <a:cubicBezTo>
                    <a:pt x="377" y="2848"/>
                    <a:pt x="452" y="2798"/>
                    <a:pt x="502" y="2722"/>
                  </a:cubicBezTo>
                  <a:cubicBezTo>
                    <a:pt x="502" y="2697"/>
                    <a:pt x="1454" y="1018"/>
                    <a:pt x="2858" y="467"/>
                  </a:cubicBezTo>
                  <a:cubicBezTo>
                    <a:pt x="2983" y="417"/>
                    <a:pt x="3059" y="291"/>
                    <a:pt x="3008" y="166"/>
                  </a:cubicBezTo>
                  <a:cubicBezTo>
                    <a:pt x="2969" y="68"/>
                    <a:pt x="2868" y="0"/>
                    <a:pt x="276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2" name="Google Shape;7492;p51">
              <a:extLst>
                <a:ext uri="{FF2B5EF4-FFF2-40B4-BE49-F238E27FC236}">
                  <a16:creationId xmlns:a16="http://schemas.microsoft.com/office/drawing/2014/main" id="{A731D895-D998-88C8-AF6F-093C793CD64F}"/>
                </a:ext>
              </a:extLst>
            </p:cNvPr>
            <p:cNvSpPr/>
            <p:nvPr/>
          </p:nvSpPr>
          <p:spPr>
            <a:xfrm>
              <a:off x="5604800" y="2081350"/>
              <a:ext cx="82100" cy="64700"/>
            </a:xfrm>
            <a:custGeom>
              <a:avLst/>
              <a:gdLst/>
              <a:ahLst/>
              <a:cxnLst/>
              <a:rect l="l" t="t" r="r" b="b"/>
              <a:pathLst>
                <a:path w="3284" h="2588" extrusionOk="0">
                  <a:moveTo>
                    <a:pt x="3006" y="1"/>
                  </a:moveTo>
                  <a:cubicBezTo>
                    <a:pt x="2990" y="1"/>
                    <a:pt x="2974" y="2"/>
                    <a:pt x="2958" y="6"/>
                  </a:cubicBezTo>
                  <a:cubicBezTo>
                    <a:pt x="1304" y="457"/>
                    <a:pt x="126" y="2136"/>
                    <a:pt x="76" y="2211"/>
                  </a:cubicBezTo>
                  <a:cubicBezTo>
                    <a:pt x="0" y="2312"/>
                    <a:pt x="25" y="2462"/>
                    <a:pt x="151" y="2537"/>
                  </a:cubicBezTo>
                  <a:cubicBezTo>
                    <a:pt x="201" y="2562"/>
                    <a:pt x="251" y="2587"/>
                    <a:pt x="276" y="2587"/>
                  </a:cubicBezTo>
                  <a:cubicBezTo>
                    <a:pt x="351" y="2587"/>
                    <a:pt x="426" y="2537"/>
                    <a:pt x="477" y="2487"/>
                  </a:cubicBezTo>
                  <a:cubicBezTo>
                    <a:pt x="502" y="2462"/>
                    <a:pt x="1604" y="883"/>
                    <a:pt x="3083" y="482"/>
                  </a:cubicBezTo>
                  <a:cubicBezTo>
                    <a:pt x="3208" y="457"/>
                    <a:pt x="3284" y="306"/>
                    <a:pt x="3259" y="181"/>
                  </a:cubicBezTo>
                  <a:cubicBezTo>
                    <a:pt x="3215" y="72"/>
                    <a:pt x="3114" y="1"/>
                    <a:pt x="300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3" name="Google Shape;7493;p51">
              <a:extLst>
                <a:ext uri="{FF2B5EF4-FFF2-40B4-BE49-F238E27FC236}">
                  <a16:creationId xmlns:a16="http://schemas.microsoft.com/office/drawing/2014/main" id="{5392FF03-C111-4B9D-5F1F-DDA2C6702EB3}"/>
                </a:ext>
              </a:extLst>
            </p:cNvPr>
            <p:cNvSpPr/>
            <p:nvPr/>
          </p:nvSpPr>
          <p:spPr>
            <a:xfrm>
              <a:off x="5643650" y="2142875"/>
              <a:ext cx="88375" cy="53300"/>
            </a:xfrm>
            <a:custGeom>
              <a:avLst/>
              <a:gdLst/>
              <a:ahLst/>
              <a:cxnLst/>
              <a:rect l="l" t="t" r="r" b="b"/>
              <a:pathLst>
                <a:path w="3535" h="2132" extrusionOk="0">
                  <a:moveTo>
                    <a:pt x="3258" y="1"/>
                  </a:moveTo>
                  <a:cubicBezTo>
                    <a:pt x="1554" y="201"/>
                    <a:pt x="151" y="1655"/>
                    <a:pt x="75" y="1730"/>
                  </a:cubicBezTo>
                  <a:cubicBezTo>
                    <a:pt x="0" y="1830"/>
                    <a:pt x="0" y="1981"/>
                    <a:pt x="101" y="2056"/>
                  </a:cubicBezTo>
                  <a:cubicBezTo>
                    <a:pt x="126" y="2106"/>
                    <a:pt x="201" y="2131"/>
                    <a:pt x="251" y="2131"/>
                  </a:cubicBezTo>
                  <a:cubicBezTo>
                    <a:pt x="326" y="2131"/>
                    <a:pt x="376" y="2106"/>
                    <a:pt x="426" y="2056"/>
                  </a:cubicBezTo>
                  <a:cubicBezTo>
                    <a:pt x="451" y="2056"/>
                    <a:pt x="1780" y="653"/>
                    <a:pt x="3309" y="502"/>
                  </a:cubicBezTo>
                  <a:cubicBezTo>
                    <a:pt x="3434" y="477"/>
                    <a:pt x="3534" y="352"/>
                    <a:pt x="3509" y="226"/>
                  </a:cubicBezTo>
                  <a:cubicBezTo>
                    <a:pt x="3509" y="101"/>
                    <a:pt x="3384" y="1"/>
                    <a:pt x="325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4" name="Google Shape;7494;p51">
              <a:extLst>
                <a:ext uri="{FF2B5EF4-FFF2-40B4-BE49-F238E27FC236}">
                  <a16:creationId xmlns:a16="http://schemas.microsoft.com/office/drawing/2014/main" id="{6A7F7063-53A1-5928-5AC7-F72FCAE16129}"/>
                </a:ext>
              </a:extLst>
            </p:cNvPr>
            <p:cNvSpPr/>
            <p:nvPr/>
          </p:nvSpPr>
          <p:spPr>
            <a:xfrm>
              <a:off x="5675600" y="2214850"/>
              <a:ext cx="84600" cy="38325"/>
            </a:xfrm>
            <a:custGeom>
              <a:avLst/>
              <a:gdLst/>
              <a:ahLst/>
              <a:cxnLst/>
              <a:rect l="l" t="t" r="r" b="b"/>
              <a:pathLst>
                <a:path w="3384" h="1533" extrusionOk="0">
                  <a:moveTo>
                    <a:pt x="2988" y="1"/>
                  </a:moveTo>
                  <a:cubicBezTo>
                    <a:pt x="1537" y="1"/>
                    <a:pt x="174" y="1058"/>
                    <a:pt x="126" y="1107"/>
                  </a:cubicBezTo>
                  <a:cubicBezTo>
                    <a:pt x="0" y="1182"/>
                    <a:pt x="0" y="1332"/>
                    <a:pt x="76" y="1458"/>
                  </a:cubicBezTo>
                  <a:cubicBezTo>
                    <a:pt x="126" y="1508"/>
                    <a:pt x="201" y="1533"/>
                    <a:pt x="276" y="1533"/>
                  </a:cubicBezTo>
                  <a:cubicBezTo>
                    <a:pt x="326" y="1533"/>
                    <a:pt x="376" y="1533"/>
                    <a:pt x="401" y="1483"/>
                  </a:cubicBezTo>
                  <a:cubicBezTo>
                    <a:pt x="426" y="1483"/>
                    <a:pt x="1748" y="480"/>
                    <a:pt x="3060" y="480"/>
                  </a:cubicBezTo>
                  <a:cubicBezTo>
                    <a:pt x="3076" y="480"/>
                    <a:pt x="3092" y="480"/>
                    <a:pt x="3108" y="480"/>
                  </a:cubicBezTo>
                  <a:cubicBezTo>
                    <a:pt x="3121" y="482"/>
                    <a:pt x="3134" y="484"/>
                    <a:pt x="3146" y="484"/>
                  </a:cubicBezTo>
                  <a:cubicBezTo>
                    <a:pt x="3275" y="484"/>
                    <a:pt x="3359" y="369"/>
                    <a:pt x="3359" y="255"/>
                  </a:cubicBezTo>
                  <a:cubicBezTo>
                    <a:pt x="3384" y="104"/>
                    <a:pt x="3259" y="4"/>
                    <a:pt x="3133" y="4"/>
                  </a:cubicBezTo>
                  <a:cubicBezTo>
                    <a:pt x="3085" y="2"/>
                    <a:pt x="3036" y="1"/>
                    <a:pt x="298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5" name="Google Shape;7495;p51">
              <a:extLst>
                <a:ext uri="{FF2B5EF4-FFF2-40B4-BE49-F238E27FC236}">
                  <a16:creationId xmlns:a16="http://schemas.microsoft.com/office/drawing/2014/main" id="{F9590327-8BF3-FC11-FE97-33D19F49818C}"/>
                </a:ext>
              </a:extLst>
            </p:cNvPr>
            <p:cNvSpPr/>
            <p:nvPr/>
          </p:nvSpPr>
          <p:spPr>
            <a:xfrm>
              <a:off x="5686875" y="2291125"/>
              <a:ext cx="94650" cy="22850"/>
            </a:xfrm>
            <a:custGeom>
              <a:avLst/>
              <a:gdLst/>
              <a:ahLst/>
              <a:cxnLst/>
              <a:rect l="l" t="t" r="r" b="b"/>
              <a:pathLst>
                <a:path w="3786" h="914" extrusionOk="0">
                  <a:moveTo>
                    <a:pt x="2374" y="0"/>
                  </a:moveTo>
                  <a:cubicBezTo>
                    <a:pt x="1228" y="0"/>
                    <a:pt x="232" y="425"/>
                    <a:pt x="176" y="462"/>
                  </a:cubicBezTo>
                  <a:cubicBezTo>
                    <a:pt x="51" y="512"/>
                    <a:pt x="1" y="662"/>
                    <a:pt x="51" y="763"/>
                  </a:cubicBezTo>
                  <a:cubicBezTo>
                    <a:pt x="76" y="863"/>
                    <a:pt x="176" y="913"/>
                    <a:pt x="276" y="913"/>
                  </a:cubicBezTo>
                  <a:cubicBezTo>
                    <a:pt x="301" y="913"/>
                    <a:pt x="326" y="913"/>
                    <a:pt x="377" y="888"/>
                  </a:cubicBezTo>
                  <a:cubicBezTo>
                    <a:pt x="377" y="888"/>
                    <a:pt x="1338" y="486"/>
                    <a:pt x="2403" y="486"/>
                  </a:cubicBezTo>
                  <a:cubicBezTo>
                    <a:pt x="2746" y="486"/>
                    <a:pt x="3099" y="528"/>
                    <a:pt x="3434" y="637"/>
                  </a:cubicBezTo>
                  <a:cubicBezTo>
                    <a:pt x="3461" y="648"/>
                    <a:pt x="3489" y="653"/>
                    <a:pt x="3517" y="653"/>
                  </a:cubicBezTo>
                  <a:cubicBezTo>
                    <a:pt x="3619" y="653"/>
                    <a:pt x="3721" y="585"/>
                    <a:pt x="3760" y="487"/>
                  </a:cubicBezTo>
                  <a:cubicBezTo>
                    <a:pt x="3785" y="362"/>
                    <a:pt x="3735" y="236"/>
                    <a:pt x="3585" y="186"/>
                  </a:cubicBezTo>
                  <a:cubicBezTo>
                    <a:pt x="3185" y="51"/>
                    <a:pt x="2771" y="0"/>
                    <a:pt x="237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6" name="Google Shape;7496;p51">
              <a:extLst>
                <a:ext uri="{FF2B5EF4-FFF2-40B4-BE49-F238E27FC236}">
                  <a16:creationId xmlns:a16="http://schemas.microsoft.com/office/drawing/2014/main" id="{6A128298-D421-40BF-3AEF-5FEFCA3EE531}"/>
                </a:ext>
              </a:extLst>
            </p:cNvPr>
            <p:cNvSpPr/>
            <p:nvPr/>
          </p:nvSpPr>
          <p:spPr>
            <a:xfrm>
              <a:off x="5687500" y="2371100"/>
              <a:ext cx="94025" cy="24950"/>
            </a:xfrm>
            <a:custGeom>
              <a:avLst/>
              <a:gdLst/>
              <a:ahLst/>
              <a:cxnLst/>
              <a:rect l="l" t="t" r="r" b="b"/>
              <a:pathLst>
                <a:path w="3761" h="998" extrusionOk="0">
                  <a:moveTo>
                    <a:pt x="1338" y="1"/>
                  </a:moveTo>
                  <a:cubicBezTo>
                    <a:pt x="704" y="1"/>
                    <a:pt x="238" y="95"/>
                    <a:pt x="201" y="95"/>
                  </a:cubicBezTo>
                  <a:cubicBezTo>
                    <a:pt x="76" y="120"/>
                    <a:pt x="1" y="245"/>
                    <a:pt x="26" y="396"/>
                  </a:cubicBezTo>
                  <a:cubicBezTo>
                    <a:pt x="48" y="505"/>
                    <a:pt x="145" y="576"/>
                    <a:pt x="253" y="576"/>
                  </a:cubicBezTo>
                  <a:cubicBezTo>
                    <a:pt x="269" y="576"/>
                    <a:pt x="285" y="574"/>
                    <a:pt x="301" y="571"/>
                  </a:cubicBezTo>
                  <a:cubicBezTo>
                    <a:pt x="314" y="571"/>
                    <a:pt x="729" y="489"/>
                    <a:pt x="1299" y="489"/>
                  </a:cubicBezTo>
                  <a:cubicBezTo>
                    <a:pt x="1909" y="489"/>
                    <a:pt x="2698" y="583"/>
                    <a:pt x="3359" y="972"/>
                  </a:cubicBezTo>
                  <a:cubicBezTo>
                    <a:pt x="3409" y="997"/>
                    <a:pt x="3434" y="997"/>
                    <a:pt x="3484" y="997"/>
                  </a:cubicBezTo>
                  <a:cubicBezTo>
                    <a:pt x="3560" y="997"/>
                    <a:pt x="3660" y="947"/>
                    <a:pt x="3685" y="872"/>
                  </a:cubicBezTo>
                  <a:cubicBezTo>
                    <a:pt x="3760" y="772"/>
                    <a:pt x="3735" y="621"/>
                    <a:pt x="3610" y="546"/>
                  </a:cubicBezTo>
                  <a:cubicBezTo>
                    <a:pt x="2874" y="107"/>
                    <a:pt x="2011" y="1"/>
                    <a:pt x="133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7" name="Google Shape;7497;p51">
              <a:extLst>
                <a:ext uri="{FF2B5EF4-FFF2-40B4-BE49-F238E27FC236}">
                  <a16:creationId xmlns:a16="http://schemas.microsoft.com/office/drawing/2014/main" id="{7C2DB2E2-0939-6116-7344-2DE369A64D4C}"/>
                </a:ext>
              </a:extLst>
            </p:cNvPr>
            <p:cNvSpPr/>
            <p:nvPr/>
          </p:nvSpPr>
          <p:spPr>
            <a:xfrm>
              <a:off x="5687500" y="2447575"/>
              <a:ext cx="101525" cy="29925"/>
            </a:xfrm>
            <a:custGeom>
              <a:avLst/>
              <a:gdLst/>
              <a:ahLst/>
              <a:cxnLst/>
              <a:rect l="l" t="t" r="r" b="b"/>
              <a:pathLst>
                <a:path w="4061" h="1197" extrusionOk="0">
                  <a:moveTo>
                    <a:pt x="1237" y="0"/>
                  </a:moveTo>
                  <a:cubicBezTo>
                    <a:pt x="656" y="0"/>
                    <a:pt x="245" y="83"/>
                    <a:pt x="201" y="94"/>
                  </a:cubicBezTo>
                  <a:cubicBezTo>
                    <a:pt x="76" y="119"/>
                    <a:pt x="1" y="244"/>
                    <a:pt x="26" y="394"/>
                  </a:cubicBezTo>
                  <a:cubicBezTo>
                    <a:pt x="48" y="504"/>
                    <a:pt x="145" y="575"/>
                    <a:pt x="253" y="575"/>
                  </a:cubicBezTo>
                  <a:cubicBezTo>
                    <a:pt x="269" y="575"/>
                    <a:pt x="285" y="573"/>
                    <a:pt x="301" y="570"/>
                  </a:cubicBezTo>
                  <a:cubicBezTo>
                    <a:pt x="312" y="570"/>
                    <a:pt x="689" y="497"/>
                    <a:pt x="1228" y="497"/>
                  </a:cubicBezTo>
                  <a:cubicBezTo>
                    <a:pt x="1910" y="497"/>
                    <a:pt x="2850" y="614"/>
                    <a:pt x="3635" y="1146"/>
                  </a:cubicBezTo>
                  <a:cubicBezTo>
                    <a:pt x="3685" y="1171"/>
                    <a:pt x="3735" y="1196"/>
                    <a:pt x="3785" y="1196"/>
                  </a:cubicBezTo>
                  <a:cubicBezTo>
                    <a:pt x="3860" y="1196"/>
                    <a:pt x="3936" y="1146"/>
                    <a:pt x="3986" y="1071"/>
                  </a:cubicBezTo>
                  <a:cubicBezTo>
                    <a:pt x="4061" y="971"/>
                    <a:pt x="4011" y="820"/>
                    <a:pt x="3910" y="745"/>
                  </a:cubicBezTo>
                  <a:cubicBezTo>
                    <a:pt x="3021" y="138"/>
                    <a:pt x="1987" y="0"/>
                    <a:pt x="123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8" name="Google Shape;7498;p51">
              <a:extLst>
                <a:ext uri="{FF2B5EF4-FFF2-40B4-BE49-F238E27FC236}">
                  <a16:creationId xmlns:a16="http://schemas.microsoft.com/office/drawing/2014/main" id="{6435ADFC-9209-07C5-0117-15210964A6CE}"/>
                </a:ext>
              </a:extLst>
            </p:cNvPr>
            <p:cNvSpPr/>
            <p:nvPr/>
          </p:nvSpPr>
          <p:spPr>
            <a:xfrm>
              <a:off x="5666200" y="2532725"/>
              <a:ext cx="106550" cy="40650"/>
            </a:xfrm>
            <a:custGeom>
              <a:avLst/>
              <a:gdLst/>
              <a:ahLst/>
              <a:cxnLst/>
              <a:rect l="l" t="t" r="r" b="b"/>
              <a:pathLst>
                <a:path w="4262" h="1626" extrusionOk="0">
                  <a:moveTo>
                    <a:pt x="1011" y="0"/>
                  </a:moveTo>
                  <a:cubicBezTo>
                    <a:pt x="562" y="0"/>
                    <a:pt x="262" y="62"/>
                    <a:pt x="226" y="71"/>
                  </a:cubicBezTo>
                  <a:cubicBezTo>
                    <a:pt x="101" y="96"/>
                    <a:pt x="1" y="222"/>
                    <a:pt x="26" y="347"/>
                  </a:cubicBezTo>
                  <a:cubicBezTo>
                    <a:pt x="47" y="478"/>
                    <a:pt x="165" y="552"/>
                    <a:pt x="278" y="552"/>
                  </a:cubicBezTo>
                  <a:cubicBezTo>
                    <a:pt x="294" y="552"/>
                    <a:pt x="310" y="551"/>
                    <a:pt x="326" y="547"/>
                  </a:cubicBezTo>
                  <a:cubicBezTo>
                    <a:pt x="335" y="547"/>
                    <a:pt x="579" y="502"/>
                    <a:pt x="957" y="502"/>
                  </a:cubicBezTo>
                  <a:cubicBezTo>
                    <a:pt x="1663" y="502"/>
                    <a:pt x="2840" y="661"/>
                    <a:pt x="3835" y="1575"/>
                  </a:cubicBezTo>
                  <a:cubicBezTo>
                    <a:pt x="3885" y="1600"/>
                    <a:pt x="3935" y="1625"/>
                    <a:pt x="3986" y="1625"/>
                  </a:cubicBezTo>
                  <a:cubicBezTo>
                    <a:pt x="4061" y="1625"/>
                    <a:pt x="4136" y="1600"/>
                    <a:pt x="4186" y="1550"/>
                  </a:cubicBezTo>
                  <a:cubicBezTo>
                    <a:pt x="4261" y="1450"/>
                    <a:pt x="4261" y="1299"/>
                    <a:pt x="4161" y="1199"/>
                  </a:cubicBezTo>
                  <a:cubicBezTo>
                    <a:pt x="3058" y="192"/>
                    <a:pt x="1802" y="0"/>
                    <a:pt x="10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59" name="Google Shape;7499;p51">
              <a:extLst>
                <a:ext uri="{FF2B5EF4-FFF2-40B4-BE49-F238E27FC236}">
                  <a16:creationId xmlns:a16="http://schemas.microsoft.com/office/drawing/2014/main" id="{934AC309-548E-D4B5-ED1B-0E9CB7AB96C8}"/>
                </a:ext>
              </a:extLst>
            </p:cNvPr>
            <p:cNvSpPr/>
            <p:nvPr/>
          </p:nvSpPr>
          <p:spPr>
            <a:xfrm>
              <a:off x="5633000" y="2600900"/>
              <a:ext cx="99025" cy="55800"/>
            </a:xfrm>
            <a:custGeom>
              <a:avLst/>
              <a:gdLst/>
              <a:ahLst/>
              <a:cxnLst/>
              <a:rect l="l" t="t" r="r" b="b"/>
              <a:pathLst>
                <a:path w="3961" h="2232" extrusionOk="0">
                  <a:moveTo>
                    <a:pt x="238" y="1"/>
                  </a:moveTo>
                  <a:cubicBezTo>
                    <a:pt x="232" y="1"/>
                    <a:pt x="228" y="1"/>
                    <a:pt x="226" y="1"/>
                  </a:cubicBezTo>
                  <a:cubicBezTo>
                    <a:pt x="100" y="1"/>
                    <a:pt x="0" y="101"/>
                    <a:pt x="0" y="226"/>
                  </a:cubicBezTo>
                  <a:cubicBezTo>
                    <a:pt x="0" y="377"/>
                    <a:pt x="100" y="477"/>
                    <a:pt x="251" y="477"/>
                  </a:cubicBezTo>
                  <a:cubicBezTo>
                    <a:pt x="251" y="477"/>
                    <a:pt x="253" y="477"/>
                    <a:pt x="256" y="477"/>
                  </a:cubicBezTo>
                  <a:cubicBezTo>
                    <a:pt x="366" y="477"/>
                    <a:pt x="2292" y="501"/>
                    <a:pt x="3509" y="2131"/>
                  </a:cubicBezTo>
                  <a:cubicBezTo>
                    <a:pt x="3559" y="2206"/>
                    <a:pt x="3609" y="2231"/>
                    <a:pt x="3684" y="2231"/>
                  </a:cubicBezTo>
                  <a:cubicBezTo>
                    <a:pt x="3735" y="2231"/>
                    <a:pt x="3785" y="2231"/>
                    <a:pt x="3835" y="2181"/>
                  </a:cubicBezTo>
                  <a:cubicBezTo>
                    <a:pt x="3935" y="2106"/>
                    <a:pt x="3960" y="1956"/>
                    <a:pt x="3885" y="1855"/>
                  </a:cubicBezTo>
                  <a:cubicBezTo>
                    <a:pt x="2542" y="25"/>
                    <a:pt x="439" y="1"/>
                    <a:pt x="23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60" name="Google Shape;7500;p51">
              <a:extLst>
                <a:ext uri="{FF2B5EF4-FFF2-40B4-BE49-F238E27FC236}">
                  <a16:creationId xmlns:a16="http://schemas.microsoft.com/office/drawing/2014/main" id="{B0180703-8ECE-B3D8-8652-47298042350F}"/>
                </a:ext>
              </a:extLst>
            </p:cNvPr>
            <p:cNvSpPr/>
            <p:nvPr/>
          </p:nvSpPr>
          <p:spPr>
            <a:xfrm>
              <a:off x="5599150" y="2653775"/>
              <a:ext cx="78350" cy="69975"/>
            </a:xfrm>
            <a:custGeom>
              <a:avLst/>
              <a:gdLst/>
              <a:ahLst/>
              <a:cxnLst/>
              <a:rect l="l" t="t" r="r" b="b"/>
              <a:pathLst>
                <a:path w="3134" h="2799" extrusionOk="0">
                  <a:moveTo>
                    <a:pt x="246" y="1"/>
                  </a:moveTo>
                  <a:cubicBezTo>
                    <a:pt x="144" y="1"/>
                    <a:pt x="46" y="73"/>
                    <a:pt x="26" y="192"/>
                  </a:cubicBezTo>
                  <a:cubicBezTo>
                    <a:pt x="1" y="317"/>
                    <a:pt x="76" y="442"/>
                    <a:pt x="201" y="467"/>
                  </a:cubicBezTo>
                  <a:cubicBezTo>
                    <a:pt x="226" y="492"/>
                    <a:pt x="1956" y="918"/>
                    <a:pt x="2632" y="2648"/>
                  </a:cubicBezTo>
                  <a:cubicBezTo>
                    <a:pt x="2683" y="2723"/>
                    <a:pt x="2758" y="2798"/>
                    <a:pt x="2858" y="2798"/>
                  </a:cubicBezTo>
                  <a:cubicBezTo>
                    <a:pt x="2883" y="2798"/>
                    <a:pt x="2933" y="2773"/>
                    <a:pt x="2958" y="2773"/>
                  </a:cubicBezTo>
                  <a:cubicBezTo>
                    <a:pt x="3084" y="2723"/>
                    <a:pt x="3134" y="2573"/>
                    <a:pt x="3084" y="2447"/>
                  </a:cubicBezTo>
                  <a:cubicBezTo>
                    <a:pt x="2307" y="517"/>
                    <a:pt x="402" y="16"/>
                    <a:pt x="327" y="16"/>
                  </a:cubicBezTo>
                  <a:cubicBezTo>
                    <a:pt x="300" y="6"/>
                    <a:pt x="273" y="1"/>
                    <a:pt x="24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61" name="Google Shape;7501;p51">
              <a:extLst>
                <a:ext uri="{FF2B5EF4-FFF2-40B4-BE49-F238E27FC236}">
                  <a16:creationId xmlns:a16="http://schemas.microsoft.com/office/drawing/2014/main" id="{805C97D5-DD8D-6DB1-9D93-94AFD4AC0210}"/>
                </a:ext>
              </a:extLst>
            </p:cNvPr>
            <p:cNvSpPr/>
            <p:nvPr/>
          </p:nvSpPr>
          <p:spPr>
            <a:xfrm>
              <a:off x="4926225" y="2011225"/>
              <a:ext cx="1001275" cy="1344425"/>
            </a:xfrm>
            <a:custGeom>
              <a:avLst/>
              <a:gdLst/>
              <a:ahLst/>
              <a:cxnLst/>
              <a:rect l="l" t="t" r="r" b="b"/>
              <a:pathLst>
                <a:path w="40051" h="53777" extrusionOk="0">
                  <a:moveTo>
                    <a:pt x="18348" y="1"/>
                  </a:moveTo>
                  <a:cubicBezTo>
                    <a:pt x="16850" y="1"/>
                    <a:pt x="15340" y="290"/>
                    <a:pt x="13885" y="881"/>
                  </a:cubicBezTo>
                  <a:cubicBezTo>
                    <a:pt x="10376" y="2284"/>
                    <a:pt x="7945" y="5417"/>
                    <a:pt x="4712" y="7322"/>
                  </a:cubicBezTo>
                  <a:cubicBezTo>
                    <a:pt x="4111" y="7698"/>
                    <a:pt x="3284" y="7949"/>
                    <a:pt x="2532" y="8249"/>
                  </a:cubicBezTo>
                  <a:cubicBezTo>
                    <a:pt x="1153" y="8826"/>
                    <a:pt x="0" y="9553"/>
                    <a:pt x="702" y="11457"/>
                  </a:cubicBezTo>
                  <a:cubicBezTo>
                    <a:pt x="1429" y="13462"/>
                    <a:pt x="6241" y="13187"/>
                    <a:pt x="8221" y="13487"/>
                  </a:cubicBezTo>
                  <a:cubicBezTo>
                    <a:pt x="9198" y="13629"/>
                    <a:pt x="10228" y="13760"/>
                    <a:pt x="11243" y="13760"/>
                  </a:cubicBezTo>
                  <a:cubicBezTo>
                    <a:pt x="12572" y="13760"/>
                    <a:pt x="13877" y="13535"/>
                    <a:pt x="15013" y="12811"/>
                  </a:cubicBezTo>
                  <a:cubicBezTo>
                    <a:pt x="16004" y="12180"/>
                    <a:pt x="17076" y="10983"/>
                    <a:pt x="18301" y="10983"/>
                  </a:cubicBezTo>
                  <a:cubicBezTo>
                    <a:pt x="18440" y="10983"/>
                    <a:pt x="18580" y="10998"/>
                    <a:pt x="18722" y="11031"/>
                  </a:cubicBezTo>
                  <a:cubicBezTo>
                    <a:pt x="20000" y="11307"/>
                    <a:pt x="20527" y="12811"/>
                    <a:pt x="20702" y="13964"/>
                  </a:cubicBezTo>
                  <a:cubicBezTo>
                    <a:pt x="21153" y="16996"/>
                    <a:pt x="20076" y="20104"/>
                    <a:pt x="17970" y="22485"/>
                  </a:cubicBezTo>
                  <a:cubicBezTo>
                    <a:pt x="16767" y="23889"/>
                    <a:pt x="15264" y="24941"/>
                    <a:pt x="14010" y="26270"/>
                  </a:cubicBezTo>
                  <a:cubicBezTo>
                    <a:pt x="11830" y="28575"/>
                    <a:pt x="10301" y="31432"/>
                    <a:pt x="9549" y="34440"/>
                  </a:cubicBezTo>
                  <a:cubicBezTo>
                    <a:pt x="7032" y="44334"/>
                    <a:pt x="14433" y="53777"/>
                    <a:pt x="24093" y="53777"/>
                  </a:cubicBezTo>
                  <a:cubicBezTo>
                    <a:pt x="25591" y="53777"/>
                    <a:pt x="27144" y="53550"/>
                    <a:pt x="28722" y="53062"/>
                  </a:cubicBezTo>
                  <a:cubicBezTo>
                    <a:pt x="33685" y="51508"/>
                    <a:pt x="40051" y="46420"/>
                    <a:pt x="37820" y="40731"/>
                  </a:cubicBezTo>
                  <a:cubicBezTo>
                    <a:pt x="37506" y="39930"/>
                    <a:pt x="37071" y="39601"/>
                    <a:pt x="36603" y="39601"/>
                  </a:cubicBezTo>
                  <a:cubicBezTo>
                    <a:pt x="35987" y="39601"/>
                    <a:pt x="35314" y="40170"/>
                    <a:pt x="34788" y="40981"/>
                  </a:cubicBezTo>
                  <a:cubicBezTo>
                    <a:pt x="33335" y="43228"/>
                    <a:pt x="30502" y="44391"/>
                    <a:pt x="27800" y="44391"/>
                  </a:cubicBezTo>
                  <a:cubicBezTo>
                    <a:pt x="24533" y="44391"/>
                    <a:pt x="21459" y="42691"/>
                    <a:pt x="21254" y="39152"/>
                  </a:cubicBezTo>
                  <a:cubicBezTo>
                    <a:pt x="21003" y="34565"/>
                    <a:pt x="25314" y="29904"/>
                    <a:pt x="27895" y="26069"/>
                  </a:cubicBezTo>
                  <a:cubicBezTo>
                    <a:pt x="33835" y="17222"/>
                    <a:pt x="32206" y="7372"/>
                    <a:pt x="25414" y="2360"/>
                  </a:cubicBezTo>
                  <a:cubicBezTo>
                    <a:pt x="23313" y="807"/>
                    <a:pt x="20849" y="1"/>
                    <a:pt x="18348"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162" name="Google Shape;7502;p51">
              <a:extLst>
                <a:ext uri="{FF2B5EF4-FFF2-40B4-BE49-F238E27FC236}">
                  <a16:creationId xmlns:a16="http://schemas.microsoft.com/office/drawing/2014/main" id="{F448545F-D19E-1DB9-FFEC-5DB6DB3A6A30}"/>
                </a:ext>
              </a:extLst>
            </p:cNvPr>
            <p:cNvSpPr/>
            <p:nvPr/>
          </p:nvSpPr>
          <p:spPr>
            <a:xfrm>
              <a:off x="4926225" y="2036375"/>
              <a:ext cx="484350" cy="318875"/>
            </a:xfrm>
            <a:custGeom>
              <a:avLst/>
              <a:gdLst/>
              <a:ahLst/>
              <a:cxnLst/>
              <a:rect l="l" t="t" r="r" b="b"/>
              <a:pathLst>
                <a:path w="19374" h="12755" extrusionOk="0">
                  <a:moveTo>
                    <a:pt x="13584" y="0"/>
                  </a:moveTo>
                  <a:cubicBezTo>
                    <a:pt x="10251" y="1479"/>
                    <a:pt x="7845" y="4461"/>
                    <a:pt x="4712" y="6316"/>
                  </a:cubicBezTo>
                  <a:cubicBezTo>
                    <a:pt x="4086" y="6692"/>
                    <a:pt x="3284" y="6943"/>
                    <a:pt x="2532" y="7243"/>
                  </a:cubicBezTo>
                  <a:cubicBezTo>
                    <a:pt x="1153" y="7820"/>
                    <a:pt x="0" y="8547"/>
                    <a:pt x="702" y="10451"/>
                  </a:cubicBezTo>
                  <a:cubicBezTo>
                    <a:pt x="1429" y="12456"/>
                    <a:pt x="6241" y="12181"/>
                    <a:pt x="8221" y="12481"/>
                  </a:cubicBezTo>
                  <a:cubicBezTo>
                    <a:pt x="9198" y="12623"/>
                    <a:pt x="10228" y="12754"/>
                    <a:pt x="11243" y="12754"/>
                  </a:cubicBezTo>
                  <a:cubicBezTo>
                    <a:pt x="12572" y="12754"/>
                    <a:pt x="13877" y="12529"/>
                    <a:pt x="15013" y="11805"/>
                  </a:cubicBezTo>
                  <a:cubicBezTo>
                    <a:pt x="16004" y="11174"/>
                    <a:pt x="17076" y="9977"/>
                    <a:pt x="18301" y="9977"/>
                  </a:cubicBezTo>
                  <a:cubicBezTo>
                    <a:pt x="18440" y="9977"/>
                    <a:pt x="18580" y="9992"/>
                    <a:pt x="18722" y="10025"/>
                  </a:cubicBezTo>
                  <a:cubicBezTo>
                    <a:pt x="19374" y="7469"/>
                    <a:pt x="17544" y="5414"/>
                    <a:pt x="16291" y="5288"/>
                  </a:cubicBezTo>
                  <a:cubicBezTo>
                    <a:pt x="17444" y="426"/>
                    <a:pt x="13635" y="25"/>
                    <a:pt x="13584"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163" name="Google Shape;7503;p51">
              <a:extLst>
                <a:ext uri="{FF2B5EF4-FFF2-40B4-BE49-F238E27FC236}">
                  <a16:creationId xmlns:a16="http://schemas.microsoft.com/office/drawing/2014/main" id="{82CF3E6D-3332-72D3-60F6-12C662B01368}"/>
                </a:ext>
              </a:extLst>
            </p:cNvPr>
            <p:cNvSpPr/>
            <p:nvPr/>
          </p:nvSpPr>
          <p:spPr>
            <a:xfrm>
              <a:off x="5137375" y="2147900"/>
              <a:ext cx="84599" cy="84599"/>
            </a:xfrm>
            <a:custGeom>
              <a:avLst/>
              <a:gdLst/>
              <a:ahLst/>
              <a:cxnLst/>
              <a:rect l="l" t="t" r="r" b="b"/>
              <a:pathLst>
                <a:path w="3184" h="3184" extrusionOk="0">
                  <a:moveTo>
                    <a:pt x="1605" y="1"/>
                  </a:moveTo>
                  <a:cubicBezTo>
                    <a:pt x="703" y="1"/>
                    <a:pt x="1" y="702"/>
                    <a:pt x="1" y="1605"/>
                  </a:cubicBezTo>
                  <a:cubicBezTo>
                    <a:pt x="1" y="2482"/>
                    <a:pt x="703" y="3184"/>
                    <a:pt x="1605" y="3184"/>
                  </a:cubicBezTo>
                  <a:cubicBezTo>
                    <a:pt x="2482" y="3184"/>
                    <a:pt x="3184" y="2482"/>
                    <a:pt x="3184" y="1605"/>
                  </a:cubicBezTo>
                  <a:cubicBezTo>
                    <a:pt x="3184" y="702"/>
                    <a:pt x="2482" y="1"/>
                    <a:pt x="160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64" name="Google Shape;7504;p51">
              <a:extLst>
                <a:ext uri="{FF2B5EF4-FFF2-40B4-BE49-F238E27FC236}">
                  <a16:creationId xmlns:a16="http://schemas.microsoft.com/office/drawing/2014/main" id="{80F0C464-1615-5EE7-A2BB-08AFCE53A629}"/>
                </a:ext>
              </a:extLst>
            </p:cNvPr>
            <p:cNvSpPr/>
            <p:nvPr/>
          </p:nvSpPr>
          <p:spPr>
            <a:xfrm>
              <a:off x="5261425" y="2190500"/>
              <a:ext cx="43900" cy="121575"/>
            </a:xfrm>
            <a:custGeom>
              <a:avLst/>
              <a:gdLst/>
              <a:ahLst/>
              <a:cxnLst/>
              <a:rect l="l" t="t" r="r" b="b"/>
              <a:pathLst>
                <a:path w="1756" h="4863" extrusionOk="0">
                  <a:moveTo>
                    <a:pt x="928" y="1"/>
                  </a:moveTo>
                  <a:lnTo>
                    <a:pt x="928" y="1"/>
                  </a:lnTo>
                  <a:cubicBezTo>
                    <a:pt x="1154" y="903"/>
                    <a:pt x="1329" y="1780"/>
                    <a:pt x="1229" y="2632"/>
                  </a:cubicBezTo>
                  <a:cubicBezTo>
                    <a:pt x="1179" y="3058"/>
                    <a:pt x="1054" y="3459"/>
                    <a:pt x="853" y="3835"/>
                  </a:cubicBezTo>
                  <a:cubicBezTo>
                    <a:pt x="653" y="4211"/>
                    <a:pt x="327" y="4512"/>
                    <a:pt x="1" y="4863"/>
                  </a:cubicBezTo>
                  <a:cubicBezTo>
                    <a:pt x="427" y="4687"/>
                    <a:pt x="878" y="4437"/>
                    <a:pt x="1154" y="4036"/>
                  </a:cubicBezTo>
                  <a:cubicBezTo>
                    <a:pt x="1455" y="3660"/>
                    <a:pt x="1655" y="3184"/>
                    <a:pt x="1705" y="2682"/>
                  </a:cubicBezTo>
                  <a:cubicBezTo>
                    <a:pt x="1755" y="2206"/>
                    <a:pt x="1705" y="1705"/>
                    <a:pt x="1580" y="1254"/>
                  </a:cubicBezTo>
                  <a:cubicBezTo>
                    <a:pt x="1430" y="803"/>
                    <a:pt x="1229" y="352"/>
                    <a:pt x="92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65" name="Google Shape;7505;p51">
              <a:extLst>
                <a:ext uri="{FF2B5EF4-FFF2-40B4-BE49-F238E27FC236}">
                  <a16:creationId xmlns:a16="http://schemas.microsoft.com/office/drawing/2014/main" id="{32BD8D4E-7ED4-DCC6-D8C4-9BE04C6C149D}"/>
                </a:ext>
              </a:extLst>
            </p:cNvPr>
            <p:cNvSpPr/>
            <p:nvPr/>
          </p:nvSpPr>
          <p:spPr>
            <a:xfrm>
              <a:off x="5308425" y="2208050"/>
              <a:ext cx="30100" cy="90250"/>
            </a:xfrm>
            <a:custGeom>
              <a:avLst/>
              <a:gdLst/>
              <a:ahLst/>
              <a:cxnLst/>
              <a:rect l="l" t="t" r="r" b="b"/>
              <a:pathLst>
                <a:path w="1204" h="3610" extrusionOk="0">
                  <a:moveTo>
                    <a:pt x="627" y="0"/>
                  </a:moveTo>
                  <a:lnTo>
                    <a:pt x="627" y="0"/>
                  </a:lnTo>
                  <a:cubicBezTo>
                    <a:pt x="702" y="351"/>
                    <a:pt x="753" y="677"/>
                    <a:pt x="778" y="978"/>
                  </a:cubicBezTo>
                  <a:cubicBezTo>
                    <a:pt x="803" y="1304"/>
                    <a:pt x="828" y="1630"/>
                    <a:pt x="803" y="1930"/>
                  </a:cubicBezTo>
                  <a:cubicBezTo>
                    <a:pt x="778" y="2256"/>
                    <a:pt x="702" y="2557"/>
                    <a:pt x="577" y="2833"/>
                  </a:cubicBezTo>
                  <a:cubicBezTo>
                    <a:pt x="427" y="3108"/>
                    <a:pt x="226" y="3359"/>
                    <a:pt x="1" y="3609"/>
                  </a:cubicBezTo>
                  <a:cubicBezTo>
                    <a:pt x="301" y="3484"/>
                    <a:pt x="627" y="3284"/>
                    <a:pt x="803" y="2983"/>
                  </a:cubicBezTo>
                  <a:cubicBezTo>
                    <a:pt x="1003" y="2682"/>
                    <a:pt x="1128" y="2331"/>
                    <a:pt x="1154" y="1980"/>
                  </a:cubicBezTo>
                  <a:cubicBezTo>
                    <a:pt x="1204" y="1254"/>
                    <a:pt x="1028" y="577"/>
                    <a:pt x="62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276" name="Google Shape;7506;p51">
              <a:extLst>
                <a:ext uri="{FF2B5EF4-FFF2-40B4-BE49-F238E27FC236}">
                  <a16:creationId xmlns:a16="http://schemas.microsoft.com/office/drawing/2014/main" id="{98384B7B-DECE-EF97-7753-3C53B74059D6}"/>
                </a:ext>
              </a:extLst>
            </p:cNvPr>
            <p:cNvSpPr/>
            <p:nvPr/>
          </p:nvSpPr>
          <p:spPr>
            <a:xfrm>
              <a:off x="5433750" y="2105925"/>
              <a:ext cx="213050" cy="281350"/>
            </a:xfrm>
            <a:custGeom>
              <a:avLst/>
              <a:gdLst/>
              <a:ahLst/>
              <a:cxnLst/>
              <a:rect l="l" t="t" r="r" b="b"/>
              <a:pathLst>
                <a:path w="8522" h="11254" extrusionOk="0">
                  <a:moveTo>
                    <a:pt x="6767" y="0"/>
                  </a:moveTo>
                  <a:cubicBezTo>
                    <a:pt x="6065" y="476"/>
                    <a:pt x="5489" y="1153"/>
                    <a:pt x="5188" y="1955"/>
                  </a:cubicBezTo>
                  <a:cubicBezTo>
                    <a:pt x="4837" y="2857"/>
                    <a:pt x="4812" y="3910"/>
                    <a:pt x="4286" y="4737"/>
                  </a:cubicBezTo>
                  <a:cubicBezTo>
                    <a:pt x="3509" y="5990"/>
                    <a:pt x="1955" y="6316"/>
                    <a:pt x="953" y="7344"/>
                  </a:cubicBezTo>
                  <a:cubicBezTo>
                    <a:pt x="577" y="7720"/>
                    <a:pt x="251" y="8196"/>
                    <a:pt x="0" y="8697"/>
                  </a:cubicBezTo>
                  <a:cubicBezTo>
                    <a:pt x="201" y="9198"/>
                    <a:pt x="326" y="9699"/>
                    <a:pt x="401" y="10176"/>
                  </a:cubicBezTo>
                  <a:cubicBezTo>
                    <a:pt x="451" y="10527"/>
                    <a:pt x="501" y="10877"/>
                    <a:pt x="501" y="11253"/>
                  </a:cubicBezTo>
                  <a:cubicBezTo>
                    <a:pt x="877" y="10953"/>
                    <a:pt x="1278" y="10577"/>
                    <a:pt x="1504" y="10426"/>
                  </a:cubicBezTo>
                  <a:cubicBezTo>
                    <a:pt x="2156" y="10075"/>
                    <a:pt x="2832" y="9775"/>
                    <a:pt x="3484" y="9424"/>
                  </a:cubicBezTo>
                  <a:cubicBezTo>
                    <a:pt x="4887" y="8697"/>
                    <a:pt x="6316" y="7619"/>
                    <a:pt x="6567" y="6040"/>
                  </a:cubicBezTo>
                  <a:cubicBezTo>
                    <a:pt x="6667" y="5389"/>
                    <a:pt x="6542" y="4687"/>
                    <a:pt x="6767" y="4060"/>
                  </a:cubicBezTo>
                  <a:cubicBezTo>
                    <a:pt x="7068" y="3208"/>
                    <a:pt x="7845" y="2682"/>
                    <a:pt x="8522" y="2080"/>
                  </a:cubicBezTo>
                  <a:cubicBezTo>
                    <a:pt x="7995" y="1329"/>
                    <a:pt x="7419" y="652"/>
                    <a:pt x="67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77" name="Google Shape;7507;p51">
              <a:extLst>
                <a:ext uri="{FF2B5EF4-FFF2-40B4-BE49-F238E27FC236}">
                  <a16:creationId xmlns:a16="http://schemas.microsoft.com/office/drawing/2014/main" id="{980FF7EB-76A9-16B5-994D-3CEFB949866E}"/>
                </a:ext>
              </a:extLst>
            </p:cNvPr>
            <p:cNvSpPr/>
            <p:nvPr/>
          </p:nvSpPr>
          <p:spPr>
            <a:xfrm>
              <a:off x="5384875" y="2472775"/>
              <a:ext cx="318950" cy="108200"/>
            </a:xfrm>
            <a:custGeom>
              <a:avLst/>
              <a:gdLst/>
              <a:ahLst/>
              <a:cxnLst/>
              <a:rect l="l" t="t" r="r" b="b"/>
              <a:pathLst>
                <a:path w="12758" h="4328" extrusionOk="0">
                  <a:moveTo>
                    <a:pt x="11187" y="0"/>
                  </a:moveTo>
                  <a:cubicBezTo>
                    <a:pt x="10697" y="0"/>
                    <a:pt x="10205" y="69"/>
                    <a:pt x="9725" y="213"/>
                  </a:cubicBezTo>
                  <a:cubicBezTo>
                    <a:pt x="8547" y="539"/>
                    <a:pt x="7469" y="1291"/>
                    <a:pt x="6216" y="1366"/>
                  </a:cubicBezTo>
                  <a:cubicBezTo>
                    <a:pt x="6142" y="1371"/>
                    <a:pt x="6068" y="1374"/>
                    <a:pt x="5994" y="1374"/>
                  </a:cubicBezTo>
                  <a:cubicBezTo>
                    <a:pt x="4944" y="1374"/>
                    <a:pt x="3913" y="897"/>
                    <a:pt x="2883" y="640"/>
                  </a:cubicBezTo>
                  <a:cubicBezTo>
                    <a:pt x="2582" y="583"/>
                    <a:pt x="2309" y="555"/>
                    <a:pt x="2033" y="555"/>
                  </a:cubicBezTo>
                  <a:cubicBezTo>
                    <a:pt x="1941" y="555"/>
                    <a:pt x="1849" y="558"/>
                    <a:pt x="1755" y="564"/>
                  </a:cubicBezTo>
                  <a:cubicBezTo>
                    <a:pt x="1354" y="1642"/>
                    <a:pt x="752" y="2645"/>
                    <a:pt x="0" y="3597"/>
                  </a:cubicBezTo>
                  <a:lnTo>
                    <a:pt x="25" y="3597"/>
                  </a:lnTo>
                  <a:cubicBezTo>
                    <a:pt x="237" y="3566"/>
                    <a:pt x="447" y="3552"/>
                    <a:pt x="657" y="3552"/>
                  </a:cubicBezTo>
                  <a:cubicBezTo>
                    <a:pt x="2229" y="3552"/>
                    <a:pt x="3776" y="4328"/>
                    <a:pt x="5374" y="4328"/>
                  </a:cubicBezTo>
                  <a:cubicBezTo>
                    <a:pt x="5437" y="4328"/>
                    <a:pt x="5501" y="4326"/>
                    <a:pt x="5564" y="4324"/>
                  </a:cubicBezTo>
                  <a:cubicBezTo>
                    <a:pt x="7344" y="4274"/>
                    <a:pt x="8948" y="3196"/>
                    <a:pt x="10727" y="3146"/>
                  </a:cubicBezTo>
                  <a:cubicBezTo>
                    <a:pt x="11103" y="3146"/>
                    <a:pt x="11479" y="3171"/>
                    <a:pt x="11855" y="3196"/>
                  </a:cubicBezTo>
                  <a:cubicBezTo>
                    <a:pt x="12256" y="2219"/>
                    <a:pt x="12557" y="1216"/>
                    <a:pt x="12757" y="239"/>
                  </a:cubicBezTo>
                  <a:cubicBezTo>
                    <a:pt x="12248" y="82"/>
                    <a:pt x="11719" y="0"/>
                    <a:pt x="1118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78" name="Google Shape;7508;p51">
              <a:extLst>
                <a:ext uri="{FF2B5EF4-FFF2-40B4-BE49-F238E27FC236}">
                  <a16:creationId xmlns:a16="http://schemas.microsoft.com/office/drawing/2014/main" id="{5F9B141E-88A9-D2E7-9B6E-5F1C616072FC}"/>
                </a:ext>
              </a:extLst>
            </p:cNvPr>
            <p:cNvSpPr/>
            <p:nvPr/>
          </p:nvSpPr>
          <p:spPr>
            <a:xfrm>
              <a:off x="5218200" y="2661675"/>
              <a:ext cx="303925" cy="201800"/>
            </a:xfrm>
            <a:custGeom>
              <a:avLst/>
              <a:gdLst/>
              <a:ahLst/>
              <a:cxnLst/>
              <a:rect l="l" t="t" r="r" b="b"/>
              <a:pathLst>
                <a:path w="12157" h="8072" extrusionOk="0">
                  <a:moveTo>
                    <a:pt x="2582" y="1"/>
                  </a:moveTo>
                  <a:cubicBezTo>
                    <a:pt x="2482" y="101"/>
                    <a:pt x="2407" y="176"/>
                    <a:pt x="2331" y="252"/>
                  </a:cubicBezTo>
                  <a:cubicBezTo>
                    <a:pt x="1429" y="1179"/>
                    <a:pt x="677" y="2206"/>
                    <a:pt x="1" y="3284"/>
                  </a:cubicBezTo>
                  <a:cubicBezTo>
                    <a:pt x="26" y="3309"/>
                    <a:pt x="51" y="3309"/>
                    <a:pt x="76" y="3334"/>
                  </a:cubicBezTo>
                  <a:cubicBezTo>
                    <a:pt x="778" y="3635"/>
                    <a:pt x="1529" y="3710"/>
                    <a:pt x="2281" y="3810"/>
                  </a:cubicBezTo>
                  <a:cubicBezTo>
                    <a:pt x="3334" y="3936"/>
                    <a:pt x="4362" y="4136"/>
                    <a:pt x="5314" y="4587"/>
                  </a:cubicBezTo>
                  <a:cubicBezTo>
                    <a:pt x="6592" y="5214"/>
                    <a:pt x="7620" y="6242"/>
                    <a:pt x="8798" y="7044"/>
                  </a:cubicBezTo>
                  <a:cubicBezTo>
                    <a:pt x="9424" y="7470"/>
                    <a:pt x="10126" y="7846"/>
                    <a:pt x="10853" y="8071"/>
                  </a:cubicBezTo>
                  <a:cubicBezTo>
                    <a:pt x="11229" y="7319"/>
                    <a:pt x="11680" y="6567"/>
                    <a:pt x="12156" y="5815"/>
                  </a:cubicBezTo>
                  <a:cubicBezTo>
                    <a:pt x="11780" y="5740"/>
                    <a:pt x="11379" y="5665"/>
                    <a:pt x="11028" y="5565"/>
                  </a:cubicBezTo>
                  <a:cubicBezTo>
                    <a:pt x="8998" y="4938"/>
                    <a:pt x="7745" y="2933"/>
                    <a:pt x="6041" y="1630"/>
                  </a:cubicBezTo>
                  <a:cubicBezTo>
                    <a:pt x="5139" y="928"/>
                    <a:pt x="3860" y="302"/>
                    <a:pt x="258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79" name="Google Shape;7509;p51">
              <a:extLst>
                <a:ext uri="{FF2B5EF4-FFF2-40B4-BE49-F238E27FC236}">
                  <a16:creationId xmlns:a16="http://schemas.microsoft.com/office/drawing/2014/main" id="{4EDC2837-F9A3-6085-E4EE-D8EF03472686}"/>
                </a:ext>
              </a:extLst>
            </p:cNvPr>
            <p:cNvSpPr/>
            <p:nvPr/>
          </p:nvSpPr>
          <p:spPr>
            <a:xfrm>
              <a:off x="5151150" y="2927000"/>
              <a:ext cx="314575" cy="115425"/>
            </a:xfrm>
            <a:custGeom>
              <a:avLst/>
              <a:gdLst/>
              <a:ahLst/>
              <a:cxnLst/>
              <a:rect l="l" t="t" r="r" b="b"/>
              <a:pathLst>
                <a:path w="12583" h="4617" extrusionOk="0">
                  <a:moveTo>
                    <a:pt x="1867" y="0"/>
                  </a:moveTo>
                  <a:cubicBezTo>
                    <a:pt x="1738" y="0"/>
                    <a:pt x="1609" y="5"/>
                    <a:pt x="1480" y="15"/>
                  </a:cubicBezTo>
                  <a:cubicBezTo>
                    <a:pt x="1079" y="40"/>
                    <a:pt x="602" y="140"/>
                    <a:pt x="126" y="340"/>
                  </a:cubicBezTo>
                  <a:cubicBezTo>
                    <a:pt x="1" y="1769"/>
                    <a:pt x="76" y="3172"/>
                    <a:pt x="302" y="4501"/>
                  </a:cubicBezTo>
                  <a:cubicBezTo>
                    <a:pt x="1054" y="4350"/>
                    <a:pt x="1780" y="4075"/>
                    <a:pt x="2257" y="3924"/>
                  </a:cubicBezTo>
                  <a:cubicBezTo>
                    <a:pt x="2829" y="3762"/>
                    <a:pt x="3419" y="3693"/>
                    <a:pt x="4012" y="3693"/>
                  </a:cubicBezTo>
                  <a:cubicBezTo>
                    <a:pt x="4797" y="3693"/>
                    <a:pt x="5585" y="3814"/>
                    <a:pt x="6342" y="3999"/>
                  </a:cubicBezTo>
                  <a:cubicBezTo>
                    <a:pt x="7194" y="4200"/>
                    <a:pt x="8021" y="4476"/>
                    <a:pt x="8898" y="4576"/>
                  </a:cubicBezTo>
                  <a:cubicBezTo>
                    <a:pt x="9149" y="4604"/>
                    <a:pt x="9400" y="4617"/>
                    <a:pt x="9648" y="4617"/>
                  </a:cubicBezTo>
                  <a:cubicBezTo>
                    <a:pt x="10516" y="4617"/>
                    <a:pt x="11369" y="4459"/>
                    <a:pt x="12206" y="4225"/>
                  </a:cubicBezTo>
                  <a:cubicBezTo>
                    <a:pt x="12332" y="4200"/>
                    <a:pt x="12457" y="4150"/>
                    <a:pt x="12582" y="4125"/>
                  </a:cubicBezTo>
                  <a:cubicBezTo>
                    <a:pt x="12407" y="3624"/>
                    <a:pt x="12307" y="3097"/>
                    <a:pt x="12257" y="2521"/>
                  </a:cubicBezTo>
                  <a:cubicBezTo>
                    <a:pt x="12232" y="1869"/>
                    <a:pt x="12282" y="1218"/>
                    <a:pt x="12432" y="566"/>
                  </a:cubicBezTo>
                  <a:lnTo>
                    <a:pt x="12257" y="566"/>
                  </a:lnTo>
                  <a:cubicBezTo>
                    <a:pt x="11304" y="691"/>
                    <a:pt x="10427" y="1142"/>
                    <a:pt x="9500" y="1318"/>
                  </a:cubicBezTo>
                  <a:cubicBezTo>
                    <a:pt x="9211" y="1367"/>
                    <a:pt x="8920" y="1389"/>
                    <a:pt x="8628" y="1389"/>
                  </a:cubicBezTo>
                  <a:cubicBezTo>
                    <a:pt x="7575" y="1389"/>
                    <a:pt x="6504" y="1105"/>
                    <a:pt x="5465" y="791"/>
                  </a:cubicBezTo>
                  <a:cubicBezTo>
                    <a:pt x="4286" y="406"/>
                    <a:pt x="3087" y="0"/>
                    <a:pt x="18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0" name="Google Shape;7510;p51">
              <a:extLst>
                <a:ext uri="{FF2B5EF4-FFF2-40B4-BE49-F238E27FC236}">
                  <a16:creationId xmlns:a16="http://schemas.microsoft.com/office/drawing/2014/main" id="{106A97A9-C241-27BC-FB25-73A1D2F8D535}"/>
                </a:ext>
              </a:extLst>
            </p:cNvPr>
            <p:cNvSpPr/>
            <p:nvPr/>
          </p:nvSpPr>
          <p:spPr>
            <a:xfrm>
              <a:off x="5277100" y="3098400"/>
              <a:ext cx="306425" cy="208050"/>
            </a:xfrm>
            <a:custGeom>
              <a:avLst/>
              <a:gdLst/>
              <a:ahLst/>
              <a:cxnLst/>
              <a:rect l="l" t="t" r="r" b="b"/>
              <a:pathLst>
                <a:path w="12257" h="8322" extrusionOk="0">
                  <a:moveTo>
                    <a:pt x="9950" y="1"/>
                  </a:moveTo>
                  <a:cubicBezTo>
                    <a:pt x="9249" y="1204"/>
                    <a:pt x="7971" y="2106"/>
                    <a:pt x="6642" y="2732"/>
                  </a:cubicBezTo>
                  <a:cubicBezTo>
                    <a:pt x="5189" y="3409"/>
                    <a:pt x="3635" y="3835"/>
                    <a:pt x="2181" y="4537"/>
                  </a:cubicBezTo>
                  <a:cubicBezTo>
                    <a:pt x="1329" y="4938"/>
                    <a:pt x="477" y="5489"/>
                    <a:pt x="1" y="6291"/>
                  </a:cubicBezTo>
                  <a:cubicBezTo>
                    <a:pt x="828" y="7043"/>
                    <a:pt x="1730" y="7745"/>
                    <a:pt x="2707" y="8321"/>
                  </a:cubicBezTo>
                  <a:cubicBezTo>
                    <a:pt x="3359" y="7118"/>
                    <a:pt x="4587" y="6191"/>
                    <a:pt x="5865" y="5540"/>
                  </a:cubicBezTo>
                  <a:cubicBezTo>
                    <a:pt x="7419" y="4738"/>
                    <a:pt x="9123" y="4161"/>
                    <a:pt x="10477" y="3083"/>
                  </a:cubicBezTo>
                  <a:cubicBezTo>
                    <a:pt x="11279" y="2482"/>
                    <a:pt x="11930" y="1655"/>
                    <a:pt x="12256" y="778"/>
                  </a:cubicBezTo>
                  <a:cubicBezTo>
                    <a:pt x="11429" y="627"/>
                    <a:pt x="10652" y="377"/>
                    <a:pt x="995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1" name="Google Shape;7511;p51">
              <a:extLst>
                <a:ext uri="{FF2B5EF4-FFF2-40B4-BE49-F238E27FC236}">
                  <a16:creationId xmlns:a16="http://schemas.microsoft.com/office/drawing/2014/main" id="{D5CE0061-D241-D74D-31CC-F99F67E4A875}"/>
                </a:ext>
              </a:extLst>
            </p:cNvPr>
            <p:cNvSpPr/>
            <p:nvPr/>
          </p:nvSpPr>
          <p:spPr>
            <a:xfrm>
              <a:off x="5612950" y="3104675"/>
              <a:ext cx="119075" cy="239375"/>
            </a:xfrm>
            <a:custGeom>
              <a:avLst/>
              <a:gdLst/>
              <a:ahLst/>
              <a:cxnLst/>
              <a:rect l="l" t="t" r="r" b="b"/>
              <a:pathLst>
                <a:path w="4763" h="9575" extrusionOk="0">
                  <a:moveTo>
                    <a:pt x="3785" y="0"/>
                  </a:moveTo>
                  <a:cubicBezTo>
                    <a:pt x="3108" y="276"/>
                    <a:pt x="2381" y="451"/>
                    <a:pt x="1654" y="552"/>
                  </a:cubicBezTo>
                  <a:cubicBezTo>
                    <a:pt x="1805" y="877"/>
                    <a:pt x="1980" y="1178"/>
                    <a:pt x="2055" y="1404"/>
                  </a:cubicBezTo>
                  <a:cubicBezTo>
                    <a:pt x="2381" y="2507"/>
                    <a:pt x="2281" y="3760"/>
                    <a:pt x="1704" y="4787"/>
                  </a:cubicBezTo>
                  <a:cubicBezTo>
                    <a:pt x="1404" y="5364"/>
                    <a:pt x="978" y="5840"/>
                    <a:pt x="652" y="6391"/>
                  </a:cubicBezTo>
                  <a:cubicBezTo>
                    <a:pt x="126" y="7369"/>
                    <a:pt x="0" y="8522"/>
                    <a:pt x="276" y="9574"/>
                  </a:cubicBezTo>
                  <a:cubicBezTo>
                    <a:pt x="602" y="9499"/>
                    <a:pt x="928" y="9424"/>
                    <a:pt x="1253" y="9324"/>
                  </a:cubicBezTo>
                  <a:cubicBezTo>
                    <a:pt x="1629" y="9198"/>
                    <a:pt x="2030" y="9048"/>
                    <a:pt x="2431" y="8898"/>
                  </a:cubicBezTo>
                  <a:cubicBezTo>
                    <a:pt x="2481" y="8497"/>
                    <a:pt x="2481" y="8070"/>
                    <a:pt x="2557" y="7669"/>
                  </a:cubicBezTo>
                  <a:cubicBezTo>
                    <a:pt x="2832" y="6065"/>
                    <a:pt x="4136" y="4812"/>
                    <a:pt x="4511" y="3233"/>
                  </a:cubicBezTo>
                  <a:cubicBezTo>
                    <a:pt x="4762" y="2106"/>
                    <a:pt x="4461" y="903"/>
                    <a:pt x="378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2" name="Google Shape;7512;p51">
              <a:extLst>
                <a:ext uri="{FF2B5EF4-FFF2-40B4-BE49-F238E27FC236}">
                  <a16:creationId xmlns:a16="http://schemas.microsoft.com/office/drawing/2014/main" id="{E974CD48-E03A-AB19-9CD6-FD1A54DF2231}"/>
                </a:ext>
              </a:extLst>
            </p:cNvPr>
            <p:cNvSpPr/>
            <p:nvPr/>
          </p:nvSpPr>
          <p:spPr>
            <a:xfrm>
              <a:off x="5781500" y="3009425"/>
              <a:ext cx="97125" cy="182350"/>
            </a:xfrm>
            <a:custGeom>
              <a:avLst/>
              <a:gdLst/>
              <a:ahLst/>
              <a:cxnLst/>
              <a:rect l="l" t="t" r="r" b="b"/>
              <a:pathLst>
                <a:path w="3885" h="7294" extrusionOk="0">
                  <a:moveTo>
                    <a:pt x="1554" y="1"/>
                  </a:moveTo>
                  <a:cubicBezTo>
                    <a:pt x="1203" y="226"/>
                    <a:pt x="877" y="602"/>
                    <a:pt x="577" y="1053"/>
                  </a:cubicBezTo>
                  <a:cubicBezTo>
                    <a:pt x="401" y="1304"/>
                    <a:pt x="226" y="1555"/>
                    <a:pt x="0" y="1805"/>
                  </a:cubicBezTo>
                  <a:cubicBezTo>
                    <a:pt x="827" y="2357"/>
                    <a:pt x="1479" y="3209"/>
                    <a:pt x="1754" y="4186"/>
                  </a:cubicBezTo>
                  <a:cubicBezTo>
                    <a:pt x="1930" y="4813"/>
                    <a:pt x="1955" y="5464"/>
                    <a:pt x="2130" y="6066"/>
                  </a:cubicBezTo>
                  <a:cubicBezTo>
                    <a:pt x="2256" y="6517"/>
                    <a:pt x="2456" y="6918"/>
                    <a:pt x="2707" y="7294"/>
                  </a:cubicBezTo>
                  <a:cubicBezTo>
                    <a:pt x="3258" y="6492"/>
                    <a:pt x="3659" y="5615"/>
                    <a:pt x="3885" y="4713"/>
                  </a:cubicBezTo>
                  <a:cubicBezTo>
                    <a:pt x="3409" y="3535"/>
                    <a:pt x="3308" y="2181"/>
                    <a:pt x="2632" y="1103"/>
                  </a:cubicBezTo>
                  <a:cubicBezTo>
                    <a:pt x="2356" y="677"/>
                    <a:pt x="1980" y="276"/>
                    <a:pt x="155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3" name="Google Shape;7513;p51">
              <a:extLst>
                <a:ext uri="{FF2B5EF4-FFF2-40B4-BE49-F238E27FC236}">
                  <a16:creationId xmlns:a16="http://schemas.microsoft.com/office/drawing/2014/main" id="{87104822-A5CA-DB23-D06F-A2BE4D653093}"/>
                </a:ext>
              </a:extLst>
            </p:cNvPr>
            <p:cNvSpPr/>
            <p:nvPr/>
          </p:nvSpPr>
          <p:spPr>
            <a:xfrm>
              <a:off x="5289625" y="2688575"/>
              <a:ext cx="359675" cy="263700"/>
            </a:xfrm>
            <a:custGeom>
              <a:avLst/>
              <a:gdLst/>
              <a:ahLst/>
              <a:cxnLst/>
              <a:rect l="l" t="t" r="r" b="b"/>
              <a:pathLst>
                <a:path w="14387" h="10548" extrusionOk="0">
                  <a:moveTo>
                    <a:pt x="10890" y="1"/>
                  </a:moveTo>
                  <a:cubicBezTo>
                    <a:pt x="7220" y="1"/>
                    <a:pt x="1" y="5090"/>
                    <a:pt x="3359" y="8449"/>
                  </a:cubicBezTo>
                  <a:cubicBezTo>
                    <a:pt x="4577" y="9651"/>
                    <a:pt x="6949" y="10547"/>
                    <a:pt x="9106" y="10547"/>
                  </a:cubicBezTo>
                  <a:cubicBezTo>
                    <a:pt x="10546" y="10547"/>
                    <a:pt x="11890" y="10148"/>
                    <a:pt x="12733" y="9176"/>
                  </a:cubicBezTo>
                  <a:cubicBezTo>
                    <a:pt x="14036" y="7672"/>
                    <a:pt x="14387" y="5516"/>
                    <a:pt x="13936" y="3612"/>
                  </a:cubicBezTo>
                  <a:cubicBezTo>
                    <a:pt x="13660" y="2434"/>
                    <a:pt x="13084" y="604"/>
                    <a:pt x="11830" y="153"/>
                  </a:cubicBezTo>
                  <a:cubicBezTo>
                    <a:pt x="11805" y="128"/>
                    <a:pt x="11805" y="128"/>
                    <a:pt x="11780" y="128"/>
                  </a:cubicBezTo>
                  <a:cubicBezTo>
                    <a:pt x="11519" y="41"/>
                    <a:pt x="11219" y="1"/>
                    <a:pt x="1089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4" name="Google Shape;7514;p51">
              <a:extLst>
                <a:ext uri="{FF2B5EF4-FFF2-40B4-BE49-F238E27FC236}">
                  <a16:creationId xmlns:a16="http://schemas.microsoft.com/office/drawing/2014/main" id="{62CEF028-EFAD-1E0E-2F1C-548EF7E37492}"/>
                </a:ext>
              </a:extLst>
            </p:cNvPr>
            <p:cNvSpPr/>
            <p:nvPr/>
          </p:nvSpPr>
          <p:spPr>
            <a:xfrm>
              <a:off x="5500775" y="2688675"/>
              <a:ext cx="148525" cy="263750"/>
            </a:xfrm>
            <a:custGeom>
              <a:avLst/>
              <a:gdLst/>
              <a:ahLst/>
              <a:cxnLst/>
              <a:rect l="l" t="t" r="r" b="b"/>
              <a:pathLst>
                <a:path w="5941" h="10550" extrusionOk="0">
                  <a:moveTo>
                    <a:pt x="2473" y="1"/>
                  </a:moveTo>
                  <a:cubicBezTo>
                    <a:pt x="1937" y="1"/>
                    <a:pt x="1322" y="111"/>
                    <a:pt x="678" y="299"/>
                  </a:cubicBezTo>
                  <a:cubicBezTo>
                    <a:pt x="753" y="324"/>
                    <a:pt x="828" y="324"/>
                    <a:pt x="878" y="349"/>
                  </a:cubicBezTo>
                  <a:cubicBezTo>
                    <a:pt x="903" y="349"/>
                    <a:pt x="903" y="349"/>
                    <a:pt x="928" y="375"/>
                  </a:cubicBezTo>
                  <a:cubicBezTo>
                    <a:pt x="2181" y="826"/>
                    <a:pt x="2758" y="2655"/>
                    <a:pt x="3034" y="3808"/>
                  </a:cubicBezTo>
                  <a:cubicBezTo>
                    <a:pt x="3485" y="5713"/>
                    <a:pt x="3134" y="7893"/>
                    <a:pt x="1831" y="9397"/>
                  </a:cubicBezTo>
                  <a:cubicBezTo>
                    <a:pt x="1354" y="9949"/>
                    <a:pt x="728" y="10299"/>
                    <a:pt x="1" y="10525"/>
                  </a:cubicBezTo>
                  <a:cubicBezTo>
                    <a:pt x="213" y="10541"/>
                    <a:pt x="425" y="10549"/>
                    <a:pt x="635" y="10549"/>
                  </a:cubicBezTo>
                  <a:cubicBezTo>
                    <a:pt x="2082" y="10549"/>
                    <a:pt x="3433" y="10157"/>
                    <a:pt x="4287" y="9172"/>
                  </a:cubicBezTo>
                  <a:cubicBezTo>
                    <a:pt x="5590" y="7668"/>
                    <a:pt x="5941" y="5512"/>
                    <a:pt x="5490" y="3608"/>
                  </a:cubicBezTo>
                  <a:cubicBezTo>
                    <a:pt x="5214" y="2430"/>
                    <a:pt x="4638" y="600"/>
                    <a:pt x="3384" y="149"/>
                  </a:cubicBezTo>
                  <a:cubicBezTo>
                    <a:pt x="3359" y="124"/>
                    <a:pt x="3359" y="124"/>
                    <a:pt x="3334" y="124"/>
                  </a:cubicBezTo>
                  <a:cubicBezTo>
                    <a:pt x="3082" y="40"/>
                    <a:pt x="2791" y="1"/>
                    <a:pt x="24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85" name="Google Shape;7515;p51">
              <a:extLst>
                <a:ext uri="{FF2B5EF4-FFF2-40B4-BE49-F238E27FC236}">
                  <a16:creationId xmlns:a16="http://schemas.microsoft.com/office/drawing/2014/main" id="{1CF96BD3-713C-CA9F-70F4-98E57DD734B7}"/>
                </a:ext>
              </a:extLst>
            </p:cNvPr>
            <p:cNvSpPr/>
            <p:nvPr/>
          </p:nvSpPr>
          <p:spPr>
            <a:xfrm>
              <a:off x="5374850" y="2749925"/>
              <a:ext cx="140375" cy="80950"/>
            </a:xfrm>
            <a:custGeom>
              <a:avLst/>
              <a:gdLst/>
              <a:ahLst/>
              <a:cxnLst/>
              <a:rect l="l" t="t" r="r" b="b"/>
              <a:pathLst>
                <a:path w="5615" h="3238" extrusionOk="0">
                  <a:moveTo>
                    <a:pt x="5420" y="1"/>
                  </a:moveTo>
                  <a:cubicBezTo>
                    <a:pt x="4926" y="1"/>
                    <a:pt x="4433" y="98"/>
                    <a:pt x="3960" y="255"/>
                  </a:cubicBezTo>
                  <a:cubicBezTo>
                    <a:pt x="3409" y="431"/>
                    <a:pt x="2933" y="732"/>
                    <a:pt x="2482" y="1032"/>
                  </a:cubicBezTo>
                  <a:cubicBezTo>
                    <a:pt x="1554" y="1634"/>
                    <a:pt x="702" y="2361"/>
                    <a:pt x="25" y="3188"/>
                  </a:cubicBezTo>
                  <a:cubicBezTo>
                    <a:pt x="0" y="3213"/>
                    <a:pt x="0" y="3213"/>
                    <a:pt x="25" y="3238"/>
                  </a:cubicBezTo>
                  <a:lnTo>
                    <a:pt x="50" y="3238"/>
                  </a:lnTo>
                  <a:cubicBezTo>
                    <a:pt x="451" y="2862"/>
                    <a:pt x="878" y="2511"/>
                    <a:pt x="1304" y="2210"/>
                  </a:cubicBezTo>
                  <a:cubicBezTo>
                    <a:pt x="1755" y="1884"/>
                    <a:pt x="2206" y="1609"/>
                    <a:pt x="2682" y="1358"/>
                  </a:cubicBezTo>
                  <a:cubicBezTo>
                    <a:pt x="3133" y="1107"/>
                    <a:pt x="3659" y="932"/>
                    <a:pt x="4136" y="706"/>
                  </a:cubicBezTo>
                  <a:cubicBezTo>
                    <a:pt x="4612" y="481"/>
                    <a:pt x="5113" y="305"/>
                    <a:pt x="5614" y="55"/>
                  </a:cubicBezTo>
                  <a:cubicBezTo>
                    <a:pt x="5614" y="55"/>
                    <a:pt x="5614" y="55"/>
                    <a:pt x="5614" y="30"/>
                  </a:cubicBezTo>
                  <a:cubicBezTo>
                    <a:pt x="5614" y="30"/>
                    <a:pt x="5614" y="5"/>
                    <a:pt x="5589" y="5"/>
                  </a:cubicBezTo>
                  <a:cubicBezTo>
                    <a:pt x="5533" y="2"/>
                    <a:pt x="5477" y="1"/>
                    <a:pt x="542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286" name="Google Shape;7516;p51">
              <a:extLst>
                <a:ext uri="{FF2B5EF4-FFF2-40B4-BE49-F238E27FC236}">
                  <a16:creationId xmlns:a16="http://schemas.microsoft.com/office/drawing/2014/main" id="{16F91248-F843-EA2E-D7A6-E248B62ACE3E}"/>
                </a:ext>
              </a:extLst>
            </p:cNvPr>
            <p:cNvSpPr/>
            <p:nvPr/>
          </p:nvSpPr>
          <p:spPr>
            <a:xfrm>
              <a:off x="5369825" y="2815200"/>
              <a:ext cx="177975" cy="42550"/>
            </a:xfrm>
            <a:custGeom>
              <a:avLst/>
              <a:gdLst/>
              <a:ahLst/>
              <a:cxnLst/>
              <a:rect l="l" t="t" r="r" b="b"/>
              <a:pathLst>
                <a:path w="7119" h="1702" extrusionOk="0">
                  <a:moveTo>
                    <a:pt x="7094" y="0"/>
                  </a:moveTo>
                  <a:cubicBezTo>
                    <a:pt x="6492" y="176"/>
                    <a:pt x="5916" y="326"/>
                    <a:pt x="5339" y="451"/>
                  </a:cubicBezTo>
                  <a:cubicBezTo>
                    <a:pt x="4763" y="602"/>
                    <a:pt x="4186" y="802"/>
                    <a:pt x="3585" y="953"/>
                  </a:cubicBezTo>
                  <a:cubicBezTo>
                    <a:pt x="3008" y="1103"/>
                    <a:pt x="2407" y="1253"/>
                    <a:pt x="1830" y="1354"/>
                  </a:cubicBezTo>
                  <a:cubicBezTo>
                    <a:pt x="1229" y="1479"/>
                    <a:pt x="627" y="1629"/>
                    <a:pt x="51" y="1629"/>
                  </a:cubicBezTo>
                  <a:lnTo>
                    <a:pt x="26" y="1629"/>
                  </a:lnTo>
                  <a:cubicBezTo>
                    <a:pt x="1" y="1629"/>
                    <a:pt x="1" y="1654"/>
                    <a:pt x="1" y="1654"/>
                  </a:cubicBezTo>
                  <a:cubicBezTo>
                    <a:pt x="1" y="1654"/>
                    <a:pt x="1" y="1679"/>
                    <a:pt x="26" y="1679"/>
                  </a:cubicBezTo>
                  <a:cubicBezTo>
                    <a:pt x="134" y="1696"/>
                    <a:pt x="238" y="1702"/>
                    <a:pt x="339" y="1702"/>
                  </a:cubicBezTo>
                  <a:cubicBezTo>
                    <a:pt x="541" y="1702"/>
                    <a:pt x="736" y="1679"/>
                    <a:pt x="953" y="1679"/>
                  </a:cubicBezTo>
                  <a:cubicBezTo>
                    <a:pt x="1254" y="1654"/>
                    <a:pt x="1555" y="1629"/>
                    <a:pt x="1855" y="1604"/>
                  </a:cubicBezTo>
                  <a:cubicBezTo>
                    <a:pt x="2457" y="1529"/>
                    <a:pt x="3084" y="1429"/>
                    <a:pt x="3685" y="1329"/>
                  </a:cubicBezTo>
                  <a:cubicBezTo>
                    <a:pt x="4287" y="1228"/>
                    <a:pt x="4888" y="1128"/>
                    <a:pt x="5465" y="928"/>
                  </a:cubicBezTo>
                  <a:cubicBezTo>
                    <a:pt x="6066" y="727"/>
                    <a:pt x="6642" y="451"/>
                    <a:pt x="7119" y="50"/>
                  </a:cubicBezTo>
                  <a:cubicBezTo>
                    <a:pt x="7119" y="50"/>
                    <a:pt x="7119" y="25"/>
                    <a:pt x="7119" y="25"/>
                  </a:cubicBezTo>
                  <a:cubicBezTo>
                    <a:pt x="7119" y="0"/>
                    <a:pt x="7094" y="0"/>
                    <a:pt x="709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287" name="Google Shape;7517;p51">
              <a:extLst>
                <a:ext uri="{FF2B5EF4-FFF2-40B4-BE49-F238E27FC236}">
                  <a16:creationId xmlns:a16="http://schemas.microsoft.com/office/drawing/2014/main" id="{7031E249-87E5-F150-DA2A-347CC046962C}"/>
                </a:ext>
              </a:extLst>
            </p:cNvPr>
            <p:cNvSpPr/>
            <p:nvPr/>
          </p:nvSpPr>
          <p:spPr>
            <a:xfrm>
              <a:off x="5400525" y="2889125"/>
              <a:ext cx="119075" cy="29050"/>
            </a:xfrm>
            <a:custGeom>
              <a:avLst/>
              <a:gdLst/>
              <a:ahLst/>
              <a:cxnLst/>
              <a:rect l="l" t="t" r="r" b="b"/>
              <a:pathLst>
                <a:path w="4763" h="1162" extrusionOk="0">
                  <a:moveTo>
                    <a:pt x="1" y="1"/>
                  </a:moveTo>
                  <a:cubicBezTo>
                    <a:pt x="1" y="26"/>
                    <a:pt x="1" y="26"/>
                    <a:pt x="1" y="51"/>
                  </a:cubicBezTo>
                  <a:cubicBezTo>
                    <a:pt x="753" y="377"/>
                    <a:pt x="1530" y="627"/>
                    <a:pt x="2307" y="853"/>
                  </a:cubicBezTo>
                  <a:cubicBezTo>
                    <a:pt x="2708" y="953"/>
                    <a:pt x="3084" y="1103"/>
                    <a:pt x="3510" y="1129"/>
                  </a:cubicBezTo>
                  <a:cubicBezTo>
                    <a:pt x="3676" y="1149"/>
                    <a:pt x="3842" y="1161"/>
                    <a:pt x="4010" y="1161"/>
                  </a:cubicBezTo>
                  <a:cubicBezTo>
                    <a:pt x="4247" y="1161"/>
                    <a:pt x="4488" y="1137"/>
                    <a:pt x="4738" y="1078"/>
                  </a:cubicBezTo>
                  <a:lnTo>
                    <a:pt x="4763" y="1078"/>
                  </a:lnTo>
                  <a:cubicBezTo>
                    <a:pt x="4763" y="1053"/>
                    <a:pt x="4763" y="1028"/>
                    <a:pt x="4738" y="1028"/>
                  </a:cubicBezTo>
                  <a:cubicBezTo>
                    <a:pt x="4362" y="853"/>
                    <a:pt x="3961" y="753"/>
                    <a:pt x="3585" y="652"/>
                  </a:cubicBezTo>
                  <a:cubicBezTo>
                    <a:pt x="3184" y="552"/>
                    <a:pt x="2783" y="527"/>
                    <a:pt x="2407" y="477"/>
                  </a:cubicBezTo>
                  <a:cubicBezTo>
                    <a:pt x="2006" y="402"/>
                    <a:pt x="1605" y="326"/>
                    <a:pt x="1204" y="251"/>
                  </a:cubicBezTo>
                  <a:cubicBezTo>
                    <a:pt x="803" y="176"/>
                    <a:pt x="427" y="101"/>
                    <a:pt x="2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288" name="Google Shape;7518;p51">
              <a:extLst>
                <a:ext uri="{FF2B5EF4-FFF2-40B4-BE49-F238E27FC236}">
                  <a16:creationId xmlns:a16="http://schemas.microsoft.com/office/drawing/2014/main" id="{6A370751-89B3-A6F9-7017-B5376DFAF5BF}"/>
                </a:ext>
              </a:extLst>
            </p:cNvPr>
            <p:cNvSpPr/>
            <p:nvPr/>
          </p:nvSpPr>
          <p:spPr>
            <a:xfrm>
              <a:off x="5102025" y="2268900"/>
              <a:ext cx="701425" cy="1086750"/>
            </a:xfrm>
            <a:custGeom>
              <a:avLst/>
              <a:gdLst/>
              <a:ahLst/>
              <a:cxnLst/>
              <a:rect l="l" t="t" r="r" b="b"/>
              <a:pathLst>
                <a:path w="28057" h="43470" extrusionOk="0">
                  <a:moveTo>
                    <a:pt x="12811" y="0"/>
                  </a:moveTo>
                  <a:cubicBezTo>
                    <a:pt x="11225" y="0"/>
                    <a:pt x="9786" y="1175"/>
                    <a:pt x="9786" y="1175"/>
                  </a:cubicBezTo>
                  <a:cubicBezTo>
                    <a:pt x="10265" y="896"/>
                    <a:pt x="10760" y="680"/>
                    <a:pt x="11284" y="680"/>
                  </a:cubicBezTo>
                  <a:cubicBezTo>
                    <a:pt x="11418" y="680"/>
                    <a:pt x="11553" y="694"/>
                    <a:pt x="11690" y="724"/>
                  </a:cubicBezTo>
                  <a:cubicBezTo>
                    <a:pt x="12968" y="1000"/>
                    <a:pt x="13495" y="2504"/>
                    <a:pt x="13670" y="3657"/>
                  </a:cubicBezTo>
                  <a:cubicBezTo>
                    <a:pt x="14121" y="6689"/>
                    <a:pt x="13044" y="9797"/>
                    <a:pt x="10938" y="12178"/>
                  </a:cubicBezTo>
                  <a:cubicBezTo>
                    <a:pt x="9735" y="13582"/>
                    <a:pt x="8232" y="14634"/>
                    <a:pt x="6978" y="15963"/>
                  </a:cubicBezTo>
                  <a:cubicBezTo>
                    <a:pt x="4798" y="18268"/>
                    <a:pt x="3269" y="21125"/>
                    <a:pt x="2517" y="24133"/>
                  </a:cubicBezTo>
                  <a:cubicBezTo>
                    <a:pt x="0" y="34027"/>
                    <a:pt x="7401" y="43470"/>
                    <a:pt x="17061" y="43470"/>
                  </a:cubicBezTo>
                  <a:cubicBezTo>
                    <a:pt x="18559" y="43470"/>
                    <a:pt x="20112" y="43243"/>
                    <a:pt x="21690" y="42755"/>
                  </a:cubicBezTo>
                  <a:cubicBezTo>
                    <a:pt x="23821" y="42103"/>
                    <a:pt x="26202" y="40775"/>
                    <a:pt x="28056" y="39045"/>
                  </a:cubicBezTo>
                  <a:lnTo>
                    <a:pt x="28056" y="39045"/>
                  </a:lnTo>
                  <a:cubicBezTo>
                    <a:pt x="24444" y="40805"/>
                    <a:pt x="20636" y="41893"/>
                    <a:pt x="17373" y="41893"/>
                  </a:cubicBezTo>
                  <a:cubicBezTo>
                    <a:pt x="16267" y="41893"/>
                    <a:pt x="15224" y="41768"/>
                    <a:pt x="14272" y="41501"/>
                  </a:cubicBezTo>
                  <a:cubicBezTo>
                    <a:pt x="6828" y="38845"/>
                    <a:pt x="3545" y="30474"/>
                    <a:pt x="4698" y="24634"/>
                  </a:cubicBezTo>
                  <a:cubicBezTo>
                    <a:pt x="5851" y="18820"/>
                    <a:pt x="14272" y="12078"/>
                    <a:pt x="15951" y="9321"/>
                  </a:cubicBezTo>
                  <a:cubicBezTo>
                    <a:pt x="17655" y="6539"/>
                    <a:pt x="16302" y="1627"/>
                    <a:pt x="14272" y="399"/>
                  </a:cubicBezTo>
                  <a:cubicBezTo>
                    <a:pt x="13796" y="111"/>
                    <a:pt x="13296" y="0"/>
                    <a:pt x="1281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289" name="Google Shape;7519;p51">
              <a:extLst>
                <a:ext uri="{FF2B5EF4-FFF2-40B4-BE49-F238E27FC236}">
                  <a16:creationId xmlns:a16="http://schemas.microsoft.com/office/drawing/2014/main" id="{6538C53F-9656-EAB6-F424-2FC9D5D37A6D}"/>
                </a:ext>
              </a:extLst>
            </p:cNvPr>
            <p:cNvSpPr/>
            <p:nvPr/>
          </p:nvSpPr>
          <p:spPr>
            <a:xfrm>
              <a:off x="5324100" y="2028925"/>
              <a:ext cx="206175" cy="77675"/>
            </a:xfrm>
            <a:custGeom>
              <a:avLst/>
              <a:gdLst/>
              <a:ahLst/>
              <a:cxnLst/>
              <a:rect l="l" t="t" r="r" b="b"/>
              <a:pathLst>
                <a:path w="8247" h="3107" extrusionOk="0">
                  <a:moveTo>
                    <a:pt x="2755" y="1"/>
                  </a:moveTo>
                  <a:cubicBezTo>
                    <a:pt x="2157" y="1"/>
                    <a:pt x="1569" y="62"/>
                    <a:pt x="1028" y="173"/>
                  </a:cubicBezTo>
                  <a:cubicBezTo>
                    <a:pt x="877" y="223"/>
                    <a:pt x="752" y="248"/>
                    <a:pt x="602" y="298"/>
                  </a:cubicBezTo>
                  <a:cubicBezTo>
                    <a:pt x="0" y="449"/>
                    <a:pt x="176" y="825"/>
                    <a:pt x="577" y="1075"/>
                  </a:cubicBezTo>
                  <a:cubicBezTo>
                    <a:pt x="1103" y="1401"/>
                    <a:pt x="1830" y="1526"/>
                    <a:pt x="2431" y="1576"/>
                  </a:cubicBezTo>
                  <a:cubicBezTo>
                    <a:pt x="4562" y="1802"/>
                    <a:pt x="5890" y="2880"/>
                    <a:pt x="7068" y="3080"/>
                  </a:cubicBezTo>
                  <a:cubicBezTo>
                    <a:pt x="7173" y="3098"/>
                    <a:pt x="7270" y="3107"/>
                    <a:pt x="7358" y="3107"/>
                  </a:cubicBezTo>
                  <a:cubicBezTo>
                    <a:pt x="8247" y="3107"/>
                    <a:pt x="8167" y="2205"/>
                    <a:pt x="6341" y="950"/>
                  </a:cubicBezTo>
                  <a:cubicBezTo>
                    <a:pt x="5366" y="283"/>
                    <a:pt x="4040" y="1"/>
                    <a:pt x="2755"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90" name="Google Shape;7520;p51">
              <a:extLst>
                <a:ext uri="{FF2B5EF4-FFF2-40B4-BE49-F238E27FC236}">
                  <a16:creationId xmlns:a16="http://schemas.microsoft.com/office/drawing/2014/main" id="{95832D7A-D722-FBCB-333F-451B7395AE31}"/>
                </a:ext>
              </a:extLst>
            </p:cNvPr>
            <p:cNvSpPr/>
            <p:nvPr/>
          </p:nvSpPr>
          <p:spPr>
            <a:xfrm>
              <a:off x="5537400" y="2105700"/>
              <a:ext cx="67425" cy="51550"/>
            </a:xfrm>
            <a:custGeom>
              <a:avLst/>
              <a:gdLst/>
              <a:ahLst/>
              <a:cxnLst/>
              <a:rect l="l" t="t" r="r" b="b"/>
              <a:pathLst>
                <a:path w="2697" h="2062" extrusionOk="0">
                  <a:moveTo>
                    <a:pt x="1016" y="0"/>
                  </a:moveTo>
                  <a:cubicBezTo>
                    <a:pt x="483" y="0"/>
                    <a:pt x="0" y="465"/>
                    <a:pt x="466" y="1012"/>
                  </a:cubicBezTo>
                  <a:cubicBezTo>
                    <a:pt x="767" y="1363"/>
                    <a:pt x="1142" y="1864"/>
                    <a:pt x="1619" y="2014"/>
                  </a:cubicBezTo>
                  <a:cubicBezTo>
                    <a:pt x="1701" y="2046"/>
                    <a:pt x="1792" y="2062"/>
                    <a:pt x="1883" y="2062"/>
                  </a:cubicBezTo>
                  <a:cubicBezTo>
                    <a:pt x="2152" y="2062"/>
                    <a:pt x="2427" y="1925"/>
                    <a:pt x="2521" y="1663"/>
                  </a:cubicBezTo>
                  <a:cubicBezTo>
                    <a:pt x="2696" y="1137"/>
                    <a:pt x="1844" y="310"/>
                    <a:pt x="1393" y="84"/>
                  </a:cubicBezTo>
                  <a:cubicBezTo>
                    <a:pt x="1273" y="27"/>
                    <a:pt x="1143" y="0"/>
                    <a:pt x="1016"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grpSp>
    </p:spTree>
    <p:extLst>
      <p:ext uri="{BB962C8B-B14F-4D97-AF65-F5344CB8AC3E}">
        <p14:creationId xmlns:p14="http://schemas.microsoft.com/office/powerpoint/2010/main" val="17078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9"/>
                                        </p:tgtEl>
                                        <p:attrNameLst>
                                          <p:attrName>ppt_w</p:attrName>
                                        </p:attrNameLst>
                                      </p:cBhvr>
                                      <p:tavLst>
                                        <p:tav tm="0">
                                          <p:val>
                                            <p:strVal val="ppt_w"/>
                                          </p:val>
                                        </p:tav>
                                        <p:tav tm="100000">
                                          <p:val>
                                            <p:fltVal val="0"/>
                                          </p:val>
                                        </p:tav>
                                      </p:tavLst>
                                    </p:anim>
                                    <p:anim calcmode="lin" valueType="num">
                                      <p:cBhvr>
                                        <p:cTn id="28" dur="500"/>
                                        <p:tgtEl>
                                          <p:spTgt spid="29"/>
                                        </p:tgtEl>
                                        <p:attrNameLst>
                                          <p:attrName>ppt_h</p:attrName>
                                        </p:attrNameLst>
                                      </p:cBhvr>
                                      <p:tavLst>
                                        <p:tav tm="0">
                                          <p:val>
                                            <p:strVal val="ppt_h"/>
                                          </p:val>
                                        </p:tav>
                                        <p:tav tm="100000">
                                          <p:val>
                                            <p:fltVal val="0"/>
                                          </p:val>
                                        </p:tav>
                                      </p:tavLst>
                                    </p:anim>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par>
                                <p:cTn id="31" presetID="53" presetClass="exit" presetSubtype="32" fill="hold" nodeType="withEffect">
                                  <p:stCondLst>
                                    <p:cond delay="0"/>
                                  </p:stCondLst>
                                  <p:childTnLst>
                                    <p:anim calcmode="lin" valueType="num">
                                      <p:cBhvr>
                                        <p:cTn id="32" dur="500"/>
                                        <p:tgtEl>
                                          <p:spTgt spid="35"/>
                                        </p:tgtEl>
                                        <p:attrNameLst>
                                          <p:attrName>ppt_w</p:attrName>
                                        </p:attrNameLst>
                                      </p:cBhvr>
                                      <p:tavLst>
                                        <p:tav tm="0">
                                          <p:val>
                                            <p:strVal val="ppt_w"/>
                                          </p:val>
                                        </p:tav>
                                        <p:tav tm="100000">
                                          <p:val>
                                            <p:fltVal val="0"/>
                                          </p:val>
                                        </p:tav>
                                      </p:tavLst>
                                    </p:anim>
                                    <p:anim calcmode="lin" valueType="num">
                                      <p:cBhvr>
                                        <p:cTn id="33" dur="500"/>
                                        <p:tgtEl>
                                          <p:spTgt spid="35"/>
                                        </p:tgtEl>
                                        <p:attrNameLst>
                                          <p:attrName>ppt_h</p:attrName>
                                        </p:attrNameLst>
                                      </p:cBhvr>
                                      <p:tavLst>
                                        <p:tav tm="0">
                                          <p:val>
                                            <p:strVal val="ppt_h"/>
                                          </p:val>
                                        </p:tav>
                                        <p:tav tm="100000">
                                          <p:val>
                                            <p:fltVal val="0"/>
                                          </p:val>
                                        </p:tav>
                                      </p:tavLst>
                                    </p:anim>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53" presetClass="exit" presetSubtype="32" fill="hold" nodeType="withEffect">
                                  <p:stCondLst>
                                    <p:cond delay="0"/>
                                  </p:stCondLst>
                                  <p:childTnLst>
                                    <p:anim calcmode="lin" valueType="num">
                                      <p:cBhvr>
                                        <p:cTn id="37" dur="500"/>
                                        <p:tgtEl>
                                          <p:spTgt spid="45"/>
                                        </p:tgtEl>
                                        <p:attrNameLst>
                                          <p:attrName>ppt_w</p:attrName>
                                        </p:attrNameLst>
                                      </p:cBhvr>
                                      <p:tavLst>
                                        <p:tav tm="0">
                                          <p:val>
                                            <p:strVal val="ppt_w"/>
                                          </p:val>
                                        </p:tav>
                                        <p:tav tm="100000">
                                          <p:val>
                                            <p:fltVal val="0"/>
                                          </p:val>
                                        </p:tav>
                                      </p:tavLst>
                                    </p:anim>
                                    <p:anim calcmode="lin" valueType="num">
                                      <p:cBhvr>
                                        <p:cTn id="38" dur="500"/>
                                        <p:tgtEl>
                                          <p:spTgt spid="45"/>
                                        </p:tgtEl>
                                        <p:attrNameLst>
                                          <p:attrName>ppt_h</p:attrName>
                                        </p:attrNameLst>
                                      </p:cBhvr>
                                      <p:tavLst>
                                        <p:tav tm="0">
                                          <p:val>
                                            <p:strVal val="ppt_h"/>
                                          </p:val>
                                        </p:tav>
                                        <p:tav tm="100000">
                                          <p:val>
                                            <p:fltVal val="0"/>
                                          </p:val>
                                        </p:tav>
                                      </p:tavLst>
                                    </p:anim>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140"/>
        <p:cNvGrpSpPr/>
        <p:nvPr/>
      </p:nvGrpSpPr>
      <p:grpSpPr>
        <a:xfrm>
          <a:off x="0" y="0"/>
          <a:ext cx="0" cy="0"/>
          <a:chOff x="0" y="0"/>
          <a:chExt cx="0" cy="0"/>
        </a:xfrm>
      </p:grpSpPr>
      <p:grpSp>
        <p:nvGrpSpPr>
          <p:cNvPr id="4" name="组合 30">
            <a:extLst>
              <a:ext uri="{FF2B5EF4-FFF2-40B4-BE49-F238E27FC236}">
                <a16:creationId xmlns:a16="http://schemas.microsoft.com/office/drawing/2014/main" id="{6D194FB6-4F2A-DDAA-FCFE-EB94D4DF72E7}"/>
              </a:ext>
            </a:extLst>
          </p:cNvPr>
          <p:cNvGrpSpPr/>
          <p:nvPr/>
        </p:nvGrpSpPr>
        <p:grpSpPr>
          <a:xfrm>
            <a:off x="428197" y="440784"/>
            <a:ext cx="12588143"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686FEF88-3908-63B6-C145-433FEF7BFE4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6D68941-A818-FF89-1598-26722B1C24A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B2DA7D73-3EE9-0373-9BD3-ACE54548972C}"/>
              </a:ext>
            </a:extLst>
          </p:cNvPr>
          <p:cNvSpPr txBox="1"/>
          <p:nvPr/>
        </p:nvSpPr>
        <p:spPr>
          <a:xfrm>
            <a:off x="650866" y="1297750"/>
            <a:ext cx="11298642" cy="646331"/>
          </a:xfrm>
          <a:prstGeom prst="rect">
            <a:avLst/>
          </a:prstGeom>
          <a:noFill/>
        </p:spPr>
        <p:txBody>
          <a:bodyPr wrap="square">
            <a:spAutoFit/>
          </a:bodyPr>
          <a:lstStyle/>
          <a:p>
            <a:pPr algn="ctr"/>
            <a:r>
              <a:rPr lang="en-US" sz="3600" b="1" dirty="0">
                <a:solidFill>
                  <a:schemeClr val="accent4">
                    <a:lumMod val="75000"/>
                  </a:schemeClr>
                </a:solidFill>
                <a:latin typeface="Cambria" panose="02040503050406030204" pitchFamily="18" charset="0"/>
              </a:rPr>
              <a:t>2</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Đặt</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một</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câu</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với</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từ</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vừa</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tìm</a:t>
            </a:r>
            <a:r>
              <a:rPr lang="en-US" sz="3600" b="1" i="0" dirty="0">
                <a:solidFill>
                  <a:schemeClr val="accent4">
                    <a:lumMod val="75000"/>
                  </a:schemeClr>
                </a:solidFill>
                <a:effectLst/>
                <a:latin typeface="Cambria" panose="02040503050406030204" pitchFamily="18" charset="0"/>
              </a:rPr>
              <a:t> </a:t>
            </a:r>
            <a:r>
              <a:rPr lang="en-US" sz="3600" b="1" i="0" dirty="0" err="1">
                <a:solidFill>
                  <a:schemeClr val="accent4">
                    <a:lumMod val="75000"/>
                  </a:schemeClr>
                </a:solidFill>
                <a:effectLst/>
                <a:latin typeface="Cambria" panose="02040503050406030204" pitchFamily="18" charset="0"/>
              </a:rPr>
              <a:t>được</a:t>
            </a:r>
            <a:endParaRPr lang="en-US" sz="3600" b="1" dirty="0">
              <a:solidFill>
                <a:schemeClr val="accent4">
                  <a:lumMod val="75000"/>
                </a:schemeClr>
              </a:solidFill>
              <a:latin typeface="Cambria" panose="02040503050406030204" pitchFamily="18" charset="0"/>
            </a:endParaRPr>
          </a:p>
        </p:txBody>
      </p:sp>
      <p:grpSp>
        <p:nvGrpSpPr>
          <p:cNvPr id="8" name="Google Shape;7427;p51">
            <a:extLst>
              <a:ext uri="{FF2B5EF4-FFF2-40B4-BE49-F238E27FC236}">
                <a16:creationId xmlns:a16="http://schemas.microsoft.com/office/drawing/2014/main" id="{B9EE326D-D9F3-D896-6DB0-81D021EA7B5C}"/>
              </a:ext>
            </a:extLst>
          </p:cNvPr>
          <p:cNvGrpSpPr/>
          <p:nvPr/>
        </p:nvGrpSpPr>
        <p:grpSpPr>
          <a:xfrm>
            <a:off x="9935624" y="5914704"/>
            <a:ext cx="2440043" cy="1073812"/>
            <a:chOff x="2931225" y="2187025"/>
            <a:chExt cx="1939875" cy="853700"/>
          </a:xfrm>
        </p:grpSpPr>
        <p:sp>
          <p:nvSpPr>
            <p:cNvPr id="9" name="Google Shape;7428;p51">
              <a:extLst>
                <a:ext uri="{FF2B5EF4-FFF2-40B4-BE49-F238E27FC236}">
                  <a16:creationId xmlns:a16="http://schemas.microsoft.com/office/drawing/2014/main" id="{2F98327E-9401-5547-620D-D6E6C0604828}"/>
                </a:ext>
              </a:extLst>
            </p:cNvPr>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10" name="Google Shape;7429;p51">
              <a:extLst>
                <a:ext uri="{FF2B5EF4-FFF2-40B4-BE49-F238E27FC236}">
                  <a16:creationId xmlns:a16="http://schemas.microsoft.com/office/drawing/2014/main" id="{DF85C30F-4298-1378-D2C2-55136C56136E}"/>
                </a:ext>
              </a:extLst>
            </p:cNvPr>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1" name="Google Shape;7430;p51">
              <a:extLst>
                <a:ext uri="{FF2B5EF4-FFF2-40B4-BE49-F238E27FC236}">
                  <a16:creationId xmlns:a16="http://schemas.microsoft.com/office/drawing/2014/main" id="{55AD8B16-B13E-95E1-C92C-0732CBBE919A}"/>
                </a:ext>
              </a:extLst>
            </p:cNvPr>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 name="Google Shape;7431;p51">
              <a:extLst>
                <a:ext uri="{FF2B5EF4-FFF2-40B4-BE49-F238E27FC236}">
                  <a16:creationId xmlns:a16="http://schemas.microsoft.com/office/drawing/2014/main" id="{10336011-BBC8-7DDE-1BFD-A523B23291AE}"/>
                </a:ext>
              </a:extLst>
            </p:cNvPr>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3" name="Google Shape;7432;p51">
              <a:extLst>
                <a:ext uri="{FF2B5EF4-FFF2-40B4-BE49-F238E27FC236}">
                  <a16:creationId xmlns:a16="http://schemas.microsoft.com/office/drawing/2014/main" id="{67382172-9B02-1F7C-ED8A-7FF72B3BCEA7}"/>
                </a:ext>
              </a:extLst>
            </p:cNvPr>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4" name="Google Shape;7433;p51">
              <a:extLst>
                <a:ext uri="{FF2B5EF4-FFF2-40B4-BE49-F238E27FC236}">
                  <a16:creationId xmlns:a16="http://schemas.microsoft.com/office/drawing/2014/main" id="{7783BE20-3D3D-2FDA-AC83-F2D998D818E0}"/>
                </a:ext>
              </a:extLst>
            </p:cNvPr>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15" name="Google Shape;7434;p51">
              <a:extLst>
                <a:ext uri="{FF2B5EF4-FFF2-40B4-BE49-F238E27FC236}">
                  <a16:creationId xmlns:a16="http://schemas.microsoft.com/office/drawing/2014/main" id="{9CE6B4B3-AAA8-EC08-DAB6-62F60BD98579}"/>
                </a:ext>
              </a:extLst>
            </p:cNvPr>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6" name="Google Shape;7435;p51">
              <a:extLst>
                <a:ext uri="{FF2B5EF4-FFF2-40B4-BE49-F238E27FC236}">
                  <a16:creationId xmlns:a16="http://schemas.microsoft.com/office/drawing/2014/main" id="{28457902-D06A-131B-F60B-408EF2D44FD9}"/>
                </a:ext>
              </a:extLst>
            </p:cNvPr>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7" name="Google Shape;7436;p51">
              <a:extLst>
                <a:ext uri="{FF2B5EF4-FFF2-40B4-BE49-F238E27FC236}">
                  <a16:creationId xmlns:a16="http://schemas.microsoft.com/office/drawing/2014/main" id="{A7F50692-E981-47D5-196E-3273D3E90BC6}"/>
                </a:ext>
              </a:extLst>
            </p:cNvPr>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437;p51">
              <a:extLst>
                <a:ext uri="{FF2B5EF4-FFF2-40B4-BE49-F238E27FC236}">
                  <a16:creationId xmlns:a16="http://schemas.microsoft.com/office/drawing/2014/main" id="{33B9A71D-6C16-E644-6CE6-4F9455696F6E}"/>
                </a:ext>
              </a:extLst>
            </p:cNvPr>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9" name="Google Shape;7438;p51">
              <a:extLst>
                <a:ext uri="{FF2B5EF4-FFF2-40B4-BE49-F238E27FC236}">
                  <a16:creationId xmlns:a16="http://schemas.microsoft.com/office/drawing/2014/main" id="{5F4E9651-B35C-1BF2-4548-7131FF759FDB}"/>
                </a:ext>
              </a:extLst>
            </p:cNvPr>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0" name="Google Shape;7439;p51">
              <a:extLst>
                <a:ext uri="{FF2B5EF4-FFF2-40B4-BE49-F238E27FC236}">
                  <a16:creationId xmlns:a16="http://schemas.microsoft.com/office/drawing/2014/main" id="{0C357B4E-A80E-6462-10D4-72E5243B569C}"/>
                </a:ext>
              </a:extLst>
            </p:cNvPr>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1" name="Google Shape;7440;p51">
              <a:extLst>
                <a:ext uri="{FF2B5EF4-FFF2-40B4-BE49-F238E27FC236}">
                  <a16:creationId xmlns:a16="http://schemas.microsoft.com/office/drawing/2014/main" id="{F3A9C76A-A288-F0C5-32CC-9E0A273C6EB8}"/>
                </a:ext>
              </a:extLst>
            </p:cNvPr>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2" name="Google Shape;7441;p51">
              <a:extLst>
                <a:ext uri="{FF2B5EF4-FFF2-40B4-BE49-F238E27FC236}">
                  <a16:creationId xmlns:a16="http://schemas.microsoft.com/office/drawing/2014/main" id="{0C60EBEF-B629-190E-8711-083021866B85}"/>
                </a:ext>
              </a:extLst>
            </p:cNvPr>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23" name="Google Shape;7442;p51">
              <a:extLst>
                <a:ext uri="{FF2B5EF4-FFF2-40B4-BE49-F238E27FC236}">
                  <a16:creationId xmlns:a16="http://schemas.microsoft.com/office/drawing/2014/main" id="{A5E8628A-1895-4858-64A2-D2B23C97C602}"/>
                </a:ext>
              </a:extLst>
            </p:cNvPr>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443;p51">
              <a:extLst>
                <a:ext uri="{FF2B5EF4-FFF2-40B4-BE49-F238E27FC236}">
                  <a16:creationId xmlns:a16="http://schemas.microsoft.com/office/drawing/2014/main" id="{41A099C2-7D17-F470-1E73-5EEBBE68BB97}"/>
                </a:ext>
              </a:extLst>
            </p:cNvPr>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5" name="Google Shape;7444;p51">
              <a:extLst>
                <a:ext uri="{FF2B5EF4-FFF2-40B4-BE49-F238E27FC236}">
                  <a16:creationId xmlns:a16="http://schemas.microsoft.com/office/drawing/2014/main" id="{568B0ABC-665A-5C82-B48E-436F523638FC}"/>
                </a:ext>
              </a:extLst>
            </p:cNvPr>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6" name="Google Shape;7445;p51">
              <a:extLst>
                <a:ext uri="{FF2B5EF4-FFF2-40B4-BE49-F238E27FC236}">
                  <a16:creationId xmlns:a16="http://schemas.microsoft.com/office/drawing/2014/main" id="{645981C2-87C1-35E4-85A9-F3C08AFE6302}"/>
                </a:ext>
              </a:extLst>
            </p:cNvPr>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14998" tIns="114998" rIns="114998" bIns="114998" anchor="ctr" anchorCtr="0">
              <a:noAutofit/>
            </a:bodyPr>
            <a:lstStyle/>
            <a:p>
              <a:endParaRPr sz="1761"/>
            </a:p>
          </p:txBody>
        </p:sp>
        <p:sp>
          <p:nvSpPr>
            <p:cNvPr id="27" name="Google Shape;7446;p51">
              <a:extLst>
                <a:ext uri="{FF2B5EF4-FFF2-40B4-BE49-F238E27FC236}">
                  <a16:creationId xmlns:a16="http://schemas.microsoft.com/office/drawing/2014/main" id="{10ABD1C4-D600-5643-63CB-40F666245215}"/>
                </a:ext>
              </a:extLst>
            </p:cNvPr>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grpSp>
      <p:grpSp>
        <p:nvGrpSpPr>
          <p:cNvPr id="28" name="Google Shape;7627;p51">
            <a:extLst>
              <a:ext uri="{FF2B5EF4-FFF2-40B4-BE49-F238E27FC236}">
                <a16:creationId xmlns:a16="http://schemas.microsoft.com/office/drawing/2014/main" id="{40B3C4AE-69DE-9BF5-8092-BB948FE8BBF3}"/>
              </a:ext>
            </a:extLst>
          </p:cNvPr>
          <p:cNvGrpSpPr/>
          <p:nvPr/>
        </p:nvGrpSpPr>
        <p:grpSpPr>
          <a:xfrm>
            <a:off x="0" y="260685"/>
            <a:ext cx="2036913" cy="2210976"/>
            <a:chOff x="3300588" y="3555950"/>
            <a:chExt cx="1264450" cy="1407254"/>
          </a:xfrm>
        </p:grpSpPr>
        <p:sp>
          <p:nvSpPr>
            <p:cNvPr id="29" name="Google Shape;7628;p51">
              <a:extLst>
                <a:ext uri="{FF2B5EF4-FFF2-40B4-BE49-F238E27FC236}">
                  <a16:creationId xmlns:a16="http://schemas.microsoft.com/office/drawing/2014/main" id="{06E5950C-3568-C61D-1F3A-EBD742D08843}"/>
                </a:ext>
              </a:extLst>
            </p:cNvPr>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0" name="Google Shape;7629;p51">
              <a:extLst>
                <a:ext uri="{FF2B5EF4-FFF2-40B4-BE49-F238E27FC236}">
                  <a16:creationId xmlns:a16="http://schemas.microsoft.com/office/drawing/2014/main" id="{6B861D28-C01B-5376-DABF-6D2C4B00E95C}"/>
                </a:ext>
              </a:extLst>
            </p:cNvPr>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1" name="Google Shape;7630;p51">
              <a:extLst>
                <a:ext uri="{FF2B5EF4-FFF2-40B4-BE49-F238E27FC236}">
                  <a16:creationId xmlns:a16="http://schemas.microsoft.com/office/drawing/2014/main" id="{0FCA6269-4CA6-5531-102C-1B352146A991}"/>
                </a:ext>
              </a:extLst>
            </p:cNvPr>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2" name="Google Shape;7631;p51">
              <a:extLst>
                <a:ext uri="{FF2B5EF4-FFF2-40B4-BE49-F238E27FC236}">
                  <a16:creationId xmlns:a16="http://schemas.microsoft.com/office/drawing/2014/main" id="{153B3876-68E2-9B16-5668-ED4330C2C07D}"/>
                </a:ext>
              </a:extLst>
            </p:cNvPr>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3" name="Google Shape;7632;p51">
              <a:extLst>
                <a:ext uri="{FF2B5EF4-FFF2-40B4-BE49-F238E27FC236}">
                  <a16:creationId xmlns:a16="http://schemas.microsoft.com/office/drawing/2014/main" id="{159CCDC8-0AA9-2BD1-CEAB-3B259E8DD78D}"/>
                </a:ext>
              </a:extLst>
            </p:cNvPr>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4" name="Google Shape;7633;p51">
              <a:extLst>
                <a:ext uri="{FF2B5EF4-FFF2-40B4-BE49-F238E27FC236}">
                  <a16:creationId xmlns:a16="http://schemas.microsoft.com/office/drawing/2014/main" id="{78EE2B69-7563-DD4A-1D32-2C43CA9D6C0E}"/>
                </a:ext>
              </a:extLst>
            </p:cNvPr>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5" name="Google Shape;7634;p51">
              <a:extLst>
                <a:ext uri="{FF2B5EF4-FFF2-40B4-BE49-F238E27FC236}">
                  <a16:creationId xmlns:a16="http://schemas.microsoft.com/office/drawing/2014/main" id="{BB55A83D-8240-67DF-73DB-8A6481022D9B}"/>
                </a:ext>
              </a:extLst>
            </p:cNvPr>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36" name="Google Shape;7635;p51">
              <a:extLst>
                <a:ext uri="{FF2B5EF4-FFF2-40B4-BE49-F238E27FC236}">
                  <a16:creationId xmlns:a16="http://schemas.microsoft.com/office/drawing/2014/main" id="{0665C330-7615-8FA0-4413-9774589E44A6}"/>
                </a:ext>
              </a:extLst>
            </p:cNvPr>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7" name="Google Shape;7636;p51">
              <a:extLst>
                <a:ext uri="{FF2B5EF4-FFF2-40B4-BE49-F238E27FC236}">
                  <a16:creationId xmlns:a16="http://schemas.microsoft.com/office/drawing/2014/main" id="{F2A7C558-FD49-9DC2-4883-477A673B2AC2}"/>
                </a:ext>
              </a:extLst>
            </p:cNvPr>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637;p51">
              <a:extLst>
                <a:ext uri="{FF2B5EF4-FFF2-40B4-BE49-F238E27FC236}">
                  <a16:creationId xmlns:a16="http://schemas.microsoft.com/office/drawing/2014/main" id="{55073885-F43B-5904-7109-2FC96FC7406B}"/>
                </a:ext>
              </a:extLst>
            </p:cNvPr>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9" name="Google Shape;7638;p51">
              <a:extLst>
                <a:ext uri="{FF2B5EF4-FFF2-40B4-BE49-F238E27FC236}">
                  <a16:creationId xmlns:a16="http://schemas.microsoft.com/office/drawing/2014/main" id="{EA43784C-91BA-B0DA-9DC2-6DE2325F6043}"/>
                </a:ext>
              </a:extLst>
            </p:cNvPr>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40" name="Google Shape;7639;p51">
              <a:extLst>
                <a:ext uri="{FF2B5EF4-FFF2-40B4-BE49-F238E27FC236}">
                  <a16:creationId xmlns:a16="http://schemas.microsoft.com/office/drawing/2014/main" id="{B9AFAEC2-994F-3AC9-3D8B-B91B4E57EABD}"/>
                </a:ext>
              </a:extLst>
            </p:cNvPr>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41" name="Google Shape;7640;p51">
              <a:extLst>
                <a:ext uri="{FF2B5EF4-FFF2-40B4-BE49-F238E27FC236}">
                  <a16:creationId xmlns:a16="http://schemas.microsoft.com/office/drawing/2014/main" id="{E568A474-4CD0-459B-F6F0-45364AEAC5F9}"/>
                </a:ext>
              </a:extLst>
            </p:cNvPr>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42" name="Google Shape;7641;p51">
              <a:extLst>
                <a:ext uri="{FF2B5EF4-FFF2-40B4-BE49-F238E27FC236}">
                  <a16:creationId xmlns:a16="http://schemas.microsoft.com/office/drawing/2014/main" id="{F4058190-C5BD-97C8-E34B-9A97B9A449EC}"/>
                </a:ext>
              </a:extLst>
            </p:cNvPr>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43" name="Google Shape;7642;p51">
              <a:extLst>
                <a:ext uri="{FF2B5EF4-FFF2-40B4-BE49-F238E27FC236}">
                  <a16:creationId xmlns:a16="http://schemas.microsoft.com/office/drawing/2014/main" id="{869EC798-0297-78D2-8F11-1D019BA84697}"/>
                </a:ext>
              </a:extLst>
            </p:cNvPr>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grpSp>
      <p:grpSp>
        <p:nvGrpSpPr>
          <p:cNvPr id="44" name="Google Shape;7667;p51">
            <a:extLst>
              <a:ext uri="{FF2B5EF4-FFF2-40B4-BE49-F238E27FC236}">
                <a16:creationId xmlns:a16="http://schemas.microsoft.com/office/drawing/2014/main" id="{C4E9C6E6-1829-F11F-3CA5-0D588982D771}"/>
              </a:ext>
            </a:extLst>
          </p:cNvPr>
          <p:cNvGrpSpPr/>
          <p:nvPr/>
        </p:nvGrpSpPr>
        <p:grpSpPr>
          <a:xfrm>
            <a:off x="-60133" y="5652610"/>
            <a:ext cx="1779397" cy="1705089"/>
            <a:chOff x="1500925" y="1989850"/>
            <a:chExt cx="1414650" cy="1355575"/>
          </a:xfrm>
        </p:grpSpPr>
        <p:sp>
          <p:nvSpPr>
            <p:cNvPr id="45" name="Google Shape;7668;p51">
              <a:extLst>
                <a:ext uri="{FF2B5EF4-FFF2-40B4-BE49-F238E27FC236}">
                  <a16:creationId xmlns:a16="http://schemas.microsoft.com/office/drawing/2014/main" id="{638CBB61-47EF-375C-B422-4043DB88A14B}"/>
                </a:ext>
              </a:extLst>
            </p:cNvPr>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grpSp>
          <p:nvGrpSpPr>
            <p:cNvPr id="46" name="Google Shape;7669;p51">
              <a:extLst>
                <a:ext uri="{FF2B5EF4-FFF2-40B4-BE49-F238E27FC236}">
                  <a16:creationId xmlns:a16="http://schemas.microsoft.com/office/drawing/2014/main" id="{BF2FA7BA-862B-C378-DE0E-64FD7B76EFD9}"/>
                </a:ext>
              </a:extLst>
            </p:cNvPr>
            <p:cNvGrpSpPr/>
            <p:nvPr/>
          </p:nvGrpSpPr>
          <p:grpSpPr>
            <a:xfrm>
              <a:off x="1500925" y="1989850"/>
              <a:ext cx="1414650" cy="1355575"/>
              <a:chOff x="1500925" y="1989850"/>
              <a:chExt cx="1414650" cy="1355575"/>
            </a:xfrm>
          </p:grpSpPr>
          <p:sp>
            <p:nvSpPr>
              <p:cNvPr id="47" name="Google Shape;7670;p51">
                <a:extLst>
                  <a:ext uri="{FF2B5EF4-FFF2-40B4-BE49-F238E27FC236}">
                    <a16:creationId xmlns:a16="http://schemas.microsoft.com/office/drawing/2014/main" id="{1E023897-8E35-A1EE-D82E-B7FDBE9BC126}"/>
                  </a:ext>
                </a:extLst>
              </p:cNvPr>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48" name="Google Shape;7671;p51">
                <a:extLst>
                  <a:ext uri="{FF2B5EF4-FFF2-40B4-BE49-F238E27FC236}">
                    <a16:creationId xmlns:a16="http://schemas.microsoft.com/office/drawing/2014/main" id="{2D1A7671-31ED-511C-BA8B-F22887FC4646}"/>
                  </a:ext>
                </a:extLst>
              </p:cNvPr>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49" name="Google Shape;7672;p51">
                <a:extLst>
                  <a:ext uri="{FF2B5EF4-FFF2-40B4-BE49-F238E27FC236}">
                    <a16:creationId xmlns:a16="http://schemas.microsoft.com/office/drawing/2014/main" id="{ED5919A2-988F-0DB6-C6CF-CCF7FC4D087F}"/>
                  </a:ext>
                </a:extLst>
              </p:cNvPr>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0" name="Google Shape;7673;p51">
                <a:extLst>
                  <a:ext uri="{FF2B5EF4-FFF2-40B4-BE49-F238E27FC236}">
                    <a16:creationId xmlns:a16="http://schemas.microsoft.com/office/drawing/2014/main" id="{20C1DCFB-FFD4-B5E9-80DB-3AB2CD51F755}"/>
                  </a:ext>
                </a:extLst>
              </p:cNvPr>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1" name="Google Shape;7674;p51">
                <a:extLst>
                  <a:ext uri="{FF2B5EF4-FFF2-40B4-BE49-F238E27FC236}">
                    <a16:creationId xmlns:a16="http://schemas.microsoft.com/office/drawing/2014/main" id="{71D5803F-00FB-E4BD-533C-EDEC33B4654D}"/>
                  </a:ext>
                </a:extLst>
              </p:cNvPr>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2" name="Google Shape;7675;p51">
                <a:extLst>
                  <a:ext uri="{FF2B5EF4-FFF2-40B4-BE49-F238E27FC236}">
                    <a16:creationId xmlns:a16="http://schemas.microsoft.com/office/drawing/2014/main" id="{07915C88-C60D-6C2A-1E52-0A4371B0374B}"/>
                  </a:ext>
                </a:extLst>
              </p:cNvPr>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3" name="Google Shape;7676;p51">
                <a:extLst>
                  <a:ext uri="{FF2B5EF4-FFF2-40B4-BE49-F238E27FC236}">
                    <a16:creationId xmlns:a16="http://schemas.microsoft.com/office/drawing/2014/main" id="{B6E686E8-3FB8-B501-8B24-8B43E99FDAC2}"/>
                  </a:ext>
                </a:extLst>
              </p:cNvPr>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4" name="Google Shape;7677;p51">
                <a:extLst>
                  <a:ext uri="{FF2B5EF4-FFF2-40B4-BE49-F238E27FC236}">
                    <a16:creationId xmlns:a16="http://schemas.microsoft.com/office/drawing/2014/main" id="{C879A170-8C18-0E98-4EEF-6CDB496D0ECE}"/>
                  </a:ext>
                </a:extLst>
              </p:cNvPr>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5" name="Google Shape;7678;p51">
                <a:extLst>
                  <a:ext uri="{FF2B5EF4-FFF2-40B4-BE49-F238E27FC236}">
                    <a16:creationId xmlns:a16="http://schemas.microsoft.com/office/drawing/2014/main" id="{30B06531-CFE7-26E7-F7DB-80248FAA9E83}"/>
                  </a:ext>
                </a:extLst>
              </p:cNvPr>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6" name="Google Shape;7679;p51">
                <a:extLst>
                  <a:ext uri="{FF2B5EF4-FFF2-40B4-BE49-F238E27FC236}">
                    <a16:creationId xmlns:a16="http://schemas.microsoft.com/office/drawing/2014/main" id="{2ABAC186-67E7-4152-8928-11C45E8C4276}"/>
                  </a:ext>
                </a:extLst>
              </p:cNvPr>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7" name="Google Shape;7680;p51">
                <a:extLst>
                  <a:ext uri="{FF2B5EF4-FFF2-40B4-BE49-F238E27FC236}">
                    <a16:creationId xmlns:a16="http://schemas.microsoft.com/office/drawing/2014/main" id="{552AE0D3-139E-C4E5-6E82-76EEFDB642B8}"/>
                  </a:ext>
                </a:extLst>
              </p:cNvPr>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8" name="Google Shape;7681;p51">
                <a:extLst>
                  <a:ext uri="{FF2B5EF4-FFF2-40B4-BE49-F238E27FC236}">
                    <a16:creationId xmlns:a16="http://schemas.microsoft.com/office/drawing/2014/main" id="{425C8771-31F2-12D5-7A3E-2667BFDD332A}"/>
                  </a:ext>
                </a:extLst>
              </p:cNvPr>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59" name="Google Shape;7682;p51">
                <a:extLst>
                  <a:ext uri="{FF2B5EF4-FFF2-40B4-BE49-F238E27FC236}">
                    <a16:creationId xmlns:a16="http://schemas.microsoft.com/office/drawing/2014/main" id="{5B3B9001-2450-AFAE-9350-F0E5667784C3}"/>
                  </a:ext>
                </a:extLst>
              </p:cNvPr>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0" name="Google Shape;7683;p51">
                <a:extLst>
                  <a:ext uri="{FF2B5EF4-FFF2-40B4-BE49-F238E27FC236}">
                    <a16:creationId xmlns:a16="http://schemas.microsoft.com/office/drawing/2014/main" id="{BDF18343-CDB0-A3E6-C48D-DB77639B338D}"/>
                  </a:ext>
                </a:extLst>
              </p:cNvPr>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1" name="Google Shape;7684;p51">
                <a:extLst>
                  <a:ext uri="{FF2B5EF4-FFF2-40B4-BE49-F238E27FC236}">
                    <a16:creationId xmlns:a16="http://schemas.microsoft.com/office/drawing/2014/main" id="{D1AA70D1-96D2-C63C-CAB3-33F162459DE6}"/>
                  </a:ext>
                </a:extLst>
              </p:cNvPr>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2" name="Google Shape;7685;p51">
                <a:extLst>
                  <a:ext uri="{FF2B5EF4-FFF2-40B4-BE49-F238E27FC236}">
                    <a16:creationId xmlns:a16="http://schemas.microsoft.com/office/drawing/2014/main" id="{972613DE-6103-0AC1-F1F8-214002A4E148}"/>
                  </a:ext>
                </a:extLst>
              </p:cNvPr>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3" name="Google Shape;7686;p51">
                <a:extLst>
                  <a:ext uri="{FF2B5EF4-FFF2-40B4-BE49-F238E27FC236}">
                    <a16:creationId xmlns:a16="http://schemas.microsoft.com/office/drawing/2014/main" id="{4F673C62-00F3-4A1D-FD4C-4585BC807BE4}"/>
                  </a:ext>
                </a:extLst>
              </p:cNvPr>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4" name="Google Shape;7687;p51">
                <a:extLst>
                  <a:ext uri="{FF2B5EF4-FFF2-40B4-BE49-F238E27FC236}">
                    <a16:creationId xmlns:a16="http://schemas.microsoft.com/office/drawing/2014/main" id="{F0752BF0-2B9B-B3DE-E4AD-BAAA4B919030}"/>
                  </a:ext>
                </a:extLst>
              </p:cNvPr>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5" name="Google Shape;7688;p51">
                <a:extLst>
                  <a:ext uri="{FF2B5EF4-FFF2-40B4-BE49-F238E27FC236}">
                    <a16:creationId xmlns:a16="http://schemas.microsoft.com/office/drawing/2014/main" id="{4F8178EA-96F7-4186-3EF0-065CA228F4C8}"/>
                  </a:ext>
                </a:extLst>
              </p:cNvPr>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6" name="Google Shape;7689;p51">
                <a:extLst>
                  <a:ext uri="{FF2B5EF4-FFF2-40B4-BE49-F238E27FC236}">
                    <a16:creationId xmlns:a16="http://schemas.microsoft.com/office/drawing/2014/main" id="{60D6045F-17C4-E4B8-E52E-B059321FCF67}"/>
                  </a:ext>
                </a:extLst>
              </p:cNvPr>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67" name="Google Shape;7690;p51">
                <a:extLst>
                  <a:ext uri="{FF2B5EF4-FFF2-40B4-BE49-F238E27FC236}">
                    <a16:creationId xmlns:a16="http://schemas.microsoft.com/office/drawing/2014/main" id="{C10053B0-1D00-898F-1326-A33F7F93FBA4}"/>
                  </a:ext>
                </a:extLst>
              </p:cNvPr>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68" name="Google Shape;7691;p51">
                <a:extLst>
                  <a:ext uri="{FF2B5EF4-FFF2-40B4-BE49-F238E27FC236}">
                    <a16:creationId xmlns:a16="http://schemas.microsoft.com/office/drawing/2014/main" id="{C45F2B6A-C3FD-71C0-0D57-45F5F72786DB}"/>
                  </a:ext>
                </a:extLst>
              </p:cNvPr>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14998" tIns="114998" rIns="114998" bIns="114998" anchor="ctr" anchorCtr="0">
                <a:noAutofit/>
              </a:bodyPr>
              <a:lstStyle/>
              <a:p>
                <a:endParaRPr sz="1761"/>
              </a:p>
            </p:txBody>
          </p:sp>
          <p:sp>
            <p:nvSpPr>
              <p:cNvPr id="69" name="Google Shape;7692;p51">
                <a:extLst>
                  <a:ext uri="{FF2B5EF4-FFF2-40B4-BE49-F238E27FC236}">
                    <a16:creationId xmlns:a16="http://schemas.microsoft.com/office/drawing/2014/main" id="{5B952A16-1684-F985-3023-52B0D22A8A72}"/>
                  </a:ext>
                </a:extLst>
              </p:cNvPr>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0" name="Google Shape;7693;p51">
                <a:extLst>
                  <a:ext uri="{FF2B5EF4-FFF2-40B4-BE49-F238E27FC236}">
                    <a16:creationId xmlns:a16="http://schemas.microsoft.com/office/drawing/2014/main" id="{42EC1BC1-0869-ECA5-F2EB-430F14D7CA50}"/>
                  </a:ext>
                </a:extLst>
              </p:cNvPr>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grpSp>
      </p:grpSp>
      <p:grpSp>
        <p:nvGrpSpPr>
          <p:cNvPr id="71" name="Google Shape;7643;p51">
            <a:extLst>
              <a:ext uri="{FF2B5EF4-FFF2-40B4-BE49-F238E27FC236}">
                <a16:creationId xmlns:a16="http://schemas.microsoft.com/office/drawing/2014/main" id="{41E8FEA8-5498-F684-5880-3F817C6F681B}"/>
              </a:ext>
            </a:extLst>
          </p:cNvPr>
          <p:cNvGrpSpPr/>
          <p:nvPr/>
        </p:nvGrpSpPr>
        <p:grpSpPr>
          <a:xfrm>
            <a:off x="1551974" y="6345457"/>
            <a:ext cx="2246964" cy="1208212"/>
            <a:chOff x="1470700" y="3711950"/>
            <a:chExt cx="1786375" cy="960550"/>
          </a:xfrm>
        </p:grpSpPr>
        <p:sp>
          <p:nvSpPr>
            <p:cNvPr id="72" name="Google Shape;7644;p51">
              <a:extLst>
                <a:ext uri="{FF2B5EF4-FFF2-40B4-BE49-F238E27FC236}">
                  <a16:creationId xmlns:a16="http://schemas.microsoft.com/office/drawing/2014/main" id="{BE26DF64-CF64-003C-FDF0-C0702EDE7E16}"/>
                </a:ext>
              </a:extLst>
            </p:cNvPr>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3" name="Google Shape;7645;p51">
              <a:extLst>
                <a:ext uri="{FF2B5EF4-FFF2-40B4-BE49-F238E27FC236}">
                  <a16:creationId xmlns:a16="http://schemas.microsoft.com/office/drawing/2014/main" id="{641B52BB-529E-CDA6-313E-746D114E354D}"/>
                </a:ext>
              </a:extLst>
            </p:cNvPr>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4" name="Google Shape;7646;p51">
              <a:extLst>
                <a:ext uri="{FF2B5EF4-FFF2-40B4-BE49-F238E27FC236}">
                  <a16:creationId xmlns:a16="http://schemas.microsoft.com/office/drawing/2014/main" id="{922CF5DA-3C38-C906-A9B9-F5272A19AEA9}"/>
                </a:ext>
              </a:extLst>
            </p:cNvPr>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5" name="Google Shape;7647;p51">
              <a:extLst>
                <a:ext uri="{FF2B5EF4-FFF2-40B4-BE49-F238E27FC236}">
                  <a16:creationId xmlns:a16="http://schemas.microsoft.com/office/drawing/2014/main" id="{CFA768DD-ABC6-9C16-E3DE-6C583F20DFFC}"/>
                </a:ext>
              </a:extLst>
            </p:cNvPr>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6" name="Google Shape;7648;p51">
              <a:extLst>
                <a:ext uri="{FF2B5EF4-FFF2-40B4-BE49-F238E27FC236}">
                  <a16:creationId xmlns:a16="http://schemas.microsoft.com/office/drawing/2014/main" id="{6A9BE841-D874-22F1-F0B4-325AA6330CB0}"/>
                </a:ext>
              </a:extLst>
            </p:cNvPr>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7" name="Google Shape;7649;p51">
              <a:extLst>
                <a:ext uri="{FF2B5EF4-FFF2-40B4-BE49-F238E27FC236}">
                  <a16:creationId xmlns:a16="http://schemas.microsoft.com/office/drawing/2014/main" id="{420561C0-36CC-93CF-FAB5-F0B64A82097B}"/>
                </a:ext>
              </a:extLst>
            </p:cNvPr>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8" name="Google Shape;7650;p51">
              <a:extLst>
                <a:ext uri="{FF2B5EF4-FFF2-40B4-BE49-F238E27FC236}">
                  <a16:creationId xmlns:a16="http://schemas.microsoft.com/office/drawing/2014/main" id="{B620A662-486E-813A-7027-A51B7B99F3CD}"/>
                </a:ext>
              </a:extLst>
            </p:cNvPr>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79" name="Google Shape;7651;p51">
              <a:extLst>
                <a:ext uri="{FF2B5EF4-FFF2-40B4-BE49-F238E27FC236}">
                  <a16:creationId xmlns:a16="http://schemas.microsoft.com/office/drawing/2014/main" id="{38FAEE98-D3CD-A5F5-50A1-07D86165680E}"/>
                </a:ext>
              </a:extLst>
            </p:cNvPr>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0" name="Google Shape;7652;p51">
              <a:extLst>
                <a:ext uri="{FF2B5EF4-FFF2-40B4-BE49-F238E27FC236}">
                  <a16:creationId xmlns:a16="http://schemas.microsoft.com/office/drawing/2014/main" id="{CAE16F76-6BA9-EF87-7832-497F676B2BF3}"/>
                </a:ext>
              </a:extLst>
            </p:cNvPr>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1" name="Google Shape;7653;p51">
              <a:extLst>
                <a:ext uri="{FF2B5EF4-FFF2-40B4-BE49-F238E27FC236}">
                  <a16:creationId xmlns:a16="http://schemas.microsoft.com/office/drawing/2014/main" id="{D578DE67-D9C5-E416-C262-1D0712FE5EC6}"/>
                </a:ext>
              </a:extLst>
            </p:cNvPr>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2" name="Google Shape;7654;p51">
              <a:extLst>
                <a:ext uri="{FF2B5EF4-FFF2-40B4-BE49-F238E27FC236}">
                  <a16:creationId xmlns:a16="http://schemas.microsoft.com/office/drawing/2014/main" id="{BCE72162-F16F-D17F-DE21-82AFA0F5C8AE}"/>
                </a:ext>
              </a:extLst>
            </p:cNvPr>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3" name="Google Shape;7655;p51">
              <a:extLst>
                <a:ext uri="{FF2B5EF4-FFF2-40B4-BE49-F238E27FC236}">
                  <a16:creationId xmlns:a16="http://schemas.microsoft.com/office/drawing/2014/main" id="{39C455B0-B32C-FC4B-E018-D85FF158BC7C}"/>
                </a:ext>
              </a:extLst>
            </p:cNvPr>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4" name="Google Shape;7656;p51">
              <a:extLst>
                <a:ext uri="{FF2B5EF4-FFF2-40B4-BE49-F238E27FC236}">
                  <a16:creationId xmlns:a16="http://schemas.microsoft.com/office/drawing/2014/main" id="{DD9DFB13-3A9D-8420-8A30-61F237826329}"/>
                </a:ext>
              </a:extLst>
            </p:cNvPr>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5" name="Google Shape;7657;p51">
              <a:extLst>
                <a:ext uri="{FF2B5EF4-FFF2-40B4-BE49-F238E27FC236}">
                  <a16:creationId xmlns:a16="http://schemas.microsoft.com/office/drawing/2014/main" id="{848CD39B-6BEF-8924-22B3-1EB38056B086}"/>
                </a:ext>
              </a:extLst>
            </p:cNvPr>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86" name="Google Shape;7658;p51">
              <a:extLst>
                <a:ext uri="{FF2B5EF4-FFF2-40B4-BE49-F238E27FC236}">
                  <a16:creationId xmlns:a16="http://schemas.microsoft.com/office/drawing/2014/main" id="{3A80A250-C9DA-2C6C-2BC9-33BE0427E1EF}"/>
                </a:ext>
              </a:extLst>
            </p:cNvPr>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7" name="Google Shape;7659;p51">
              <a:extLst>
                <a:ext uri="{FF2B5EF4-FFF2-40B4-BE49-F238E27FC236}">
                  <a16:creationId xmlns:a16="http://schemas.microsoft.com/office/drawing/2014/main" id="{F29AC14A-864E-F3EC-D900-C18F4B425513}"/>
                </a:ext>
              </a:extLst>
            </p:cNvPr>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8" name="Google Shape;7660;p51">
              <a:extLst>
                <a:ext uri="{FF2B5EF4-FFF2-40B4-BE49-F238E27FC236}">
                  <a16:creationId xmlns:a16="http://schemas.microsoft.com/office/drawing/2014/main" id="{09489F72-B584-7612-E304-2D91EBD9BE8D}"/>
                </a:ext>
              </a:extLst>
            </p:cNvPr>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89" name="Google Shape;7661;p51">
              <a:extLst>
                <a:ext uri="{FF2B5EF4-FFF2-40B4-BE49-F238E27FC236}">
                  <a16:creationId xmlns:a16="http://schemas.microsoft.com/office/drawing/2014/main" id="{B8192F94-3ACD-0C04-96BE-19527C4B24AD}"/>
                </a:ext>
              </a:extLst>
            </p:cNvPr>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14998" tIns="114998" rIns="114998" bIns="114998" anchor="ctr" anchorCtr="0">
              <a:noAutofit/>
            </a:bodyPr>
            <a:lstStyle/>
            <a:p>
              <a:endParaRPr sz="1761"/>
            </a:p>
          </p:txBody>
        </p:sp>
        <p:sp>
          <p:nvSpPr>
            <p:cNvPr id="90" name="Google Shape;7662;p51">
              <a:extLst>
                <a:ext uri="{FF2B5EF4-FFF2-40B4-BE49-F238E27FC236}">
                  <a16:creationId xmlns:a16="http://schemas.microsoft.com/office/drawing/2014/main" id="{D26C4B7E-9366-F5BE-962B-538B7994DDA1}"/>
                </a:ext>
              </a:extLst>
            </p:cNvPr>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91" name="Google Shape;7663;p51">
              <a:extLst>
                <a:ext uri="{FF2B5EF4-FFF2-40B4-BE49-F238E27FC236}">
                  <a16:creationId xmlns:a16="http://schemas.microsoft.com/office/drawing/2014/main" id="{4E48D9F4-65DB-0E13-D781-983C460471BF}"/>
                </a:ext>
              </a:extLst>
            </p:cNvPr>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92" name="Google Shape;7664;p51">
              <a:extLst>
                <a:ext uri="{FF2B5EF4-FFF2-40B4-BE49-F238E27FC236}">
                  <a16:creationId xmlns:a16="http://schemas.microsoft.com/office/drawing/2014/main" id="{248FC703-FBA5-AE93-8F50-980097DAA757}"/>
                </a:ext>
              </a:extLst>
            </p:cNvPr>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93" name="Google Shape;7665;p51">
              <a:extLst>
                <a:ext uri="{FF2B5EF4-FFF2-40B4-BE49-F238E27FC236}">
                  <a16:creationId xmlns:a16="http://schemas.microsoft.com/office/drawing/2014/main" id="{340CD4C9-511A-3076-C799-3A320F54375F}"/>
                </a:ext>
              </a:extLst>
            </p:cNvPr>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94" name="Google Shape;7666;p51">
              <a:extLst>
                <a:ext uri="{FF2B5EF4-FFF2-40B4-BE49-F238E27FC236}">
                  <a16:creationId xmlns:a16="http://schemas.microsoft.com/office/drawing/2014/main" id="{4E046AA0-2F57-FB47-A183-E1E4F3ABF83C}"/>
                </a:ext>
              </a:extLst>
            </p:cNvPr>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grpSp>
      <p:sp>
        <p:nvSpPr>
          <p:cNvPr id="97" name="TextBox 96">
            <a:extLst>
              <a:ext uri="{FF2B5EF4-FFF2-40B4-BE49-F238E27FC236}">
                <a16:creationId xmlns:a16="http://schemas.microsoft.com/office/drawing/2014/main" id="{64C3A124-472E-3488-9A0F-376F50EC208C}"/>
              </a:ext>
            </a:extLst>
          </p:cNvPr>
          <p:cNvSpPr txBox="1"/>
          <p:nvPr/>
        </p:nvSpPr>
        <p:spPr>
          <a:xfrm>
            <a:off x="1024855" y="3632811"/>
            <a:ext cx="11298642" cy="646331"/>
          </a:xfrm>
          <a:prstGeom prst="rect">
            <a:avLst/>
          </a:prstGeom>
          <a:noFill/>
        </p:spPr>
        <p:txBody>
          <a:bodyPr wrap="square">
            <a:spAutoFit/>
          </a:bodyPr>
          <a:lstStyle/>
          <a:p>
            <a:r>
              <a:rPr lang="en-US" sz="3600" b="1" dirty="0">
                <a:solidFill>
                  <a:schemeClr val="accent5">
                    <a:lumMod val="10000"/>
                  </a:schemeClr>
                </a:solidFill>
                <a:latin typeface="Cambria" panose="02040503050406030204" pitchFamily="18" charset="0"/>
              </a:rPr>
              <a:t>- Trong </a:t>
            </a:r>
            <a:r>
              <a:rPr lang="en-US" sz="3600" b="1" dirty="0" err="1">
                <a:solidFill>
                  <a:schemeClr val="accent5">
                    <a:lumMod val="10000"/>
                  </a:schemeClr>
                </a:solidFill>
                <a:latin typeface="Cambria" panose="02040503050406030204" pitchFamily="18" charset="0"/>
              </a:rPr>
              <a:t>vườn</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hoa</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nở</a:t>
            </a:r>
            <a:r>
              <a:rPr lang="en-US" sz="3600" b="1" dirty="0">
                <a:solidFill>
                  <a:schemeClr val="accent5">
                    <a:lumMod val="10000"/>
                  </a:schemeClr>
                </a:solidFill>
                <a:latin typeface="Cambria" panose="02040503050406030204" pitchFamily="18" charset="0"/>
              </a:rPr>
              <a:t> </a:t>
            </a:r>
            <a:r>
              <a:rPr lang="en-US" sz="3600" b="1" dirty="0" err="1">
                <a:solidFill>
                  <a:schemeClr val="accent2">
                    <a:lumMod val="75000"/>
                  </a:schemeClr>
                </a:solidFill>
                <a:latin typeface="Cambria" panose="02040503050406030204" pitchFamily="18" charset="0"/>
              </a:rPr>
              <a:t>rực</a:t>
            </a:r>
            <a:r>
              <a:rPr lang="en-US" sz="3600" b="1" dirty="0">
                <a:solidFill>
                  <a:schemeClr val="accent2">
                    <a:lumMod val="75000"/>
                  </a:schemeClr>
                </a:solidFill>
                <a:latin typeface="Cambria" panose="02040503050406030204" pitchFamily="18" charset="0"/>
              </a:rPr>
              <a:t> </a:t>
            </a:r>
            <a:r>
              <a:rPr lang="en-US" sz="3600" b="1" dirty="0" err="1">
                <a:solidFill>
                  <a:schemeClr val="accent2">
                    <a:lumMod val="75000"/>
                  </a:schemeClr>
                </a:solidFill>
                <a:latin typeface="Cambria" panose="02040503050406030204" pitchFamily="18" charset="0"/>
              </a:rPr>
              <a:t>rỡ</a:t>
            </a:r>
            <a:r>
              <a:rPr lang="en-US" sz="3600" b="1" dirty="0">
                <a:solidFill>
                  <a:schemeClr val="accent5">
                    <a:lumMod val="10000"/>
                  </a:schemeClr>
                </a:solidFill>
                <a:latin typeface="Cambria" panose="02040503050406030204" pitchFamily="18" charset="0"/>
              </a:rPr>
              <a:t>.</a:t>
            </a:r>
          </a:p>
        </p:txBody>
      </p:sp>
      <p:sp>
        <p:nvSpPr>
          <p:cNvPr id="98" name="TextBox 97">
            <a:extLst>
              <a:ext uri="{FF2B5EF4-FFF2-40B4-BE49-F238E27FC236}">
                <a16:creationId xmlns:a16="http://schemas.microsoft.com/office/drawing/2014/main" id="{A12EA6CE-53DF-2F65-7E07-4DB632A16B52}"/>
              </a:ext>
            </a:extLst>
          </p:cNvPr>
          <p:cNvSpPr txBox="1"/>
          <p:nvPr/>
        </p:nvSpPr>
        <p:spPr>
          <a:xfrm>
            <a:off x="963110" y="4347365"/>
            <a:ext cx="12114208" cy="646331"/>
          </a:xfrm>
          <a:prstGeom prst="rect">
            <a:avLst/>
          </a:prstGeom>
          <a:noFill/>
        </p:spPr>
        <p:txBody>
          <a:bodyPr wrap="square">
            <a:spAutoFit/>
          </a:bodyPr>
          <a:lstStyle/>
          <a:p>
            <a:r>
              <a:rPr lang="en-US" sz="3600" b="1" dirty="0">
                <a:solidFill>
                  <a:schemeClr val="accent5">
                    <a:lumMod val="10000"/>
                  </a:schemeClr>
                </a:solidFill>
                <a:latin typeface="Cambria" panose="02040503050406030204" pitchFamily="18" charset="0"/>
              </a:rPr>
              <a:t>- Phong </a:t>
            </a:r>
            <a:r>
              <a:rPr lang="en-US" sz="3600" b="1" dirty="0" err="1">
                <a:solidFill>
                  <a:schemeClr val="accent5">
                    <a:lumMod val="10000"/>
                  </a:schemeClr>
                </a:solidFill>
                <a:latin typeface="Cambria" panose="02040503050406030204" pitchFamily="18" charset="0"/>
              </a:rPr>
              <a:t>cảnh</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nơi</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đây</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giống</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như</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một</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bức</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tranh</a:t>
            </a:r>
            <a:r>
              <a:rPr lang="en-US" sz="3600" b="1" dirty="0">
                <a:solidFill>
                  <a:schemeClr val="accent5">
                    <a:lumMod val="10000"/>
                  </a:schemeClr>
                </a:solidFill>
                <a:latin typeface="Cambria" panose="02040503050406030204" pitchFamily="18" charset="0"/>
              </a:rPr>
              <a:t> </a:t>
            </a:r>
            <a:r>
              <a:rPr lang="en-US" sz="3600" b="1" dirty="0" err="1">
                <a:solidFill>
                  <a:schemeClr val="accent2">
                    <a:lumMod val="75000"/>
                  </a:schemeClr>
                </a:solidFill>
                <a:latin typeface="Cambria" panose="02040503050406030204" pitchFamily="18" charset="0"/>
              </a:rPr>
              <a:t>khổng</a:t>
            </a:r>
            <a:r>
              <a:rPr lang="en-US" sz="3600" b="1" dirty="0">
                <a:solidFill>
                  <a:schemeClr val="accent2">
                    <a:lumMod val="75000"/>
                  </a:schemeClr>
                </a:solidFill>
                <a:latin typeface="Cambria" panose="02040503050406030204" pitchFamily="18" charset="0"/>
              </a:rPr>
              <a:t> </a:t>
            </a:r>
            <a:r>
              <a:rPr lang="en-US" sz="3600" b="1" dirty="0" err="1">
                <a:solidFill>
                  <a:schemeClr val="accent2">
                    <a:lumMod val="75000"/>
                  </a:schemeClr>
                </a:solidFill>
                <a:latin typeface="Cambria" panose="02040503050406030204" pitchFamily="18" charset="0"/>
              </a:rPr>
              <a:t>lồ</a:t>
            </a:r>
            <a:r>
              <a:rPr lang="en-US" sz="3600" b="1" dirty="0">
                <a:solidFill>
                  <a:schemeClr val="accent5">
                    <a:lumMod val="10000"/>
                  </a:schemeClr>
                </a:solidFill>
                <a:latin typeface="Cambria" panose="02040503050406030204" pitchFamily="18" charset="0"/>
              </a:rPr>
              <a:t>.</a:t>
            </a:r>
          </a:p>
        </p:txBody>
      </p:sp>
      <p:sp>
        <p:nvSpPr>
          <p:cNvPr id="99" name="TextBox 98">
            <a:extLst>
              <a:ext uri="{FF2B5EF4-FFF2-40B4-BE49-F238E27FC236}">
                <a16:creationId xmlns:a16="http://schemas.microsoft.com/office/drawing/2014/main" id="{419BBC37-EDE3-7693-AD8B-50A1F33D40F9}"/>
              </a:ext>
            </a:extLst>
          </p:cNvPr>
          <p:cNvSpPr txBox="1"/>
          <p:nvPr/>
        </p:nvSpPr>
        <p:spPr>
          <a:xfrm>
            <a:off x="1063156" y="5144951"/>
            <a:ext cx="11298642" cy="646331"/>
          </a:xfrm>
          <a:prstGeom prst="rect">
            <a:avLst/>
          </a:prstGeom>
          <a:noFill/>
        </p:spPr>
        <p:txBody>
          <a:bodyPr wrap="square">
            <a:spAutoFit/>
          </a:bodyPr>
          <a:lstStyle/>
          <a:p>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Ngôi</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nhà</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này</a:t>
            </a:r>
            <a:r>
              <a:rPr lang="en-US" sz="3600" b="1" dirty="0">
                <a:solidFill>
                  <a:schemeClr val="accent5">
                    <a:lumMod val="10000"/>
                  </a:schemeClr>
                </a:solidFill>
                <a:latin typeface="Cambria" panose="02040503050406030204" pitchFamily="18" charset="0"/>
              </a:rPr>
              <a:t> </a:t>
            </a:r>
            <a:r>
              <a:rPr lang="en-US" sz="3600" b="1" dirty="0" err="1">
                <a:solidFill>
                  <a:schemeClr val="accent5">
                    <a:lumMod val="10000"/>
                  </a:schemeClr>
                </a:solidFill>
                <a:latin typeface="Cambria" panose="02040503050406030204" pitchFamily="18" charset="0"/>
              </a:rPr>
              <a:t>thật</a:t>
            </a:r>
            <a:r>
              <a:rPr lang="en-US" sz="3600" b="1" dirty="0">
                <a:solidFill>
                  <a:schemeClr val="accent5">
                    <a:lumMod val="10000"/>
                  </a:schemeClr>
                </a:solidFill>
                <a:latin typeface="Cambria" panose="02040503050406030204" pitchFamily="18" charset="0"/>
              </a:rPr>
              <a:t> </a:t>
            </a:r>
            <a:r>
              <a:rPr lang="en-US" sz="3600" b="1" dirty="0" err="1">
                <a:solidFill>
                  <a:schemeClr val="accent2">
                    <a:lumMod val="75000"/>
                  </a:schemeClr>
                </a:solidFill>
                <a:latin typeface="Cambria" panose="02040503050406030204" pitchFamily="18" charset="0"/>
              </a:rPr>
              <a:t>đẹp</a:t>
            </a:r>
            <a:r>
              <a:rPr lang="en-US" sz="3600" b="1" dirty="0">
                <a:solidFill>
                  <a:schemeClr val="accent5">
                    <a:lumMod val="10000"/>
                  </a:schemeClr>
                </a:solidFill>
                <a:latin typeface="Cambria" panose="02040503050406030204" pitchFamily="18" charset="0"/>
              </a:rPr>
              <a:t>!</a:t>
            </a:r>
          </a:p>
        </p:txBody>
      </p:sp>
      <p:grpSp>
        <p:nvGrpSpPr>
          <p:cNvPr id="100" name="Google Shape;6831;p48">
            <a:extLst>
              <a:ext uri="{FF2B5EF4-FFF2-40B4-BE49-F238E27FC236}">
                <a16:creationId xmlns:a16="http://schemas.microsoft.com/office/drawing/2014/main" id="{07BC205C-BB60-774B-20D1-D4753ECBAAD5}"/>
              </a:ext>
            </a:extLst>
          </p:cNvPr>
          <p:cNvGrpSpPr/>
          <p:nvPr/>
        </p:nvGrpSpPr>
        <p:grpSpPr>
          <a:xfrm>
            <a:off x="10544478" y="461523"/>
            <a:ext cx="1628755" cy="1636917"/>
            <a:chOff x="3667356" y="2205464"/>
            <a:chExt cx="1118403" cy="1124008"/>
          </a:xfrm>
        </p:grpSpPr>
        <p:sp>
          <p:nvSpPr>
            <p:cNvPr id="101" name="Google Shape;6832;p48">
              <a:extLst>
                <a:ext uri="{FF2B5EF4-FFF2-40B4-BE49-F238E27FC236}">
                  <a16:creationId xmlns:a16="http://schemas.microsoft.com/office/drawing/2014/main" id="{41409461-35D8-2699-2303-AEBCB330CB22}"/>
                </a:ext>
              </a:extLst>
            </p:cNvPr>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02" name="Google Shape;6833;p48">
              <a:extLst>
                <a:ext uri="{FF2B5EF4-FFF2-40B4-BE49-F238E27FC236}">
                  <a16:creationId xmlns:a16="http://schemas.microsoft.com/office/drawing/2014/main" id="{D85A595B-1748-E312-43FE-EC5A1E624314}"/>
                </a:ext>
              </a:extLst>
            </p:cNvPr>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103" name="Google Shape;6834;p48">
              <a:extLst>
                <a:ext uri="{FF2B5EF4-FFF2-40B4-BE49-F238E27FC236}">
                  <a16:creationId xmlns:a16="http://schemas.microsoft.com/office/drawing/2014/main" id="{AA3A31EA-8E96-F618-068E-363AD58D6930}"/>
                </a:ext>
              </a:extLst>
            </p:cNvPr>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04" name="Google Shape;6835;p48">
              <a:extLst>
                <a:ext uri="{FF2B5EF4-FFF2-40B4-BE49-F238E27FC236}">
                  <a16:creationId xmlns:a16="http://schemas.microsoft.com/office/drawing/2014/main" id="{76957B6C-C402-028D-DF7F-40260E5B54FE}"/>
                </a:ext>
              </a:extLst>
            </p:cNvPr>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05" name="Google Shape;6836;p48">
              <a:extLst>
                <a:ext uri="{FF2B5EF4-FFF2-40B4-BE49-F238E27FC236}">
                  <a16:creationId xmlns:a16="http://schemas.microsoft.com/office/drawing/2014/main" id="{E59ED938-3FFE-FCFB-D88D-BDC8029CA9B6}"/>
                </a:ext>
              </a:extLst>
            </p:cNvPr>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06" name="Google Shape;6837;p48">
              <a:extLst>
                <a:ext uri="{FF2B5EF4-FFF2-40B4-BE49-F238E27FC236}">
                  <a16:creationId xmlns:a16="http://schemas.microsoft.com/office/drawing/2014/main" id="{62A70D16-0084-FEB5-0C4C-466EDD99B03D}"/>
                </a:ext>
              </a:extLst>
            </p:cNvPr>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07" name="Google Shape;6838;p48">
              <a:extLst>
                <a:ext uri="{FF2B5EF4-FFF2-40B4-BE49-F238E27FC236}">
                  <a16:creationId xmlns:a16="http://schemas.microsoft.com/office/drawing/2014/main" id="{A4FBA106-9030-552E-E7CF-EDF610A3C078}"/>
                </a:ext>
              </a:extLst>
            </p:cNvPr>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08" name="Google Shape;6839;p48">
              <a:extLst>
                <a:ext uri="{FF2B5EF4-FFF2-40B4-BE49-F238E27FC236}">
                  <a16:creationId xmlns:a16="http://schemas.microsoft.com/office/drawing/2014/main" id="{327236CC-2358-E5F4-9EEA-4A39F8676B90}"/>
                </a:ext>
              </a:extLst>
            </p:cNvPr>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09" name="Google Shape;6840;p48">
              <a:extLst>
                <a:ext uri="{FF2B5EF4-FFF2-40B4-BE49-F238E27FC236}">
                  <a16:creationId xmlns:a16="http://schemas.microsoft.com/office/drawing/2014/main" id="{396549F4-20B6-AB29-F090-2D001E59D69B}"/>
                </a:ext>
              </a:extLst>
            </p:cNvPr>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10" name="Google Shape;6841;p48">
              <a:extLst>
                <a:ext uri="{FF2B5EF4-FFF2-40B4-BE49-F238E27FC236}">
                  <a16:creationId xmlns:a16="http://schemas.microsoft.com/office/drawing/2014/main" id="{AC67E73A-D41A-65ED-BEC4-C7465A28BE96}"/>
                </a:ext>
              </a:extLst>
            </p:cNvPr>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11" name="Google Shape;6842;p48">
              <a:extLst>
                <a:ext uri="{FF2B5EF4-FFF2-40B4-BE49-F238E27FC236}">
                  <a16:creationId xmlns:a16="http://schemas.microsoft.com/office/drawing/2014/main" id="{A8AC764F-D89C-0673-0A73-F1BB3B092424}"/>
                </a:ext>
              </a:extLst>
            </p:cNvPr>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12" name="Google Shape;6843;p48">
              <a:extLst>
                <a:ext uri="{FF2B5EF4-FFF2-40B4-BE49-F238E27FC236}">
                  <a16:creationId xmlns:a16="http://schemas.microsoft.com/office/drawing/2014/main" id="{D28BCB1D-646A-3F7D-349E-1DF646E033E1}"/>
                </a:ext>
              </a:extLst>
            </p:cNvPr>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13" name="Google Shape;6844;p48">
              <a:extLst>
                <a:ext uri="{FF2B5EF4-FFF2-40B4-BE49-F238E27FC236}">
                  <a16:creationId xmlns:a16="http://schemas.microsoft.com/office/drawing/2014/main" id="{30F4A549-45C7-D358-8863-FFDACE886D2A}"/>
                </a:ext>
              </a:extLst>
            </p:cNvPr>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14" name="Google Shape;6845;p48">
              <a:extLst>
                <a:ext uri="{FF2B5EF4-FFF2-40B4-BE49-F238E27FC236}">
                  <a16:creationId xmlns:a16="http://schemas.microsoft.com/office/drawing/2014/main" id="{F79BD01E-3AB2-1DA6-F725-50D80F7883E4}"/>
                </a:ext>
              </a:extLst>
            </p:cNvPr>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15" name="Google Shape;6846;p48">
              <a:extLst>
                <a:ext uri="{FF2B5EF4-FFF2-40B4-BE49-F238E27FC236}">
                  <a16:creationId xmlns:a16="http://schemas.microsoft.com/office/drawing/2014/main" id="{1A69521B-62D3-F18E-87D2-A3378D0F4648}"/>
                </a:ext>
              </a:extLst>
            </p:cNvPr>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116" name="Google Shape;6847;p48">
              <a:extLst>
                <a:ext uri="{FF2B5EF4-FFF2-40B4-BE49-F238E27FC236}">
                  <a16:creationId xmlns:a16="http://schemas.microsoft.com/office/drawing/2014/main" id="{34FF1F66-BF9A-5135-176F-B41F50EF13FB}"/>
                </a:ext>
              </a:extLst>
            </p:cNvPr>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117" name="Google Shape;6848;p48">
              <a:extLst>
                <a:ext uri="{FF2B5EF4-FFF2-40B4-BE49-F238E27FC236}">
                  <a16:creationId xmlns:a16="http://schemas.microsoft.com/office/drawing/2014/main" id="{06A22053-9C1F-DB2B-5F79-000906C48033}"/>
                </a:ext>
              </a:extLst>
            </p:cNvPr>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18" name="Google Shape;6849;p48">
              <a:extLst>
                <a:ext uri="{FF2B5EF4-FFF2-40B4-BE49-F238E27FC236}">
                  <a16:creationId xmlns:a16="http://schemas.microsoft.com/office/drawing/2014/main" id="{6591CC7F-7DB0-971E-9DBB-B1DD5C3C3FB3}"/>
                </a:ext>
              </a:extLst>
            </p:cNvPr>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19" name="Google Shape;6850;p48">
              <a:extLst>
                <a:ext uri="{FF2B5EF4-FFF2-40B4-BE49-F238E27FC236}">
                  <a16:creationId xmlns:a16="http://schemas.microsoft.com/office/drawing/2014/main" id="{D726E5FC-883F-BB54-3776-778A23763746}"/>
                </a:ext>
              </a:extLst>
            </p:cNvPr>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0" name="Google Shape;6851;p48">
              <a:extLst>
                <a:ext uri="{FF2B5EF4-FFF2-40B4-BE49-F238E27FC236}">
                  <a16:creationId xmlns:a16="http://schemas.microsoft.com/office/drawing/2014/main" id="{D5B5F055-B5C3-4675-363C-5128405B3C11}"/>
                </a:ext>
              </a:extLst>
            </p:cNvPr>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121" name="Google Shape;6852;p48">
              <a:extLst>
                <a:ext uri="{FF2B5EF4-FFF2-40B4-BE49-F238E27FC236}">
                  <a16:creationId xmlns:a16="http://schemas.microsoft.com/office/drawing/2014/main" id="{E5729525-2CBE-2245-CEFC-571C2946FC61}"/>
                </a:ext>
              </a:extLst>
            </p:cNvPr>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122" name="Google Shape;6853;p48">
              <a:extLst>
                <a:ext uri="{FF2B5EF4-FFF2-40B4-BE49-F238E27FC236}">
                  <a16:creationId xmlns:a16="http://schemas.microsoft.com/office/drawing/2014/main" id="{000591F4-B0D8-B5B2-C4F2-2363F7EF9C00}"/>
                </a:ext>
              </a:extLst>
            </p:cNvPr>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3" name="Google Shape;6854;p48">
              <a:extLst>
                <a:ext uri="{FF2B5EF4-FFF2-40B4-BE49-F238E27FC236}">
                  <a16:creationId xmlns:a16="http://schemas.microsoft.com/office/drawing/2014/main" id="{CD94C096-7A51-7596-C001-28956103FED6}"/>
                </a:ext>
              </a:extLst>
            </p:cNvPr>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4" name="Google Shape;6855;p48">
              <a:extLst>
                <a:ext uri="{FF2B5EF4-FFF2-40B4-BE49-F238E27FC236}">
                  <a16:creationId xmlns:a16="http://schemas.microsoft.com/office/drawing/2014/main" id="{78EF259A-1DB1-3315-F586-E28F063B628D}"/>
                </a:ext>
              </a:extLst>
            </p:cNvPr>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125" name="Google Shape;6856;p48">
              <a:extLst>
                <a:ext uri="{FF2B5EF4-FFF2-40B4-BE49-F238E27FC236}">
                  <a16:creationId xmlns:a16="http://schemas.microsoft.com/office/drawing/2014/main" id="{2567A6ED-3EE0-BE62-AF47-A5E473B07358}"/>
                </a:ext>
              </a:extLst>
            </p:cNvPr>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126" name="Google Shape;6857;p48">
              <a:extLst>
                <a:ext uri="{FF2B5EF4-FFF2-40B4-BE49-F238E27FC236}">
                  <a16:creationId xmlns:a16="http://schemas.microsoft.com/office/drawing/2014/main" id="{E9F4F581-61E7-0A0B-EE80-5640DBFDA3F6}"/>
                </a:ext>
              </a:extLst>
            </p:cNvPr>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27" name="Google Shape;6858;p48">
              <a:extLst>
                <a:ext uri="{FF2B5EF4-FFF2-40B4-BE49-F238E27FC236}">
                  <a16:creationId xmlns:a16="http://schemas.microsoft.com/office/drawing/2014/main" id="{CAAA4A5A-5E75-14AD-6389-FEDBE5F6A2C9}"/>
                </a:ext>
              </a:extLst>
            </p:cNvPr>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 name="Group 1">
            <a:extLst>
              <a:ext uri="{FF2B5EF4-FFF2-40B4-BE49-F238E27FC236}">
                <a16:creationId xmlns:a16="http://schemas.microsoft.com/office/drawing/2014/main" id="{848BF6DA-CAD9-0CC6-79D1-56888F0C642C}"/>
              </a:ext>
            </a:extLst>
          </p:cNvPr>
          <p:cNvGrpSpPr/>
          <p:nvPr/>
        </p:nvGrpSpPr>
        <p:grpSpPr>
          <a:xfrm>
            <a:off x="5595685" y="2290286"/>
            <a:ext cx="2535951" cy="1551919"/>
            <a:chOff x="2505740" y="798716"/>
            <a:chExt cx="7878725" cy="3069191"/>
          </a:xfrm>
        </p:grpSpPr>
        <p:grpSp>
          <p:nvGrpSpPr>
            <p:cNvPr id="3" name="组合 31">
              <a:extLst>
                <a:ext uri="{FF2B5EF4-FFF2-40B4-BE49-F238E27FC236}">
                  <a16:creationId xmlns:a16="http://schemas.microsoft.com/office/drawing/2014/main" id="{C7A12B2A-D586-DDA1-C198-8EFCA9B2E173}"/>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96" name="圆角矩形 32">
                <a:extLst>
                  <a:ext uri="{FF2B5EF4-FFF2-40B4-BE49-F238E27FC236}">
                    <a16:creationId xmlns:a16="http://schemas.microsoft.com/office/drawing/2014/main" id="{186C91BB-1109-6003-740F-7BD1AC823EDF}"/>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8" name="圆角矩形 33">
                <a:extLst>
                  <a:ext uri="{FF2B5EF4-FFF2-40B4-BE49-F238E27FC236}">
                    <a16:creationId xmlns:a16="http://schemas.microsoft.com/office/drawing/2014/main" id="{15533C88-3F57-53B3-5143-532EF6951AF9}"/>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5" name="TextBox 94">
              <a:extLst>
                <a:ext uri="{FF2B5EF4-FFF2-40B4-BE49-F238E27FC236}">
                  <a16:creationId xmlns:a16="http://schemas.microsoft.com/office/drawing/2014/main" id="{FF91CA76-1ACF-8513-04B8-B6CE3DD23D87}"/>
                </a:ext>
              </a:extLst>
            </p:cNvPr>
            <p:cNvSpPr txBox="1"/>
            <p:nvPr/>
          </p:nvSpPr>
          <p:spPr>
            <a:xfrm>
              <a:off x="3053805" y="1008685"/>
              <a:ext cx="6636875" cy="2859222"/>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khổng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lồ</a:t>
              </a:r>
              <a:endParaRPr lang="en-US" sz="3600" b="1" dirty="0">
                <a:solidFill>
                  <a:srgbClr val="127366"/>
                </a:solidFill>
                <a:latin typeface="Cambria" panose="02040503050406030204" pitchFamily="18" charset="0"/>
              </a:endParaRPr>
            </a:p>
          </p:txBody>
        </p:sp>
      </p:grpSp>
      <p:grpSp>
        <p:nvGrpSpPr>
          <p:cNvPr id="129" name="Group 128">
            <a:extLst>
              <a:ext uri="{FF2B5EF4-FFF2-40B4-BE49-F238E27FC236}">
                <a16:creationId xmlns:a16="http://schemas.microsoft.com/office/drawing/2014/main" id="{E914EA6E-EE01-3FAD-4A80-6E0FDE546C5E}"/>
              </a:ext>
            </a:extLst>
          </p:cNvPr>
          <p:cNvGrpSpPr/>
          <p:nvPr/>
        </p:nvGrpSpPr>
        <p:grpSpPr>
          <a:xfrm>
            <a:off x="2346422" y="2219572"/>
            <a:ext cx="2322622" cy="1140761"/>
            <a:chOff x="2505740" y="798716"/>
            <a:chExt cx="7878725" cy="1916171"/>
          </a:xfrm>
        </p:grpSpPr>
        <p:grpSp>
          <p:nvGrpSpPr>
            <p:cNvPr id="130" name="组合 31">
              <a:extLst>
                <a:ext uri="{FF2B5EF4-FFF2-40B4-BE49-F238E27FC236}">
                  <a16:creationId xmlns:a16="http://schemas.microsoft.com/office/drawing/2014/main" id="{B084D26A-9DE5-F5AC-2BE5-EBA9068569D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2" name="圆角矩形 32">
                <a:extLst>
                  <a:ext uri="{FF2B5EF4-FFF2-40B4-BE49-F238E27FC236}">
                    <a16:creationId xmlns:a16="http://schemas.microsoft.com/office/drawing/2014/main" id="{74AA005D-A931-3719-C79C-7921F056DB1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3" name="圆角矩形 33">
                <a:extLst>
                  <a:ext uri="{FF2B5EF4-FFF2-40B4-BE49-F238E27FC236}">
                    <a16:creationId xmlns:a16="http://schemas.microsoft.com/office/drawing/2014/main" id="{AC70E96E-4056-BD6A-32BC-AB49D1CD04F0}"/>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1" name="TextBox 130">
              <a:extLst>
                <a:ext uri="{FF2B5EF4-FFF2-40B4-BE49-F238E27FC236}">
                  <a16:creationId xmlns:a16="http://schemas.microsoft.com/office/drawing/2014/main" id="{C702296C-60F6-9763-4D86-435CCBA64571}"/>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rực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rỡ</a:t>
              </a:r>
              <a:endParaRPr lang="en-US" sz="3600" b="1" dirty="0">
                <a:solidFill>
                  <a:srgbClr val="127366"/>
                </a:solidFill>
                <a:latin typeface="Cambria" panose="02040503050406030204" pitchFamily="18" charset="0"/>
              </a:endParaRPr>
            </a:p>
          </p:txBody>
        </p:sp>
      </p:grpSp>
      <p:grpSp>
        <p:nvGrpSpPr>
          <p:cNvPr id="134" name="Group 133">
            <a:extLst>
              <a:ext uri="{FF2B5EF4-FFF2-40B4-BE49-F238E27FC236}">
                <a16:creationId xmlns:a16="http://schemas.microsoft.com/office/drawing/2014/main" id="{C0367671-5897-7F9C-EC64-F2A25B61DA8B}"/>
              </a:ext>
            </a:extLst>
          </p:cNvPr>
          <p:cNvGrpSpPr/>
          <p:nvPr/>
        </p:nvGrpSpPr>
        <p:grpSpPr>
          <a:xfrm>
            <a:off x="8873500" y="2258558"/>
            <a:ext cx="2435837" cy="1081109"/>
            <a:chOff x="2505740" y="798716"/>
            <a:chExt cx="7878725" cy="1916171"/>
          </a:xfrm>
        </p:grpSpPr>
        <p:grpSp>
          <p:nvGrpSpPr>
            <p:cNvPr id="135" name="组合 31">
              <a:extLst>
                <a:ext uri="{FF2B5EF4-FFF2-40B4-BE49-F238E27FC236}">
                  <a16:creationId xmlns:a16="http://schemas.microsoft.com/office/drawing/2014/main" id="{0E014B14-32BD-35B9-D4FC-085E83B1D11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7" name="圆角矩形 32">
                <a:extLst>
                  <a:ext uri="{FF2B5EF4-FFF2-40B4-BE49-F238E27FC236}">
                    <a16:creationId xmlns:a16="http://schemas.microsoft.com/office/drawing/2014/main" id="{FA6D965C-2357-05F7-7A33-09E639A7346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8" name="圆角矩形 33">
                <a:extLst>
                  <a:ext uri="{FF2B5EF4-FFF2-40B4-BE49-F238E27FC236}">
                    <a16:creationId xmlns:a16="http://schemas.microsoft.com/office/drawing/2014/main" id="{5290B9EC-134E-E6E2-A519-ABEC601FE821}"/>
                  </a:ext>
                </a:extLst>
              </p:cNvPr>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6" name="TextBox 135">
              <a:extLst>
                <a:ext uri="{FF2B5EF4-FFF2-40B4-BE49-F238E27FC236}">
                  <a16:creationId xmlns:a16="http://schemas.microsoft.com/office/drawing/2014/main" id="{AADFAB86-C2A6-ED52-0B80-0A33ADD6F016}"/>
                </a:ext>
              </a:extLst>
            </p:cNvPr>
            <p:cNvSpPr txBox="1"/>
            <p:nvPr/>
          </p:nvSpPr>
          <p:spPr>
            <a:xfrm>
              <a:off x="3053805" y="1008685"/>
              <a:ext cx="6636875" cy="1539581"/>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đẹp</a:t>
              </a:r>
              <a:endParaRPr lang="en-US" sz="3600" b="1" dirty="0">
                <a:solidFill>
                  <a:srgbClr val="127366"/>
                </a:solidFill>
                <a:latin typeface="Cambria" panose="02040503050406030204" pitchFamily="18" charset="0"/>
              </a:endParaRPr>
            </a:p>
          </p:txBody>
        </p:sp>
      </p:grpSp>
    </p:spTree>
    <p:extLst>
      <p:ext uri="{BB962C8B-B14F-4D97-AF65-F5344CB8AC3E}">
        <p14:creationId xmlns:p14="http://schemas.microsoft.com/office/powerpoint/2010/main" val="9703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wipe(left)">
                                      <p:cBhvr>
                                        <p:cTn id="10" dur="500"/>
                                        <p:tgtEl>
                                          <p:spTgt spid="129"/>
                                        </p:tgtEl>
                                      </p:cBhvr>
                                    </p:animEffect>
                                  </p:childTnLst>
                                </p:cTn>
                              </p:par>
                              <p:par>
                                <p:cTn id="11" presetID="22" presetClass="entr" presetSubtype="8"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wipe(left)">
                                      <p:cBhvr>
                                        <p:cTn id="13" dur="500"/>
                                        <p:tgtEl>
                                          <p:spTgt spid="1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left)">
                                      <p:cBhvr>
                                        <p:cTn id="28" dur="500"/>
                                        <p:tgtEl>
                                          <p:spTgt spid="9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97"/>
        <p:cNvGrpSpPr/>
        <p:nvPr/>
      </p:nvGrpSpPr>
      <p:grpSpPr>
        <a:xfrm>
          <a:off x="0" y="0"/>
          <a:ext cx="0" cy="0"/>
          <a:chOff x="0" y="0"/>
          <a:chExt cx="0" cy="0"/>
        </a:xfrm>
      </p:grpSpPr>
      <p:grpSp>
        <p:nvGrpSpPr>
          <p:cNvPr id="7700" name="Google Shape;7700;p52"/>
          <p:cNvGrpSpPr/>
          <p:nvPr/>
        </p:nvGrpSpPr>
        <p:grpSpPr>
          <a:xfrm>
            <a:off x="11326553" y="5774920"/>
            <a:ext cx="1928413" cy="1787930"/>
            <a:chOff x="2095970" y="3913707"/>
            <a:chExt cx="1067262" cy="989443"/>
          </a:xfrm>
        </p:grpSpPr>
        <p:sp>
          <p:nvSpPr>
            <p:cNvPr id="7701" name="Google Shape;7701;p52"/>
            <p:cNvSpPr/>
            <p:nvPr/>
          </p:nvSpPr>
          <p:spPr>
            <a:xfrm>
              <a:off x="2095970" y="3913707"/>
              <a:ext cx="1067262" cy="989443"/>
            </a:xfrm>
            <a:custGeom>
              <a:avLst/>
              <a:gdLst/>
              <a:ahLst/>
              <a:cxnLst/>
              <a:rect l="l" t="t" r="r" b="b"/>
              <a:pathLst>
                <a:path w="24563" h="22772" extrusionOk="0">
                  <a:moveTo>
                    <a:pt x="14587" y="4029"/>
                  </a:moveTo>
                  <a:cubicBezTo>
                    <a:pt x="14784" y="4029"/>
                    <a:pt x="14984" y="4042"/>
                    <a:pt x="15189" y="4068"/>
                  </a:cubicBezTo>
                  <a:cubicBezTo>
                    <a:pt x="15740" y="4143"/>
                    <a:pt x="16241" y="4293"/>
                    <a:pt x="16742" y="4519"/>
                  </a:cubicBezTo>
                  <a:cubicBezTo>
                    <a:pt x="16868" y="5622"/>
                    <a:pt x="15765" y="6324"/>
                    <a:pt x="14813" y="6599"/>
                  </a:cubicBezTo>
                  <a:cubicBezTo>
                    <a:pt x="14487" y="6685"/>
                    <a:pt x="14138" y="6724"/>
                    <a:pt x="13790" y="6724"/>
                  </a:cubicBezTo>
                  <a:cubicBezTo>
                    <a:pt x="13629" y="6724"/>
                    <a:pt x="13468" y="6715"/>
                    <a:pt x="13309" y="6699"/>
                  </a:cubicBezTo>
                  <a:cubicBezTo>
                    <a:pt x="13083" y="6649"/>
                    <a:pt x="12833" y="6599"/>
                    <a:pt x="12582" y="6524"/>
                  </a:cubicBezTo>
                  <a:cubicBezTo>
                    <a:pt x="12407" y="6474"/>
                    <a:pt x="12256" y="6399"/>
                    <a:pt x="12081" y="6324"/>
                  </a:cubicBezTo>
                  <a:cubicBezTo>
                    <a:pt x="12106" y="5797"/>
                    <a:pt x="12056" y="5271"/>
                    <a:pt x="11930" y="4770"/>
                  </a:cubicBezTo>
                  <a:cubicBezTo>
                    <a:pt x="12780" y="4314"/>
                    <a:pt x="13646" y="4029"/>
                    <a:pt x="14587" y="4029"/>
                  </a:cubicBezTo>
                  <a:close/>
                  <a:moveTo>
                    <a:pt x="18522" y="5672"/>
                  </a:moveTo>
                  <a:cubicBezTo>
                    <a:pt x="19299" y="6374"/>
                    <a:pt x="19900" y="7176"/>
                    <a:pt x="20452" y="8053"/>
                  </a:cubicBezTo>
                  <a:lnTo>
                    <a:pt x="20427" y="8053"/>
                  </a:lnTo>
                  <a:cubicBezTo>
                    <a:pt x="20196" y="8182"/>
                    <a:pt x="19928" y="8247"/>
                    <a:pt x="19658" y="8247"/>
                  </a:cubicBezTo>
                  <a:cubicBezTo>
                    <a:pt x="19197" y="8247"/>
                    <a:pt x="18732" y="8057"/>
                    <a:pt x="18447" y="7677"/>
                  </a:cubicBezTo>
                  <a:cubicBezTo>
                    <a:pt x="18221" y="7401"/>
                    <a:pt x="18121" y="7025"/>
                    <a:pt x="18146" y="6649"/>
                  </a:cubicBezTo>
                  <a:cubicBezTo>
                    <a:pt x="18171" y="6474"/>
                    <a:pt x="18221" y="6273"/>
                    <a:pt x="18271" y="6098"/>
                  </a:cubicBezTo>
                  <a:cubicBezTo>
                    <a:pt x="18347" y="5948"/>
                    <a:pt x="18447" y="5822"/>
                    <a:pt x="18522" y="5672"/>
                  </a:cubicBezTo>
                  <a:close/>
                  <a:moveTo>
                    <a:pt x="12435" y="7727"/>
                  </a:moveTo>
                  <a:cubicBezTo>
                    <a:pt x="13310" y="7727"/>
                    <a:pt x="14203" y="7950"/>
                    <a:pt x="14938" y="8454"/>
                  </a:cubicBezTo>
                  <a:cubicBezTo>
                    <a:pt x="15715" y="9005"/>
                    <a:pt x="16266" y="10008"/>
                    <a:pt x="15615" y="10885"/>
                  </a:cubicBezTo>
                  <a:cubicBezTo>
                    <a:pt x="15104" y="11580"/>
                    <a:pt x="14209" y="11791"/>
                    <a:pt x="13366" y="11791"/>
                  </a:cubicBezTo>
                  <a:cubicBezTo>
                    <a:pt x="13176" y="11791"/>
                    <a:pt x="12988" y="11781"/>
                    <a:pt x="12808" y="11762"/>
                  </a:cubicBezTo>
                  <a:cubicBezTo>
                    <a:pt x="11905" y="11662"/>
                    <a:pt x="11078" y="11336"/>
                    <a:pt x="10377" y="10760"/>
                  </a:cubicBezTo>
                  <a:cubicBezTo>
                    <a:pt x="10427" y="10709"/>
                    <a:pt x="10477" y="10659"/>
                    <a:pt x="10527" y="10584"/>
                  </a:cubicBezTo>
                  <a:cubicBezTo>
                    <a:pt x="11103" y="9933"/>
                    <a:pt x="11529" y="9156"/>
                    <a:pt x="11780" y="8329"/>
                  </a:cubicBezTo>
                  <a:cubicBezTo>
                    <a:pt x="11855" y="8128"/>
                    <a:pt x="11905" y="7928"/>
                    <a:pt x="11930" y="7752"/>
                  </a:cubicBezTo>
                  <a:cubicBezTo>
                    <a:pt x="12097" y="7736"/>
                    <a:pt x="12266" y="7727"/>
                    <a:pt x="12435" y="7727"/>
                  </a:cubicBezTo>
                  <a:close/>
                  <a:moveTo>
                    <a:pt x="20755" y="9355"/>
                  </a:moveTo>
                  <a:cubicBezTo>
                    <a:pt x="20896" y="9355"/>
                    <a:pt x="21037" y="9356"/>
                    <a:pt x="21179" y="9356"/>
                  </a:cubicBezTo>
                  <a:cubicBezTo>
                    <a:pt x="21529" y="10058"/>
                    <a:pt x="21855" y="10785"/>
                    <a:pt x="22181" y="11512"/>
                  </a:cubicBezTo>
                  <a:cubicBezTo>
                    <a:pt x="22156" y="11512"/>
                    <a:pt x="22131" y="11537"/>
                    <a:pt x="22106" y="11537"/>
                  </a:cubicBezTo>
                  <a:cubicBezTo>
                    <a:pt x="21605" y="11938"/>
                    <a:pt x="20928" y="12038"/>
                    <a:pt x="20326" y="12038"/>
                  </a:cubicBezTo>
                  <a:cubicBezTo>
                    <a:pt x="20159" y="12045"/>
                    <a:pt x="19992" y="12050"/>
                    <a:pt x="19826" y="12050"/>
                  </a:cubicBezTo>
                  <a:cubicBezTo>
                    <a:pt x="19418" y="12050"/>
                    <a:pt x="19014" y="12019"/>
                    <a:pt x="18622" y="11913"/>
                  </a:cubicBezTo>
                  <a:cubicBezTo>
                    <a:pt x="18096" y="11762"/>
                    <a:pt x="17620" y="11386"/>
                    <a:pt x="17695" y="10785"/>
                  </a:cubicBezTo>
                  <a:cubicBezTo>
                    <a:pt x="17745" y="10158"/>
                    <a:pt x="18296" y="9732"/>
                    <a:pt x="18898" y="9557"/>
                  </a:cubicBezTo>
                  <a:cubicBezTo>
                    <a:pt x="19493" y="9372"/>
                    <a:pt x="20121" y="9355"/>
                    <a:pt x="20755" y="9355"/>
                  </a:cubicBezTo>
                  <a:close/>
                  <a:moveTo>
                    <a:pt x="5314" y="11988"/>
                  </a:moveTo>
                  <a:cubicBezTo>
                    <a:pt x="5289" y="12013"/>
                    <a:pt x="5289" y="12013"/>
                    <a:pt x="5289" y="12013"/>
                  </a:cubicBezTo>
                  <a:cubicBezTo>
                    <a:pt x="5214" y="12514"/>
                    <a:pt x="5239" y="13015"/>
                    <a:pt x="5364" y="13491"/>
                  </a:cubicBezTo>
                  <a:cubicBezTo>
                    <a:pt x="5339" y="13483"/>
                    <a:pt x="5317" y="13480"/>
                    <a:pt x="5295" y="13480"/>
                  </a:cubicBezTo>
                  <a:cubicBezTo>
                    <a:pt x="5253" y="13480"/>
                    <a:pt x="5214" y="13491"/>
                    <a:pt x="5163" y="13491"/>
                  </a:cubicBezTo>
                  <a:cubicBezTo>
                    <a:pt x="5038" y="13491"/>
                    <a:pt x="4888" y="13491"/>
                    <a:pt x="4762" y="13517"/>
                  </a:cubicBezTo>
                  <a:cubicBezTo>
                    <a:pt x="4612" y="13542"/>
                    <a:pt x="4487" y="13567"/>
                    <a:pt x="4336" y="13592"/>
                  </a:cubicBezTo>
                  <a:cubicBezTo>
                    <a:pt x="4412" y="13366"/>
                    <a:pt x="4512" y="13116"/>
                    <a:pt x="4637" y="12890"/>
                  </a:cubicBezTo>
                  <a:cubicBezTo>
                    <a:pt x="4737" y="12715"/>
                    <a:pt x="4838" y="12539"/>
                    <a:pt x="4938" y="12364"/>
                  </a:cubicBezTo>
                  <a:cubicBezTo>
                    <a:pt x="4988" y="12288"/>
                    <a:pt x="5038" y="12213"/>
                    <a:pt x="5088" y="12138"/>
                  </a:cubicBezTo>
                  <a:cubicBezTo>
                    <a:pt x="5138" y="12088"/>
                    <a:pt x="5163" y="12038"/>
                    <a:pt x="5189" y="11988"/>
                  </a:cubicBezTo>
                  <a:close/>
                  <a:moveTo>
                    <a:pt x="5439" y="13717"/>
                  </a:moveTo>
                  <a:cubicBezTo>
                    <a:pt x="5564" y="14143"/>
                    <a:pt x="5790" y="14519"/>
                    <a:pt x="6041" y="14870"/>
                  </a:cubicBezTo>
                  <a:cubicBezTo>
                    <a:pt x="5840" y="14920"/>
                    <a:pt x="5640" y="14995"/>
                    <a:pt x="5464" y="15070"/>
                  </a:cubicBezTo>
                  <a:cubicBezTo>
                    <a:pt x="5189" y="15171"/>
                    <a:pt x="4938" y="15296"/>
                    <a:pt x="4662" y="15396"/>
                  </a:cubicBezTo>
                  <a:cubicBezTo>
                    <a:pt x="4493" y="15453"/>
                    <a:pt x="4310" y="15523"/>
                    <a:pt x="4123" y="15523"/>
                  </a:cubicBezTo>
                  <a:cubicBezTo>
                    <a:pt x="4061" y="15523"/>
                    <a:pt x="3998" y="15515"/>
                    <a:pt x="3935" y="15496"/>
                  </a:cubicBezTo>
                  <a:cubicBezTo>
                    <a:pt x="3735" y="15446"/>
                    <a:pt x="3585" y="15296"/>
                    <a:pt x="3534" y="15121"/>
                  </a:cubicBezTo>
                  <a:cubicBezTo>
                    <a:pt x="3409" y="14694"/>
                    <a:pt x="3660" y="14293"/>
                    <a:pt x="4011" y="14093"/>
                  </a:cubicBezTo>
                  <a:cubicBezTo>
                    <a:pt x="4036" y="14068"/>
                    <a:pt x="4061" y="14068"/>
                    <a:pt x="4086" y="14043"/>
                  </a:cubicBezTo>
                  <a:cubicBezTo>
                    <a:pt x="4096" y="14053"/>
                    <a:pt x="4115" y="14059"/>
                    <a:pt x="4134" y="14059"/>
                  </a:cubicBezTo>
                  <a:cubicBezTo>
                    <a:pt x="4160" y="14059"/>
                    <a:pt x="4186" y="14047"/>
                    <a:pt x="4186" y="14018"/>
                  </a:cubicBezTo>
                  <a:cubicBezTo>
                    <a:pt x="4186" y="14018"/>
                    <a:pt x="4186" y="13993"/>
                    <a:pt x="4186" y="13993"/>
                  </a:cubicBezTo>
                  <a:cubicBezTo>
                    <a:pt x="4361" y="13918"/>
                    <a:pt x="4537" y="13867"/>
                    <a:pt x="4712" y="13842"/>
                  </a:cubicBezTo>
                  <a:cubicBezTo>
                    <a:pt x="4863" y="13817"/>
                    <a:pt x="5013" y="13792"/>
                    <a:pt x="5163" y="13792"/>
                  </a:cubicBezTo>
                  <a:cubicBezTo>
                    <a:pt x="5264" y="13767"/>
                    <a:pt x="5364" y="13767"/>
                    <a:pt x="5439" y="13717"/>
                  </a:cubicBezTo>
                  <a:close/>
                  <a:moveTo>
                    <a:pt x="16943" y="4619"/>
                  </a:moveTo>
                  <a:lnTo>
                    <a:pt x="16943" y="4619"/>
                  </a:lnTo>
                  <a:cubicBezTo>
                    <a:pt x="17444" y="4845"/>
                    <a:pt x="17895" y="5146"/>
                    <a:pt x="18321" y="5521"/>
                  </a:cubicBezTo>
                  <a:cubicBezTo>
                    <a:pt x="18347" y="5521"/>
                    <a:pt x="18347" y="5547"/>
                    <a:pt x="18372" y="5547"/>
                  </a:cubicBezTo>
                  <a:cubicBezTo>
                    <a:pt x="18121" y="5722"/>
                    <a:pt x="17971" y="6073"/>
                    <a:pt x="17895" y="6324"/>
                  </a:cubicBezTo>
                  <a:cubicBezTo>
                    <a:pt x="17820" y="6674"/>
                    <a:pt x="17820" y="7025"/>
                    <a:pt x="17946" y="7351"/>
                  </a:cubicBezTo>
                  <a:cubicBezTo>
                    <a:pt x="18146" y="8028"/>
                    <a:pt x="18773" y="8479"/>
                    <a:pt x="19474" y="8554"/>
                  </a:cubicBezTo>
                  <a:cubicBezTo>
                    <a:pt x="19521" y="8557"/>
                    <a:pt x="19567" y="8559"/>
                    <a:pt x="19614" y="8559"/>
                  </a:cubicBezTo>
                  <a:cubicBezTo>
                    <a:pt x="19948" y="8559"/>
                    <a:pt x="20291" y="8479"/>
                    <a:pt x="20577" y="8303"/>
                  </a:cubicBezTo>
                  <a:cubicBezTo>
                    <a:pt x="20577" y="8303"/>
                    <a:pt x="20602" y="8303"/>
                    <a:pt x="20602" y="8278"/>
                  </a:cubicBezTo>
                  <a:cubicBezTo>
                    <a:pt x="20753" y="8579"/>
                    <a:pt x="20928" y="8855"/>
                    <a:pt x="21078" y="9156"/>
                  </a:cubicBezTo>
                  <a:cubicBezTo>
                    <a:pt x="20740" y="9084"/>
                    <a:pt x="20355" y="9040"/>
                    <a:pt x="19962" y="9040"/>
                  </a:cubicBezTo>
                  <a:cubicBezTo>
                    <a:pt x="18842" y="9040"/>
                    <a:pt x="17666" y="9402"/>
                    <a:pt x="17369" y="10534"/>
                  </a:cubicBezTo>
                  <a:cubicBezTo>
                    <a:pt x="17194" y="11161"/>
                    <a:pt x="17494" y="11787"/>
                    <a:pt x="18046" y="12088"/>
                  </a:cubicBezTo>
                  <a:cubicBezTo>
                    <a:pt x="18647" y="12389"/>
                    <a:pt x="19349" y="12414"/>
                    <a:pt x="19976" y="12414"/>
                  </a:cubicBezTo>
                  <a:cubicBezTo>
                    <a:pt x="20702" y="12414"/>
                    <a:pt x="21404" y="12364"/>
                    <a:pt x="22031" y="12013"/>
                  </a:cubicBezTo>
                  <a:lnTo>
                    <a:pt x="22031" y="12013"/>
                  </a:lnTo>
                  <a:cubicBezTo>
                    <a:pt x="21956" y="12088"/>
                    <a:pt x="21905" y="12188"/>
                    <a:pt x="21855" y="12288"/>
                  </a:cubicBezTo>
                  <a:cubicBezTo>
                    <a:pt x="21655" y="12689"/>
                    <a:pt x="21529" y="13141"/>
                    <a:pt x="21304" y="13542"/>
                  </a:cubicBezTo>
                  <a:cubicBezTo>
                    <a:pt x="21053" y="13968"/>
                    <a:pt x="20727" y="14344"/>
                    <a:pt x="20352" y="14669"/>
                  </a:cubicBezTo>
                  <a:cubicBezTo>
                    <a:pt x="19621" y="15327"/>
                    <a:pt x="18653" y="15748"/>
                    <a:pt x="17656" y="15748"/>
                  </a:cubicBezTo>
                  <a:cubicBezTo>
                    <a:pt x="17627" y="15748"/>
                    <a:pt x="17598" y="15748"/>
                    <a:pt x="17570" y="15747"/>
                  </a:cubicBezTo>
                  <a:cubicBezTo>
                    <a:pt x="17269" y="15747"/>
                    <a:pt x="16993" y="15722"/>
                    <a:pt x="16717" y="15647"/>
                  </a:cubicBezTo>
                  <a:cubicBezTo>
                    <a:pt x="16066" y="15522"/>
                    <a:pt x="15464" y="15296"/>
                    <a:pt x="14863" y="15020"/>
                  </a:cubicBezTo>
                  <a:cubicBezTo>
                    <a:pt x="13242" y="14255"/>
                    <a:pt x="11621" y="13146"/>
                    <a:pt x="9801" y="13146"/>
                  </a:cubicBezTo>
                  <a:cubicBezTo>
                    <a:pt x="9594" y="13146"/>
                    <a:pt x="9385" y="13160"/>
                    <a:pt x="9174" y="13191"/>
                  </a:cubicBezTo>
                  <a:cubicBezTo>
                    <a:pt x="9123" y="12689"/>
                    <a:pt x="9249" y="12188"/>
                    <a:pt x="9524" y="11762"/>
                  </a:cubicBezTo>
                  <a:cubicBezTo>
                    <a:pt x="9725" y="11436"/>
                    <a:pt x="10001" y="11161"/>
                    <a:pt x="10251" y="10885"/>
                  </a:cubicBezTo>
                  <a:cubicBezTo>
                    <a:pt x="10980" y="11703"/>
                    <a:pt x="12201" y="12130"/>
                    <a:pt x="13359" y="12130"/>
                  </a:cubicBezTo>
                  <a:cubicBezTo>
                    <a:pt x="13834" y="12130"/>
                    <a:pt x="14297" y="12058"/>
                    <a:pt x="14712" y="11913"/>
                  </a:cubicBezTo>
                  <a:cubicBezTo>
                    <a:pt x="14763" y="11887"/>
                    <a:pt x="14838" y="11862"/>
                    <a:pt x="14888" y="11837"/>
                  </a:cubicBezTo>
                  <a:cubicBezTo>
                    <a:pt x="15615" y="11562"/>
                    <a:pt x="16216" y="10910"/>
                    <a:pt x="16266" y="10108"/>
                  </a:cubicBezTo>
                  <a:cubicBezTo>
                    <a:pt x="16291" y="9281"/>
                    <a:pt x="15715" y="8554"/>
                    <a:pt x="15063" y="8128"/>
                  </a:cubicBezTo>
                  <a:cubicBezTo>
                    <a:pt x="14294" y="7601"/>
                    <a:pt x="13332" y="7362"/>
                    <a:pt x="12397" y="7362"/>
                  </a:cubicBezTo>
                  <a:cubicBezTo>
                    <a:pt x="12266" y="7362"/>
                    <a:pt x="12135" y="7367"/>
                    <a:pt x="12006" y="7376"/>
                  </a:cubicBezTo>
                  <a:cubicBezTo>
                    <a:pt x="12056" y="7126"/>
                    <a:pt x="12081" y="6875"/>
                    <a:pt x="12081" y="6599"/>
                  </a:cubicBezTo>
                  <a:cubicBezTo>
                    <a:pt x="12457" y="6825"/>
                    <a:pt x="12958" y="6925"/>
                    <a:pt x="13384" y="6975"/>
                  </a:cubicBezTo>
                  <a:cubicBezTo>
                    <a:pt x="13552" y="6997"/>
                    <a:pt x="13724" y="7008"/>
                    <a:pt x="13898" y="7008"/>
                  </a:cubicBezTo>
                  <a:cubicBezTo>
                    <a:pt x="14322" y="7008"/>
                    <a:pt x="14755" y="6942"/>
                    <a:pt x="15164" y="6800"/>
                  </a:cubicBezTo>
                  <a:cubicBezTo>
                    <a:pt x="15715" y="6624"/>
                    <a:pt x="16241" y="6298"/>
                    <a:pt x="16617" y="5847"/>
                  </a:cubicBezTo>
                  <a:cubicBezTo>
                    <a:pt x="16893" y="5496"/>
                    <a:pt x="17093" y="5045"/>
                    <a:pt x="16943" y="4619"/>
                  </a:cubicBezTo>
                  <a:close/>
                  <a:moveTo>
                    <a:pt x="5846" y="418"/>
                  </a:moveTo>
                  <a:cubicBezTo>
                    <a:pt x="7678" y="418"/>
                    <a:pt x="9534" y="1245"/>
                    <a:pt x="10602" y="2740"/>
                  </a:cubicBezTo>
                  <a:cubicBezTo>
                    <a:pt x="11504" y="3993"/>
                    <a:pt x="11830" y="5647"/>
                    <a:pt x="11630" y="7176"/>
                  </a:cubicBezTo>
                  <a:cubicBezTo>
                    <a:pt x="11504" y="7953"/>
                    <a:pt x="11254" y="8704"/>
                    <a:pt x="10878" y="9381"/>
                  </a:cubicBezTo>
                  <a:cubicBezTo>
                    <a:pt x="10452" y="10108"/>
                    <a:pt x="9850" y="10634"/>
                    <a:pt x="9349" y="11286"/>
                  </a:cubicBezTo>
                  <a:cubicBezTo>
                    <a:pt x="8773" y="12013"/>
                    <a:pt x="8597" y="12990"/>
                    <a:pt x="8923" y="13867"/>
                  </a:cubicBezTo>
                  <a:cubicBezTo>
                    <a:pt x="9073" y="14293"/>
                    <a:pt x="9625" y="14820"/>
                    <a:pt x="9499" y="15296"/>
                  </a:cubicBezTo>
                  <a:cubicBezTo>
                    <a:pt x="9407" y="15665"/>
                    <a:pt x="8934" y="15800"/>
                    <a:pt x="8585" y="15800"/>
                  </a:cubicBezTo>
                  <a:cubicBezTo>
                    <a:pt x="8555" y="15800"/>
                    <a:pt x="8525" y="15799"/>
                    <a:pt x="8497" y="15797"/>
                  </a:cubicBezTo>
                  <a:cubicBezTo>
                    <a:pt x="6692" y="15772"/>
                    <a:pt x="5364" y="13717"/>
                    <a:pt x="5564" y="12063"/>
                  </a:cubicBezTo>
                  <a:cubicBezTo>
                    <a:pt x="5564" y="12013"/>
                    <a:pt x="5564" y="11988"/>
                    <a:pt x="5539" y="11988"/>
                  </a:cubicBezTo>
                  <a:cubicBezTo>
                    <a:pt x="6141" y="11913"/>
                    <a:pt x="6717" y="11712"/>
                    <a:pt x="7294" y="11461"/>
                  </a:cubicBezTo>
                  <a:cubicBezTo>
                    <a:pt x="8296" y="11035"/>
                    <a:pt x="9750" y="10359"/>
                    <a:pt x="10276" y="9306"/>
                  </a:cubicBezTo>
                  <a:cubicBezTo>
                    <a:pt x="10477" y="8880"/>
                    <a:pt x="10527" y="8379"/>
                    <a:pt x="10326" y="7827"/>
                  </a:cubicBezTo>
                  <a:cubicBezTo>
                    <a:pt x="10226" y="7476"/>
                    <a:pt x="10001" y="7226"/>
                    <a:pt x="9700" y="7050"/>
                  </a:cubicBezTo>
                  <a:cubicBezTo>
                    <a:pt x="9681" y="7039"/>
                    <a:pt x="9662" y="7034"/>
                    <a:pt x="9644" y="7034"/>
                  </a:cubicBezTo>
                  <a:cubicBezTo>
                    <a:pt x="9542" y="7034"/>
                    <a:pt x="9468" y="7191"/>
                    <a:pt x="9575" y="7276"/>
                  </a:cubicBezTo>
                  <a:cubicBezTo>
                    <a:pt x="10251" y="7752"/>
                    <a:pt x="10201" y="8730"/>
                    <a:pt x="9800" y="9356"/>
                  </a:cubicBezTo>
                  <a:cubicBezTo>
                    <a:pt x="9299" y="10108"/>
                    <a:pt x="8422" y="10484"/>
                    <a:pt x="7645" y="10835"/>
                  </a:cubicBezTo>
                  <a:cubicBezTo>
                    <a:pt x="6833" y="11218"/>
                    <a:pt x="5981" y="11602"/>
                    <a:pt x="5069" y="11602"/>
                  </a:cubicBezTo>
                  <a:cubicBezTo>
                    <a:pt x="4968" y="11602"/>
                    <a:pt x="4866" y="11597"/>
                    <a:pt x="4762" y="11587"/>
                  </a:cubicBezTo>
                  <a:cubicBezTo>
                    <a:pt x="3860" y="11486"/>
                    <a:pt x="3058" y="11010"/>
                    <a:pt x="2331" y="10509"/>
                  </a:cubicBezTo>
                  <a:cubicBezTo>
                    <a:pt x="1955" y="10258"/>
                    <a:pt x="1580" y="9958"/>
                    <a:pt x="1229" y="9682"/>
                  </a:cubicBezTo>
                  <a:cubicBezTo>
                    <a:pt x="903" y="9381"/>
                    <a:pt x="477" y="9030"/>
                    <a:pt x="502" y="8554"/>
                  </a:cubicBezTo>
                  <a:cubicBezTo>
                    <a:pt x="527" y="8153"/>
                    <a:pt x="803" y="7777"/>
                    <a:pt x="1003" y="7451"/>
                  </a:cubicBezTo>
                  <a:cubicBezTo>
                    <a:pt x="1204" y="7100"/>
                    <a:pt x="1379" y="6750"/>
                    <a:pt x="1429" y="6349"/>
                  </a:cubicBezTo>
                  <a:cubicBezTo>
                    <a:pt x="1554" y="5446"/>
                    <a:pt x="1229" y="4594"/>
                    <a:pt x="1254" y="3692"/>
                  </a:cubicBezTo>
                  <a:cubicBezTo>
                    <a:pt x="1304" y="2790"/>
                    <a:pt x="1855" y="2038"/>
                    <a:pt x="2557" y="1486"/>
                  </a:cubicBezTo>
                  <a:cubicBezTo>
                    <a:pt x="3499" y="760"/>
                    <a:pt x="4667" y="418"/>
                    <a:pt x="5846" y="418"/>
                  </a:cubicBezTo>
                  <a:close/>
                  <a:moveTo>
                    <a:pt x="22860" y="11883"/>
                  </a:moveTo>
                  <a:cubicBezTo>
                    <a:pt x="22968" y="11883"/>
                    <a:pt x="23085" y="11922"/>
                    <a:pt x="23209" y="12013"/>
                  </a:cubicBezTo>
                  <a:cubicBezTo>
                    <a:pt x="23735" y="12389"/>
                    <a:pt x="23585" y="13116"/>
                    <a:pt x="23409" y="13617"/>
                  </a:cubicBezTo>
                  <a:cubicBezTo>
                    <a:pt x="23108" y="14444"/>
                    <a:pt x="22582" y="15146"/>
                    <a:pt x="21956" y="15747"/>
                  </a:cubicBezTo>
                  <a:cubicBezTo>
                    <a:pt x="20729" y="16866"/>
                    <a:pt x="19151" y="17394"/>
                    <a:pt x="17540" y="17394"/>
                  </a:cubicBezTo>
                  <a:cubicBezTo>
                    <a:pt x="17275" y="17394"/>
                    <a:pt x="17008" y="17379"/>
                    <a:pt x="16742" y="17351"/>
                  </a:cubicBezTo>
                  <a:cubicBezTo>
                    <a:pt x="16492" y="16800"/>
                    <a:pt x="16141" y="16324"/>
                    <a:pt x="15665" y="15948"/>
                  </a:cubicBezTo>
                  <a:cubicBezTo>
                    <a:pt x="15439" y="15772"/>
                    <a:pt x="15214" y="15647"/>
                    <a:pt x="14938" y="15547"/>
                  </a:cubicBezTo>
                  <a:cubicBezTo>
                    <a:pt x="14621" y="15397"/>
                    <a:pt x="14276" y="15318"/>
                    <a:pt x="13924" y="15318"/>
                  </a:cubicBezTo>
                  <a:cubicBezTo>
                    <a:pt x="13803" y="15318"/>
                    <a:pt x="13681" y="15327"/>
                    <a:pt x="13560" y="15346"/>
                  </a:cubicBezTo>
                  <a:cubicBezTo>
                    <a:pt x="13133" y="15421"/>
                    <a:pt x="12707" y="15647"/>
                    <a:pt x="12457" y="15998"/>
                  </a:cubicBezTo>
                  <a:cubicBezTo>
                    <a:pt x="12106" y="15597"/>
                    <a:pt x="11680" y="15246"/>
                    <a:pt x="11204" y="14970"/>
                  </a:cubicBezTo>
                  <a:cubicBezTo>
                    <a:pt x="10752" y="14720"/>
                    <a:pt x="10226" y="14519"/>
                    <a:pt x="9700" y="14494"/>
                  </a:cubicBezTo>
                  <a:cubicBezTo>
                    <a:pt x="9549" y="14168"/>
                    <a:pt x="9349" y="13842"/>
                    <a:pt x="9249" y="13542"/>
                  </a:cubicBezTo>
                  <a:cubicBezTo>
                    <a:pt x="9436" y="13515"/>
                    <a:pt x="9622" y="13502"/>
                    <a:pt x="9806" y="13502"/>
                  </a:cubicBezTo>
                  <a:cubicBezTo>
                    <a:pt x="11344" y="13502"/>
                    <a:pt x="12765" y="14374"/>
                    <a:pt x="14086" y="15045"/>
                  </a:cubicBezTo>
                  <a:cubicBezTo>
                    <a:pt x="14387" y="15196"/>
                    <a:pt x="14687" y="15346"/>
                    <a:pt x="14988" y="15471"/>
                  </a:cubicBezTo>
                  <a:cubicBezTo>
                    <a:pt x="15824" y="15845"/>
                    <a:pt x="16722" y="16130"/>
                    <a:pt x="17639" y="16130"/>
                  </a:cubicBezTo>
                  <a:cubicBezTo>
                    <a:pt x="18015" y="16130"/>
                    <a:pt x="18394" y="16082"/>
                    <a:pt x="18773" y="15973"/>
                  </a:cubicBezTo>
                  <a:cubicBezTo>
                    <a:pt x="19575" y="15747"/>
                    <a:pt x="20301" y="15271"/>
                    <a:pt x="20878" y="14694"/>
                  </a:cubicBezTo>
                  <a:cubicBezTo>
                    <a:pt x="21154" y="14369"/>
                    <a:pt x="21429" y="14043"/>
                    <a:pt x="21630" y="13667"/>
                  </a:cubicBezTo>
                  <a:cubicBezTo>
                    <a:pt x="21855" y="13291"/>
                    <a:pt x="21956" y="12890"/>
                    <a:pt x="22156" y="12514"/>
                  </a:cubicBezTo>
                  <a:cubicBezTo>
                    <a:pt x="22305" y="12198"/>
                    <a:pt x="22549" y="11883"/>
                    <a:pt x="22860" y="11883"/>
                  </a:cubicBezTo>
                  <a:close/>
                  <a:moveTo>
                    <a:pt x="9800" y="14720"/>
                  </a:moveTo>
                  <a:lnTo>
                    <a:pt x="9800" y="14720"/>
                  </a:lnTo>
                  <a:cubicBezTo>
                    <a:pt x="10251" y="14845"/>
                    <a:pt x="10677" y="14995"/>
                    <a:pt x="11078" y="15221"/>
                  </a:cubicBezTo>
                  <a:cubicBezTo>
                    <a:pt x="11479" y="15446"/>
                    <a:pt x="11805" y="15722"/>
                    <a:pt x="12131" y="16048"/>
                  </a:cubicBezTo>
                  <a:cubicBezTo>
                    <a:pt x="12106" y="16048"/>
                    <a:pt x="12081" y="16048"/>
                    <a:pt x="12056" y="16073"/>
                  </a:cubicBezTo>
                  <a:cubicBezTo>
                    <a:pt x="11036" y="17045"/>
                    <a:pt x="9703" y="17658"/>
                    <a:pt x="8290" y="17658"/>
                  </a:cubicBezTo>
                  <a:cubicBezTo>
                    <a:pt x="8208" y="17658"/>
                    <a:pt x="8127" y="17656"/>
                    <a:pt x="8046" y="17652"/>
                  </a:cubicBezTo>
                  <a:cubicBezTo>
                    <a:pt x="8021" y="17652"/>
                    <a:pt x="8021" y="17677"/>
                    <a:pt x="8021" y="17702"/>
                  </a:cubicBezTo>
                  <a:lnTo>
                    <a:pt x="8046" y="17702"/>
                  </a:lnTo>
                  <a:cubicBezTo>
                    <a:pt x="8202" y="17715"/>
                    <a:pt x="8359" y="17722"/>
                    <a:pt x="8516" y="17722"/>
                  </a:cubicBezTo>
                  <a:cubicBezTo>
                    <a:pt x="9873" y="17722"/>
                    <a:pt x="11243" y="17237"/>
                    <a:pt x="12231" y="16248"/>
                  </a:cubicBezTo>
                  <a:cubicBezTo>
                    <a:pt x="12256" y="16248"/>
                    <a:pt x="12256" y="16223"/>
                    <a:pt x="12256" y="16198"/>
                  </a:cubicBezTo>
                  <a:cubicBezTo>
                    <a:pt x="12281" y="16223"/>
                    <a:pt x="12306" y="16248"/>
                    <a:pt x="12331" y="16273"/>
                  </a:cubicBezTo>
                  <a:cubicBezTo>
                    <a:pt x="12281" y="16374"/>
                    <a:pt x="12256" y="16499"/>
                    <a:pt x="12256" y="16624"/>
                  </a:cubicBezTo>
                  <a:cubicBezTo>
                    <a:pt x="12231" y="17000"/>
                    <a:pt x="12382" y="17351"/>
                    <a:pt x="12532" y="17677"/>
                  </a:cubicBezTo>
                  <a:cubicBezTo>
                    <a:pt x="12657" y="17978"/>
                    <a:pt x="12783" y="18253"/>
                    <a:pt x="12858" y="18554"/>
                  </a:cubicBezTo>
                  <a:cubicBezTo>
                    <a:pt x="12682" y="18705"/>
                    <a:pt x="12457" y="18805"/>
                    <a:pt x="12231" y="18830"/>
                  </a:cubicBezTo>
                  <a:cubicBezTo>
                    <a:pt x="12181" y="18830"/>
                    <a:pt x="12181" y="18905"/>
                    <a:pt x="12231" y="18905"/>
                  </a:cubicBezTo>
                  <a:cubicBezTo>
                    <a:pt x="12457" y="18905"/>
                    <a:pt x="12707" y="18830"/>
                    <a:pt x="12908" y="18705"/>
                  </a:cubicBezTo>
                  <a:cubicBezTo>
                    <a:pt x="12933" y="18855"/>
                    <a:pt x="12983" y="19030"/>
                    <a:pt x="13008" y="19181"/>
                  </a:cubicBezTo>
                  <a:cubicBezTo>
                    <a:pt x="13008" y="19256"/>
                    <a:pt x="13033" y="19331"/>
                    <a:pt x="13033" y="19406"/>
                  </a:cubicBezTo>
                  <a:cubicBezTo>
                    <a:pt x="12870" y="19394"/>
                    <a:pt x="12714" y="19394"/>
                    <a:pt x="12557" y="19394"/>
                  </a:cubicBezTo>
                  <a:cubicBezTo>
                    <a:pt x="12400" y="19394"/>
                    <a:pt x="12244" y="19394"/>
                    <a:pt x="12081" y="19381"/>
                  </a:cubicBezTo>
                  <a:cubicBezTo>
                    <a:pt x="11655" y="19356"/>
                    <a:pt x="11254" y="19306"/>
                    <a:pt x="10853" y="19231"/>
                  </a:cubicBezTo>
                  <a:cubicBezTo>
                    <a:pt x="10076" y="19080"/>
                    <a:pt x="9324" y="18805"/>
                    <a:pt x="8622" y="18454"/>
                  </a:cubicBezTo>
                  <a:cubicBezTo>
                    <a:pt x="8271" y="18278"/>
                    <a:pt x="7945" y="18078"/>
                    <a:pt x="7620" y="17852"/>
                  </a:cubicBezTo>
                  <a:cubicBezTo>
                    <a:pt x="7294" y="17627"/>
                    <a:pt x="6968" y="17376"/>
                    <a:pt x="6692" y="17126"/>
                  </a:cubicBezTo>
                  <a:cubicBezTo>
                    <a:pt x="6392" y="16875"/>
                    <a:pt x="6116" y="16574"/>
                    <a:pt x="5865" y="16298"/>
                  </a:cubicBezTo>
                  <a:cubicBezTo>
                    <a:pt x="5640" y="16048"/>
                    <a:pt x="5464" y="15747"/>
                    <a:pt x="5239" y="15522"/>
                  </a:cubicBezTo>
                  <a:cubicBezTo>
                    <a:pt x="5339" y="15471"/>
                    <a:pt x="5439" y="15421"/>
                    <a:pt x="5564" y="15396"/>
                  </a:cubicBezTo>
                  <a:cubicBezTo>
                    <a:pt x="5765" y="15296"/>
                    <a:pt x="6016" y="15196"/>
                    <a:pt x="6216" y="15070"/>
                  </a:cubicBezTo>
                  <a:cubicBezTo>
                    <a:pt x="6592" y="15471"/>
                    <a:pt x="7018" y="15797"/>
                    <a:pt x="7519" y="15998"/>
                  </a:cubicBezTo>
                  <a:cubicBezTo>
                    <a:pt x="7829" y="16117"/>
                    <a:pt x="8201" y="16202"/>
                    <a:pt x="8563" y="16202"/>
                  </a:cubicBezTo>
                  <a:cubicBezTo>
                    <a:pt x="8962" y="16202"/>
                    <a:pt x="9349" y="16098"/>
                    <a:pt x="9625" y="15822"/>
                  </a:cubicBezTo>
                  <a:cubicBezTo>
                    <a:pt x="9976" y="15471"/>
                    <a:pt x="9950" y="15095"/>
                    <a:pt x="9800" y="14720"/>
                  </a:cubicBezTo>
                  <a:close/>
                  <a:moveTo>
                    <a:pt x="20878" y="16950"/>
                  </a:moveTo>
                  <a:lnTo>
                    <a:pt x="20878" y="16950"/>
                  </a:lnTo>
                  <a:cubicBezTo>
                    <a:pt x="20452" y="17602"/>
                    <a:pt x="19925" y="18178"/>
                    <a:pt x="19274" y="18604"/>
                  </a:cubicBezTo>
                  <a:cubicBezTo>
                    <a:pt x="18948" y="18830"/>
                    <a:pt x="18572" y="19030"/>
                    <a:pt x="18196" y="19181"/>
                  </a:cubicBezTo>
                  <a:cubicBezTo>
                    <a:pt x="17845" y="19306"/>
                    <a:pt x="17494" y="19406"/>
                    <a:pt x="17143" y="19507"/>
                  </a:cubicBezTo>
                  <a:cubicBezTo>
                    <a:pt x="17143" y="18855"/>
                    <a:pt x="17043" y="18178"/>
                    <a:pt x="16818" y="17577"/>
                  </a:cubicBezTo>
                  <a:lnTo>
                    <a:pt x="16818" y="17577"/>
                  </a:lnTo>
                  <a:cubicBezTo>
                    <a:pt x="17194" y="17671"/>
                    <a:pt x="17575" y="17715"/>
                    <a:pt x="17957" y="17715"/>
                  </a:cubicBezTo>
                  <a:cubicBezTo>
                    <a:pt x="18390" y="17715"/>
                    <a:pt x="18823" y="17658"/>
                    <a:pt x="19249" y="17552"/>
                  </a:cubicBezTo>
                  <a:lnTo>
                    <a:pt x="19249" y="17552"/>
                  </a:lnTo>
                  <a:cubicBezTo>
                    <a:pt x="19174" y="17677"/>
                    <a:pt x="19098" y="17777"/>
                    <a:pt x="19023" y="17903"/>
                  </a:cubicBezTo>
                  <a:cubicBezTo>
                    <a:pt x="18873" y="18053"/>
                    <a:pt x="18748" y="18203"/>
                    <a:pt x="18597" y="18354"/>
                  </a:cubicBezTo>
                  <a:cubicBezTo>
                    <a:pt x="18577" y="18374"/>
                    <a:pt x="18589" y="18411"/>
                    <a:pt x="18621" y="18411"/>
                  </a:cubicBezTo>
                  <a:cubicBezTo>
                    <a:pt x="18629" y="18411"/>
                    <a:pt x="18638" y="18409"/>
                    <a:pt x="18647" y="18404"/>
                  </a:cubicBezTo>
                  <a:cubicBezTo>
                    <a:pt x="18973" y="18128"/>
                    <a:pt x="19274" y="17827"/>
                    <a:pt x="19499" y="17502"/>
                  </a:cubicBezTo>
                  <a:cubicBezTo>
                    <a:pt x="19976" y="17351"/>
                    <a:pt x="20452" y="17176"/>
                    <a:pt x="20878" y="16950"/>
                  </a:cubicBezTo>
                  <a:close/>
                  <a:moveTo>
                    <a:pt x="22557" y="15622"/>
                  </a:moveTo>
                  <a:cubicBezTo>
                    <a:pt x="22557" y="15647"/>
                    <a:pt x="22557" y="15647"/>
                    <a:pt x="22582" y="15672"/>
                  </a:cubicBezTo>
                  <a:cubicBezTo>
                    <a:pt x="22933" y="16248"/>
                    <a:pt x="23184" y="16850"/>
                    <a:pt x="23309" y="17527"/>
                  </a:cubicBezTo>
                  <a:cubicBezTo>
                    <a:pt x="23384" y="17852"/>
                    <a:pt x="23409" y="18178"/>
                    <a:pt x="23434" y="18504"/>
                  </a:cubicBezTo>
                  <a:cubicBezTo>
                    <a:pt x="23434" y="18780"/>
                    <a:pt x="23384" y="19080"/>
                    <a:pt x="23409" y="19356"/>
                  </a:cubicBezTo>
                  <a:cubicBezTo>
                    <a:pt x="23251" y="19313"/>
                    <a:pt x="23084" y="19290"/>
                    <a:pt x="22917" y="19290"/>
                  </a:cubicBezTo>
                  <a:cubicBezTo>
                    <a:pt x="22504" y="19290"/>
                    <a:pt x="22091" y="19429"/>
                    <a:pt x="21805" y="19732"/>
                  </a:cubicBezTo>
                  <a:cubicBezTo>
                    <a:pt x="21785" y="19773"/>
                    <a:pt x="21814" y="19814"/>
                    <a:pt x="21853" y="19814"/>
                  </a:cubicBezTo>
                  <a:cubicBezTo>
                    <a:pt x="21862" y="19814"/>
                    <a:pt x="21871" y="19812"/>
                    <a:pt x="21880" y="19807"/>
                  </a:cubicBezTo>
                  <a:cubicBezTo>
                    <a:pt x="22205" y="19661"/>
                    <a:pt x="22541" y="19568"/>
                    <a:pt x="22880" y="19568"/>
                  </a:cubicBezTo>
                  <a:cubicBezTo>
                    <a:pt x="23064" y="19568"/>
                    <a:pt x="23249" y="19595"/>
                    <a:pt x="23434" y="19657"/>
                  </a:cubicBezTo>
                  <a:cubicBezTo>
                    <a:pt x="23685" y="19757"/>
                    <a:pt x="23961" y="19908"/>
                    <a:pt x="24111" y="20158"/>
                  </a:cubicBezTo>
                  <a:cubicBezTo>
                    <a:pt x="24261" y="20409"/>
                    <a:pt x="24036" y="20634"/>
                    <a:pt x="23810" y="20735"/>
                  </a:cubicBezTo>
                  <a:cubicBezTo>
                    <a:pt x="23370" y="20964"/>
                    <a:pt x="22827" y="21062"/>
                    <a:pt x="22316" y="21062"/>
                  </a:cubicBezTo>
                  <a:cubicBezTo>
                    <a:pt x="22158" y="21062"/>
                    <a:pt x="22003" y="21053"/>
                    <a:pt x="21855" y="21035"/>
                  </a:cubicBezTo>
                  <a:cubicBezTo>
                    <a:pt x="21705" y="21035"/>
                    <a:pt x="21555" y="21010"/>
                    <a:pt x="21404" y="20960"/>
                  </a:cubicBezTo>
                  <a:cubicBezTo>
                    <a:pt x="21229" y="20910"/>
                    <a:pt x="21179" y="20785"/>
                    <a:pt x="21128" y="20634"/>
                  </a:cubicBezTo>
                  <a:cubicBezTo>
                    <a:pt x="21028" y="20334"/>
                    <a:pt x="21028" y="20008"/>
                    <a:pt x="21003" y="19707"/>
                  </a:cubicBezTo>
                  <a:cubicBezTo>
                    <a:pt x="21003" y="19055"/>
                    <a:pt x="21053" y="18379"/>
                    <a:pt x="20702" y="17802"/>
                  </a:cubicBezTo>
                  <a:cubicBezTo>
                    <a:pt x="20702" y="17777"/>
                    <a:pt x="20677" y="17752"/>
                    <a:pt x="20652" y="17752"/>
                  </a:cubicBezTo>
                  <a:cubicBezTo>
                    <a:pt x="20878" y="17502"/>
                    <a:pt x="21078" y="17226"/>
                    <a:pt x="21229" y="16925"/>
                  </a:cubicBezTo>
                  <a:cubicBezTo>
                    <a:pt x="21279" y="16850"/>
                    <a:pt x="21254" y="16775"/>
                    <a:pt x="21204" y="16750"/>
                  </a:cubicBezTo>
                  <a:cubicBezTo>
                    <a:pt x="21354" y="16649"/>
                    <a:pt x="21479" y="16574"/>
                    <a:pt x="21605" y="16474"/>
                  </a:cubicBezTo>
                  <a:cubicBezTo>
                    <a:pt x="21956" y="16223"/>
                    <a:pt x="22256" y="15948"/>
                    <a:pt x="22557" y="15622"/>
                  </a:cubicBezTo>
                  <a:close/>
                  <a:moveTo>
                    <a:pt x="5138" y="15722"/>
                  </a:moveTo>
                  <a:cubicBezTo>
                    <a:pt x="5264" y="15973"/>
                    <a:pt x="5439" y="16198"/>
                    <a:pt x="5615" y="16399"/>
                  </a:cubicBezTo>
                  <a:cubicBezTo>
                    <a:pt x="5865" y="16725"/>
                    <a:pt x="6166" y="17050"/>
                    <a:pt x="6492" y="17326"/>
                  </a:cubicBezTo>
                  <a:cubicBezTo>
                    <a:pt x="6943" y="17752"/>
                    <a:pt x="7444" y="18128"/>
                    <a:pt x="7996" y="18429"/>
                  </a:cubicBezTo>
                  <a:cubicBezTo>
                    <a:pt x="7945" y="19131"/>
                    <a:pt x="7971" y="19807"/>
                    <a:pt x="7996" y="20484"/>
                  </a:cubicBezTo>
                  <a:cubicBezTo>
                    <a:pt x="8021" y="20785"/>
                    <a:pt x="8096" y="21186"/>
                    <a:pt x="7820" y="21411"/>
                  </a:cubicBezTo>
                  <a:cubicBezTo>
                    <a:pt x="7620" y="21587"/>
                    <a:pt x="7294" y="21612"/>
                    <a:pt x="7018" y="21637"/>
                  </a:cubicBezTo>
                  <a:cubicBezTo>
                    <a:pt x="6612" y="21682"/>
                    <a:pt x="6197" y="21718"/>
                    <a:pt x="5784" y="21718"/>
                  </a:cubicBezTo>
                  <a:cubicBezTo>
                    <a:pt x="5508" y="21718"/>
                    <a:pt x="5234" y="21702"/>
                    <a:pt x="4963" y="21662"/>
                  </a:cubicBezTo>
                  <a:cubicBezTo>
                    <a:pt x="4737" y="21637"/>
                    <a:pt x="4462" y="21587"/>
                    <a:pt x="4286" y="21411"/>
                  </a:cubicBezTo>
                  <a:cubicBezTo>
                    <a:pt x="4036" y="21211"/>
                    <a:pt x="4161" y="20885"/>
                    <a:pt x="4336" y="20659"/>
                  </a:cubicBezTo>
                  <a:cubicBezTo>
                    <a:pt x="4512" y="20409"/>
                    <a:pt x="4762" y="20183"/>
                    <a:pt x="5038" y="20033"/>
                  </a:cubicBezTo>
                  <a:cubicBezTo>
                    <a:pt x="5339" y="19857"/>
                    <a:pt x="5640" y="19807"/>
                    <a:pt x="5965" y="19732"/>
                  </a:cubicBezTo>
                  <a:cubicBezTo>
                    <a:pt x="6041" y="19707"/>
                    <a:pt x="6016" y="19607"/>
                    <a:pt x="5940" y="19607"/>
                  </a:cubicBezTo>
                  <a:cubicBezTo>
                    <a:pt x="5884" y="19599"/>
                    <a:pt x="5827" y="19596"/>
                    <a:pt x="5769" y="19596"/>
                  </a:cubicBezTo>
                  <a:cubicBezTo>
                    <a:pt x="5439" y="19596"/>
                    <a:pt x="5086" y="19712"/>
                    <a:pt x="4788" y="19882"/>
                  </a:cubicBezTo>
                  <a:cubicBezTo>
                    <a:pt x="4762" y="19557"/>
                    <a:pt x="4712" y="19256"/>
                    <a:pt x="4687" y="18930"/>
                  </a:cubicBezTo>
                  <a:cubicBezTo>
                    <a:pt x="4637" y="18579"/>
                    <a:pt x="4637" y="18203"/>
                    <a:pt x="4662" y="17852"/>
                  </a:cubicBezTo>
                  <a:cubicBezTo>
                    <a:pt x="4662" y="17476"/>
                    <a:pt x="4687" y="17126"/>
                    <a:pt x="4762" y="16750"/>
                  </a:cubicBezTo>
                  <a:cubicBezTo>
                    <a:pt x="4788" y="16599"/>
                    <a:pt x="4813" y="16424"/>
                    <a:pt x="4838" y="16248"/>
                  </a:cubicBezTo>
                  <a:cubicBezTo>
                    <a:pt x="4888" y="16123"/>
                    <a:pt x="4913" y="15872"/>
                    <a:pt x="5063" y="15822"/>
                  </a:cubicBezTo>
                  <a:cubicBezTo>
                    <a:pt x="5113" y="15822"/>
                    <a:pt x="5138" y="15772"/>
                    <a:pt x="5138" y="15722"/>
                  </a:cubicBezTo>
                  <a:close/>
                  <a:moveTo>
                    <a:pt x="13935" y="15709"/>
                  </a:moveTo>
                  <a:cubicBezTo>
                    <a:pt x="14484" y="15709"/>
                    <a:pt x="15020" y="15943"/>
                    <a:pt x="15439" y="16273"/>
                  </a:cubicBezTo>
                  <a:cubicBezTo>
                    <a:pt x="16717" y="17276"/>
                    <a:pt x="16818" y="18955"/>
                    <a:pt x="16717" y="20459"/>
                  </a:cubicBezTo>
                  <a:cubicBezTo>
                    <a:pt x="16717" y="20484"/>
                    <a:pt x="16717" y="20484"/>
                    <a:pt x="16717" y="20509"/>
                  </a:cubicBezTo>
                  <a:cubicBezTo>
                    <a:pt x="16566" y="20469"/>
                    <a:pt x="16409" y="20450"/>
                    <a:pt x="16252" y="20450"/>
                  </a:cubicBezTo>
                  <a:cubicBezTo>
                    <a:pt x="15916" y="20450"/>
                    <a:pt x="15579" y="20539"/>
                    <a:pt x="15289" y="20710"/>
                  </a:cubicBezTo>
                  <a:cubicBezTo>
                    <a:pt x="15224" y="20753"/>
                    <a:pt x="15252" y="20870"/>
                    <a:pt x="15325" y="20870"/>
                  </a:cubicBezTo>
                  <a:cubicBezTo>
                    <a:pt x="15337" y="20870"/>
                    <a:pt x="15350" y="20867"/>
                    <a:pt x="15364" y="20860"/>
                  </a:cubicBezTo>
                  <a:cubicBezTo>
                    <a:pt x="15582" y="20781"/>
                    <a:pt x="15837" y="20736"/>
                    <a:pt x="16095" y="20736"/>
                  </a:cubicBezTo>
                  <a:cubicBezTo>
                    <a:pt x="16576" y="20736"/>
                    <a:pt x="17066" y="20894"/>
                    <a:pt x="17344" y="21286"/>
                  </a:cubicBezTo>
                  <a:cubicBezTo>
                    <a:pt x="17870" y="22063"/>
                    <a:pt x="16793" y="22213"/>
                    <a:pt x="16291" y="22263"/>
                  </a:cubicBezTo>
                  <a:cubicBezTo>
                    <a:pt x="15863" y="22298"/>
                    <a:pt x="15412" y="22379"/>
                    <a:pt x="14969" y="22379"/>
                  </a:cubicBezTo>
                  <a:cubicBezTo>
                    <a:pt x="14764" y="22379"/>
                    <a:pt x="14560" y="22361"/>
                    <a:pt x="14362" y="22314"/>
                  </a:cubicBezTo>
                  <a:cubicBezTo>
                    <a:pt x="13710" y="22163"/>
                    <a:pt x="13434" y="21612"/>
                    <a:pt x="13434" y="20960"/>
                  </a:cubicBezTo>
                  <a:cubicBezTo>
                    <a:pt x="13409" y="20334"/>
                    <a:pt x="13484" y="19707"/>
                    <a:pt x="13384" y="19080"/>
                  </a:cubicBezTo>
                  <a:cubicBezTo>
                    <a:pt x="13284" y="18379"/>
                    <a:pt x="12983" y="17802"/>
                    <a:pt x="12732" y="17126"/>
                  </a:cubicBezTo>
                  <a:cubicBezTo>
                    <a:pt x="12632" y="16800"/>
                    <a:pt x="12582" y="16449"/>
                    <a:pt x="12808" y="16173"/>
                  </a:cubicBezTo>
                  <a:cubicBezTo>
                    <a:pt x="13033" y="15897"/>
                    <a:pt x="13384" y="15772"/>
                    <a:pt x="13710" y="15722"/>
                  </a:cubicBezTo>
                  <a:cubicBezTo>
                    <a:pt x="13785" y="15713"/>
                    <a:pt x="13860" y="15709"/>
                    <a:pt x="13935" y="15709"/>
                  </a:cubicBezTo>
                  <a:close/>
                  <a:moveTo>
                    <a:pt x="5836" y="1"/>
                  </a:moveTo>
                  <a:cubicBezTo>
                    <a:pt x="4755" y="1"/>
                    <a:pt x="3675" y="275"/>
                    <a:pt x="2732" y="860"/>
                  </a:cubicBezTo>
                  <a:cubicBezTo>
                    <a:pt x="1981" y="1336"/>
                    <a:pt x="1304" y="1988"/>
                    <a:pt x="1003" y="2815"/>
                  </a:cubicBezTo>
                  <a:cubicBezTo>
                    <a:pt x="627" y="3817"/>
                    <a:pt x="1028" y="4820"/>
                    <a:pt x="1053" y="5847"/>
                  </a:cubicBezTo>
                  <a:cubicBezTo>
                    <a:pt x="1053" y="6374"/>
                    <a:pt x="903" y="6825"/>
                    <a:pt x="602" y="7276"/>
                  </a:cubicBezTo>
                  <a:cubicBezTo>
                    <a:pt x="402" y="7652"/>
                    <a:pt x="151" y="8028"/>
                    <a:pt x="101" y="8454"/>
                  </a:cubicBezTo>
                  <a:cubicBezTo>
                    <a:pt x="1" y="9406"/>
                    <a:pt x="978" y="10008"/>
                    <a:pt x="1630" y="10509"/>
                  </a:cubicBezTo>
                  <a:cubicBezTo>
                    <a:pt x="2432" y="11136"/>
                    <a:pt x="3309" y="11712"/>
                    <a:pt x="4311" y="11938"/>
                  </a:cubicBezTo>
                  <a:cubicBezTo>
                    <a:pt x="4537" y="11988"/>
                    <a:pt x="4737" y="11988"/>
                    <a:pt x="4963" y="12013"/>
                  </a:cubicBezTo>
                  <a:lnTo>
                    <a:pt x="4938" y="12013"/>
                  </a:lnTo>
                  <a:cubicBezTo>
                    <a:pt x="4888" y="12088"/>
                    <a:pt x="4838" y="12163"/>
                    <a:pt x="4762" y="12263"/>
                  </a:cubicBezTo>
                  <a:cubicBezTo>
                    <a:pt x="4662" y="12439"/>
                    <a:pt x="4537" y="12614"/>
                    <a:pt x="4462" y="12815"/>
                  </a:cubicBezTo>
                  <a:cubicBezTo>
                    <a:pt x="4311" y="13090"/>
                    <a:pt x="4211" y="13366"/>
                    <a:pt x="4136" y="13667"/>
                  </a:cubicBezTo>
                  <a:cubicBezTo>
                    <a:pt x="4111" y="13692"/>
                    <a:pt x="4086" y="13692"/>
                    <a:pt x="4036" y="13717"/>
                  </a:cubicBezTo>
                  <a:cubicBezTo>
                    <a:pt x="3685" y="13867"/>
                    <a:pt x="3334" y="14168"/>
                    <a:pt x="3209" y="14544"/>
                  </a:cubicBezTo>
                  <a:cubicBezTo>
                    <a:pt x="3083" y="14920"/>
                    <a:pt x="3184" y="15346"/>
                    <a:pt x="3459" y="15622"/>
                  </a:cubicBezTo>
                  <a:cubicBezTo>
                    <a:pt x="3635" y="15798"/>
                    <a:pt x="3855" y="15864"/>
                    <a:pt x="4084" y="15864"/>
                  </a:cubicBezTo>
                  <a:cubicBezTo>
                    <a:pt x="4278" y="15864"/>
                    <a:pt x="4478" y="15816"/>
                    <a:pt x="4662" y="15747"/>
                  </a:cubicBezTo>
                  <a:lnTo>
                    <a:pt x="4662" y="15747"/>
                  </a:lnTo>
                  <a:cubicBezTo>
                    <a:pt x="4612" y="15872"/>
                    <a:pt x="4562" y="16023"/>
                    <a:pt x="4537" y="16148"/>
                  </a:cubicBezTo>
                  <a:cubicBezTo>
                    <a:pt x="4437" y="16574"/>
                    <a:pt x="4387" y="17000"/>
                    <a:pt x="4336" y="17426"/>
                  </a:cubicBezTo>
                  <a:cubicBezTo>
                    <a:pt x="4311" y="17877"/>
                    <a:pt x="4311" y="18304"/>
                    <a:pt x="4336" y="18730"/>
                  </a:cubicBezTo>
                  <a:cubicBezTo>
                    <a:pt x="4387" y="19156"/>
                    <a:pt x="4412" y="19607"/>
                    <a:pt x="4562" y="20008"/>
                  </a:cubicBezTo>
                  <a:lnTo>
                    <a:pt x="4587" y="20008"/>
                  </a:lnTo>
                  <a:cubicBezTo>
                    <a:pt x="4437" y="20133"/>
                    <a:pt x="4311" y="20233"/>
                    <a:pt x="4186" y="20359"/>
                  </a:cubicBezTo>
                  <a:cubicBezTo>
                    <a:pt x="3986" y="20609"/>
                    <a:pt x="3785" y="20935"/>
                    <a:pt x="3835" y="21286"/>
                  </a:cubicBezTo>
                  <a:cubicBezTo>
                    <a:pt x="3885" y="21537"/>
                    <a:pt x="4061" y="21737"/>
                    <a:pt x="4286" y="21862"/>
                  </a:cubicBezTo>
                  <a:cubicBezTo>
                    <a:pt x="4587" y="22013"/>
                    <a:pt x="4913" y="22038"/>
                    <a:pt x="5239" y="22063"/>
                  </a:cubicBezTo>
                  <a:cubicBezTo>
                    <a:pt x="5426" y="22073"/>
                    <a:pt x="5612" y="22079"/>
                    <a:pt x="5797" y="22079"/>
                  </a:cubicBezTo>
                  <a:cubicBezTo>
                    <a:pt x="6059" y="22079"/>
                    <a:pt x="6317" y="22067"/>
                    <a:pt x="6567" y="22038"/>
                  </a:cubicBezTo>
                  <a:cubicBezTo>
                    <a:pt x="7194" y="22013"/>
                    <a:pt x="8146" y="21988"/>
                    <a:pt x="8321" y="21236"/>
                  </a:cubicBezTo>
                  <a:cubicBezTo>
                    <a:pt x="8372" y="21010"/>
                    <a:pt x="8346" y="20785"/>
                    <a:pt x="8346" y="20584"/>
                  </a:cubicBezTo>
                  <a:lnTo>
                    <a:pt x="8321" y="19832"/>
                  </a:lnTo>
                  <a:cubicBezTo>
                    <a:pt x="8296" y="19406"/>
                    <a:pt x="8271" y="18980"/>
                    <a:pt x="8221" y="18579"/>
                  </a:cubicBezTo>
                  <a:lnTo>
                    <a:pt x="8221" y="18579"/>
                  </a:lnTo>
                  <a:cubicBezTo>
                    <a:pt x="8296" y="18629"/>
                    <a:pt x="8397" y="18679"/>
                    <a:pt x="8472" y="18705"/>
                  </a:cubicBezTo>
                  <a:cubicBezTo>
                    <a:pt x="9199" y="19080"/>
                    <a:pt x="9976" y="19356"/>
                    <a:pt x="10778" y="19532"/>
                  </a:cubicBezTo>
                  <a:cubicBezTo>
                    <a:pt x="11153" y="19607"/>
                    <a:pt x="11580" y="19682"/>
                    <a:pt x="11981" y="19707"/>
                  </a:cubicBezTo>
                  <a:cubicBezTo>
                    <a:pt x="12156" y="19720"/>
                    <a:pt x="12331" y="19732"/>
                    <a:pt x="12507" y="19732"/>
                  </a:cubicBezTo>
                  <a:cubicBezTo>
                    <a:pt x="12682" y="19732"/>
                    <a:pt x="12858" y="19720"/>
                    <a:pt x="13033" y="19682"/>
                  </a:cubicBezTo>
                  <a:lnTo>
                    <a:pt x="13033" y="19682"/>
                  </a:lnTo>
                  <a:cubicBezTo>
                    <a:pt x="13033" y="20359"/>
                    <a:pt x="12908" y="21085"/>
                    <a:pt x="13133" y="21737"/>
                  </a:cubicBezTo>
                  <a:cubicBezTo>
                    <a:pt x="13384" y="22414"/>
                    <a:pt x="14011" y="22715"/>
                    <a:pt x="14712" y="22765"/>
                  </a:cubicBezTo>
                  <a:cubicBezTo>
                    <a:pt x="14784" y="22769"/>
                    <a:pt x="14857" y="22772"/>
                    <a:pt x="14930" y="22772"/>
                  </a:cubicBezTo>
                  <a:cubicBezTo>
                    <a:pt x="15241" y="22772"/>
                    <a:pt x="15561" y="22735"/>
                    <a:pt x="15865" y="22715"/>
                  </a:cubicBezTo>
                  <a:cubicBezTo>
                    <a:pt x="16266" y="22664"/>
                    <a:pt x="16692" y="22639"/>
                    <a:pt x="17093" y="22539"/>
                  </a:cubicBezTo>
                  <a:cubicBezTo>
                    <a:pt x="17795" y="22314"/>
                    <a:pt x="18046" y="21587"/>
                    <a:pt x="17545" y="21010"/>
                  </a:cubicBezTo>
                  <a:cubicBezTo>
                    <a:pt x="17394" y="20835"/>
                    <a:pt x="17194" y="20710"/>
                    <a:pt x="16993" y="20609"/>
                  </a:cubicBezTo>
                  <a:cubicBezTo>
                    <a:pt x="17043" y="20584"/>
                    <a:pt x="17068" y="20559"/>
                    <a:pt x="17068" y="20509"/>
                  </a:cubicBezTo>
                  <a:cubicBezTo>
                    <a:pt x="17118" y="20233"/>
                    <a:pt x="17143" y="19983"/>
                    <a:pt x="17143" y="19707"/>
                  </a:cubicBezTo>
                  <a:cubicBezTo>
                    <a:pt x="17946" y="19682"/>
                    <a:pt x="18798" y="19281"/>
                    <a:pt x="19449" y="18830"/>
                  </a:cubicBezTo>
                  <a:cubicBezTo>
                    <a:pt x="19850" y="18579"/>
                    <a:pt x="20201" y="18278"/>
                    <a:pt x="20502" y="17928"/>
                  </a:cubicBezTo>
                  <a:cubicBezTo>
                    <a:pt x="20828" y="18629"/>
                    <a:pt x="20677" y="19406"/>
                    <a:pt x="20727" y="20158"/>
                  </a:cubicBezTo>
                  <a:cubicBezTo>
                    <a:pt x="20753" y="20459"/>
                    <a:pt x="20803" y="20860"/>
                    <a:pt x="21028" y="21111"/>
                  </a:cubicBezTo>
                  <a:cubicBezTo>
                    <a:pt x="21279" y="21361"/>
                    <a:pt x="21730" y="21361"/>
                    <a:pt x="22056" y="21386"/>
                  </a:cubicBezTo>
                  <a:cubicBezTo>
                    <a:pt x="22457" y="21386"/>
                    <a:pt x="22858" y="21361"/>
                    <a:pt x="23234" y="21286"/>
                  </a:cubicBezTo>
                  <a:cubicBezTo>
                    <a:pt x="23560" y="21211"/>
                    <a:pt x="23910" y="21085"/>
                    <a:pt x="24186" y="20885"/>
                  </a:cubicBezTo>
                  <a:cubicBezTo>
                    <a:pt x="24437" y="20684"/>
                    <a:pt x="24562" y="20409"/>
                    <a:pt x="24437" y="20108"/>
                  </a:cubicBezTo>
                  <a:cubicBezTo>
                    <a:pt x="24311" y="19807"/>
                    <a:pt x="24036" y="19607"/>
                    <a:pt x="23760" y="19481"/>
                  </a:cubicBezTo>
                  <a:cubicBezTo>
                    <a:pt x="23710" y="19456"/>
                    <a:pt x="23660" y="19431"/>
                    <a:pt x="23610" y="19406"/>
                  </a:cubicBezTo>
                  <a:cubicBezTo>
                    <a:pt x="23710" y="19131"/>
                    <a:pt x="23710" y="18805"/>
                    <a:pt x="23710" y="18504"/>
                  </a:cubicBezTo>
                  <a:cubicBezTo>
                    <a:pt x="23710" y="18153"/>
                    <a:pt x="23685" y="17827"/>
                    <a:pt x="23610" y="17476"/>
                  </a:cubicBezTo>
                  <a:cubicBezTo>
                    <a:pt x="23459" y="16775"/>
                    <a:pt x="23209" y="16123"/>
                    <a:pt x="22833" y="15522"/>
                  </a:cubicBezTo>
                  <a:cubicBezTo>
                    <a:pt x="22808" y="15471"/>
                    <a:pt x="22758" y="15446"/>
                    <a:pt x="22733" y="15446"/>
                  </a:cubicBezTo>
                  <a:cubicBezTo>
                    <a:pt x="22958" y="15171"/>
                    <a:pt x="23184" y="14845"/>
                    <a:pt x="23384" y="14519"/>
                  </a:cubicBezTo>
                  <a:cubicBezTo>
                    <a:pt x="23785" y="13792"/>
                    <a:pt x="24261" y="12689"/>
                    <a:pt x="23660" y="11938"/>
                  </a:cubicBezTo>
                  <a:cubicBezTo>
                    <a:pt x="23454" y="11690"/>
                    <a:pt x="23163" y="11510"/>
                    <a:pt x="22856" y="11510"/>
                  </a:cubicBezTo>
                  <a:cubicBezTo>
                    <a:pt x="22790" y="11510"/>
                    <a:pt x="22724" y="11519"/>
                    <a:pt x="22657" y="11537"/>
                  </a:cubicBezTo>
                  <a:cubicBezTo>
                    <a:pt x="22632" y="11537"/>
                    <a:pt x="22632" y="11537"/>
                    <a:pt x="22607" y="11562"/>
                  </a:cubicBezTo>
                  <a:cubicBezTo>
                    <a:pt x="22607" y="11512"/>
                    <a:pt x="22607" y="11486"/>
                    <a:pt x="22582" y="11461"/>
                  </a:cubicBezTo>
                  <a:cubicBezTo>
                    <a:pt x="21133" y="8088"/>
                    <a:pt x="18886" y="3717"/>
                    <a:pt x="14624" y="3717"/>
                  </a:cubicBezTo>
                  <a:cubicBezTo>
                    <a:pt x="14611" y="3717"/>
                    <a:pt x="14599" y="3717"/>
                    <a:pt x="14587" y="3717"/>
                  </a:cubicBezTo>
                  <a:cubicBezTo>
                    <a:pt x="13635" y="3717"/>
                    <a:pt x="12607" y="3968"/>
                    <a:pt x="11880" y="4594"/>
                  </a:cubicBezTo>
                  <a:cubicBezTo>
                    <a:pt x="11780" y="4118"/>
                    <a:pt x="11605" y="3667"/>
                    <a:pt x="11379" y="3241"/>
                  </a:cubicBezTo>
                  <a:cubicBezTo>
                    <a:pt x="10346" y="1191"/>
                    <a:pt x="8088" y="1"/>
                    <a:pt x="583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02" name="Google Shape;7702;p52"/>
            <p:cNvSpPr/>
            <p:nvPr/>
          </p:nvSpPr>
          <p:spPr>
            <a:xfrm>
              <a:off x="2993284" y="4592424"/>
              <a:ext cx="156854" cy="236455"/>
            </a:xfrm>
            <a:custGeom>
              <a:avLst/>
              <a:gdLst/>
              <a:ahLst/>
              <a:cxnLst/>
              <a:rect l="l" t="t" r="r" b="b"/>
              <a:pathLst>
                <a:path w="3610" h="5442" extrusionOk="0">
                  <a:moveTo>
                    <a:pt x="1905" y="1"/>
                  </a:moveTo>
                  <a:cubicBezTo>
                    <a:pt x="1604" y="327"/>
                    <a:pt x="1304" y="602"/>
                    <a:pt x="953" y="853"/>
                  </a:cubicBezTo>
                  <a:cubicBezTo>
                    <a:pt x="827" y="953"/>
                    <a:pt x="702" y="1028"/>
                    <a:pt x="552" y="1129"/>
                  </a:cubicBezTo>
                  <a:cubicBezTo>
                    <a:pt x="602" y="1154"/>
                    <a:pt x="627" y="1229"/>
                    <a:pt x="577" y="1304"/>
                  </a:cubicBezTo>
                  <a:cubicBezTo>
                    <a:pt x="426" y="1605"/>
                    <a:pt x="226" y="1881"/>
                    <a:pt x="0" y="2131"/>
                  </a:cubicBezTo>
                  <a:cubicBezTo>
                    <a:pt x="25" y="2131"/>
                    <a:pt x="50" y="2156"/>
                    <a:pt x="50" y="2181"/>
                  </a:cubicBezTo>
                  <a:cubicBezTo>
                    <a:pt x="401" y="2758"/>
                    <a:pt x="351" y="3434"/>
                    <a:pt x="351" y="4086"/>
                  </a:cubicBezTo>
                  <a:cubicBezTo>
                    <a:pt x="376" y="4387"/>
                    <a:pt x="376" y="4713"/>
                    <a:pt x="476" y="5013"/>
                  </a:cubicBezTo>
                  <a:cubicBezTo>
                    <a:pt x="527" y="5164"/>
                    <a:pt x="577" y="5289"/>
                    <a:pt x="752" y="5339"/>
                  </a:cubicBezTo>
                  <a:cubicBezTo>
                    <a:pt x="903" y="5389"/>
                    <a:pt x="1053" y="5414"/>
                    <a:pt x="1203" y="5414"/>
                  </a:cubicBezTo>
                  <a:cubicBezTo>
                    <a:pt x="1351" y="5432"/>
                    <a:pt x="1506" y="5441"/>
                    <a:pt x="1664" y="5441"/>
                  </a:cubicBezTo>
                  <a:cubicBezTo>
                    <a:pt x="2175" y="5441"/>
                    <a:pt x="2718" y="5343"/>
                    <a:pt x="3158" y="5114"/>
                  </a:cubicBezTo>
                  <a:cubicBezTo>
                    <a:pt x="3384" y="5013"/>
                    <a:pt x="3609" y="4788"/>
                    <a:pt x="3459" y="4537"/>
                  </a:cubicBezTo>
                  <a:cubicBezTo>
                    <a:pt x="3309" y="4287"/>
                    <a:pt x="3033" y="4136"/>
                    <a:pt x="2782" y="4036"/>
                  </a:cubicBezTo>
                  <a:cubicBezTo>
                    <a:pt x="2597" y="3974"/>
                    <a:pt x="2412" y="3947"/>
                    <a:pt x="2228" y="3947"/>
                  </a:cubicBezTo>
                  <a:cubicBezTo>
                    <a:pt x="1889" y="3947"/>
                    <a:pt x="1553" y="4040"/>
                    <a:pt x="1228" y="4186"/>
                  </a:cubicBezTo>
                  <a:cubicBezTo>
                    <a:pt x="1219" y="4191"/>
                    <a:pt x="1210" y="4193"/>
                    <a:pt x="1201" y="4193"/>
                  </a:cubicBezTo>
                  <a:cubicBezTo>
                    <a:pt x="1162" y="4193"/>
                    <a:pt x="1133" y="4152"/>
                    <a:pt x="1153" y="4111"/>
                  </a:cubicBezTo>
                  <a:cubicBezTo>
                    <a:pt x="1439" y="3808"/>
                    <a:pt x="1852" y="3669"/>
                    <a:pt x="2265" y="3669"/>
                  </a:cubicBezTo>
                  <a:cubicBezTo>
                    <a:pt x="2432" y="3669"/>
                    <a:pt x="2599" y="3692"/>
                    <a:pt x="2757" y="3735"/>
                  </a:cubicBezTo>
                  <a:cubicBezTo>
                    <a:pt x="2732" y="3459"/>
                    <a:pt x="2782" y="3159"/>
                    <a:pt x="2782" y="2883"/>
                  </a:cubicBezTo>
                  <a:cubicBezTo>
                    <a:pt x="2757" y="2557"/>
                    <a:pt x="2732" y="2231"/>
                    <a:pt x="2657" y="1906"/>
                  </a:cubicBezTo>
                  <a:cubicBezTo>
                    <a:pt x="2532" y="1254"/>
                    <a:pt x="2281" y="627"/>
                    <a:pt x="1930" y="51"/>
                  </a:cubicBezTo>
                  <a:cubicBezTo>
                    <a:pt x="1905" y="26"/>
                    <a:pt x="1905" y="26"/>
                    <a:pt x="1905"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03" name="Google Shape;7703;p52"/>
            <p:cNvSpPr/>
            <p:nvPr/>
          </p:nvSpPr>
          <p:spPr>
            <a:xfrm>
              <a:off x="2744972" y="4429968"/>
              <a:ext cx="382317" cy="239496"/>
            </a:xfrm>
            <a:custGeom>
              <a:avLst/>
              <a:gdLst/>
              <a:ahLst/>
              <a:cxnLst/>
              <a:rect l="l" t="t" r="r" b="b"/>
              <a:pathLst>
                <a:path w="8799" h="5512" extrusionOk="0">
                  <a:moveTo>
                    <a:pt x="7923" y="1"/>
                  </a:moveTo>
                  <a:cubicBezTo>
                    <a:pt x="7612" y="1"/>
                    <a:pt x="7368" y="316"/>
                    <a:pt x="7219" y="632"/>
                  </a:cubicBezTo>
                  <a:cubicBezTo>
                    <a:pt x="7019" y="1008"/>
                    <a:pt x="6918" y="1409"/>
                    <a:pt x="6693" y="1785"/>
                  </a:cubicBezTo>
                  <a:cubicBezTo>
                    <a:pt x="6492" y="2161"/>
                    <a:pt x="6217" y="2487"/>
                    <a:pt x="5916" y="2812"/>
                  </a:cubicBezTo>
                  <a:cubicBezTo>
                    <a:pt x="5339" y="3389"/>
                    <a:pt x="4613" y="3865"/>
                    <a:pt x="3836" y="4091"/>
                  </a:cubicBezTo>
                  <a:cubicBezTo>
                    <a:pt x="3457" y="4200"/>
                    <a:pt x="3078" y="4248"/>
                    <a:pt x="2702" y="4248"/>
                  </a:cubicBezTo>
                  <a:cubicBezTo>
                    <a:pt x="1785" y="4248"/>
                    <a:pt x="887" y="3963"/>
                    <a:pt x="51" y="3589"/>
                  </a:cubicBezTo>
                  <a:lnTo>
                    <a:pt x="1" y="3665"/>
                  </a:lnTo>
                  <a:cubicBezTo>
                    <a:pt x="252" y="3765"/>
                    <a:pt x="502" y="3890"/>
                    <a:pt x="728" y="4066"/>
                  </a:cubicBezTo>
                  <a:cubicBezTo>
                    <a:pt x="1204" y="4442"/>
                    <a:pt x="1555" y="4918"/>
                    <a:pt x="1805" y="5469"/>
                  </a:cubicBezTo>
                  <a:cubicBezTo>
                    <a:pt x="2071" y="5497"/>
                    <a:pt x="2338" y="5512"/>
                    <a:pt x="2603" y="5512"/>
                  </a:cubicBezTo>
                  <a:cubicBezTo>
                    <a:pt x="4214" y="5512"/>
                    <a:pt x="5792" y="4984"/>
                    <a:pt x="7019" y="3865"/>
                  </a:cubicBezTo>
                  <a:cubicBezTo>
                    <a:pt x="7645" y="3264"/>
                    <a:pt x="8171" y="2562"/>
                    <a:pt x="8472" y="1735"/>
                  </a:cubicBezTo>
                  <a:cubicBezTo>
                    <a:pt x="8648" y="1234"/>
                    <a:pt x="8798" y="507"/>
                    <a:pt x="8272" y="131"/>
                  </a:cubicBezTo>
                  <a:cubicBezTo>
                    <a:pt x="8148" y="40"/>
                    <a:pt x="8031" y="1"/>
                    <a:pt x="792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04" name="Google Shape;7704;p52"/>
            <p:cNvSpPr/>
            <p:nvPr/>
          </p:nvSpPr>
          <p:spPr>
            <a:xfrm>
              <a:off x="2861502" y="4320173"/>
              <a:ext cx="198262" cy="117141"/>
            </a:xfrm>
            <a:custGeom>
              <a:avLst/>
              <a:gdLst/>
              <a:ahLst/>
              <a:cxnLst/>
              <a:rect l="l" t="t" r="r" b="b"/>
              <a:pathLst>
                <a:path w="4563" h="2696" extrusionOk="0">
                  <a:moveTo>
                    <a:pt x="3136" y="0"/>
                  </a:moveTo>
                  <a:cubicBezTo>
                    <a:pt x="2502" y="0"/>
                    <a:pt x="1874" y="17"/>
                    <a:pt x="1279" y="202"/>
                  </a:cubicBezTo>
                  <a:cubicBezTo>
                    <a:pt x="677" y="377"/>
                    <a:pt x="126" y="803"/>
                    <a:pt x="76" y="1430"/>
                  </a:cubicBezTo>
                  <a:cubicBezTo>
                    <a:pt x="1" y="2031"/>
                    <a:pt x="477" y="2407"/>
                    <a:pt x="1003" y="2558"/>
                  </a:cubicBezTo>
                  <a:cubicBezTo>
                    <a:pt x="1395" y="2664"/>
                    <a:pt x="1799" y="2695"/>
                    <a:pt x="2207" y="2695"/>
                  </a:cubicBezTo>
                  <a:cubicBezTo>
                    <a:pt x="2373" y="2695"/>
                    <a:pt x="2540" y="2690"/>
                    <a:pt x="2707" y="2683"/>
                  </a:cubicBezTo>
                  <a:cubicBezTo>
                    <a:pt x="3309" y="2683"/>
                    <a:pt x="3986" y="2583"/>
                    <a:pt x="4487" y="2182"/>
                  </a:cubicBezTo>
                  <a:cubicBezTo>
                    <a:pt x="4512" y="2182"/>
                    <a:pt x="4537" y="2157"/>
                    <a:pt x="4562" y="2157"/>
                  </a:cubicBezTo>
                  <a:cubicBezTo>
                    <a:pt x="4236" y="1430"/>
                    <a:pt x="3910" y="703"/>
                    <a:pt x="3560" y="1"/>
                  </a:cubicBezTo>
                  <a:cubicBezTo>
                    <a:pt x="3418" y="1"/>
                    <a:pt x="3277" y="0"/>
                    <a:pt x="3136"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05" name="Google Shape;7705;p52"/>
            <p:cNvSpPr/>
            <p:nvPr/>
          </p:nvSpPr>
          <p:spPr>
            <a:xfrm>
              <a:off x="2617578" y="4114398"/>
              <a:ext cx="435630" cy="483599"/>
            </a:xfrm>
            <a:custGeom>
              <a:avLst/>
              <a:gdLst/>
              <a:ahLst/>
              <a:cxnLst/>
              <a:rect l="l" t="t" r="r" b="b"/>
              <a:pathLst>
                <a:path w="10026" h="11130" extrusionOk="0">
                  <a:moveTo>
                    <a:pt x="4938" y="0"/>
                  </a:moveTo>
                  <a:lnTo>
                    <a:pt x="4938" y="0"/>
                  </a:lnTo>
                  <a:cubicBezTo>
                    <a:pt x="5088" y="426"/>
                    <a:pt x="4888" y="877"/>
                    <a:pt x="4612" y="1228"/>
                  </a:cubicBezTo>
                  <a:cubicBezTo>
                    <a:pt x="4236" y="1679"/>
                    <a:pt x="3710" y="2005"/>
                    <a:pt x="3159" y="2181"/>
                  </a:cubicBezTo>
                  <a:cubicBezTo>
                    <a:pt x="2750" y="2323"/>
                    <a:pt x="2317" y="2389"/>
                    <a:pt x="1893" y="2389"/>
                  </a:cubicBezTo>
                  <a:cubicBezTo>
                    <a:pt x="1719" y="2389"/>
                    <a:pt x="1547" y="2378"/>
                    <a:pt x="1379" y="2356"/>
                  </a:cubicBezTo>
                  <a:cubicBezTo>
                    <a:pt x="953" y="2306"/>
                    <a:pt x="452" y="2206"/>
                    <a:pt x="76" y="1980"/>
                  </a:cubicBezTo>
                  <a:cubicBezTo>
                    <a:pt x="76" y="2256"/>
                    <a:pt x="51" y="2507"/>
                    <a:pt x="1" y="2757"/>
                  </a:cubicBezTo>
                  <a:cubicBezTo>
                    <a:pt x="130" y="2748"/>
                    <a:pt x="261" y="2743"/>
                    <a:pt x="392" y="2743"/>
                  </a:cubicBezTo>
                  <a:cubicBezTo>
                    <a:pt x="1327" y="2743"/>
                    <a:pt x="2289" y="2982"/>
                    <a:pt x="3058" y="3509"/>
                  </a:cubicBezTo>
                  <a:cubicBezTo>
                    <a:pt x="3710" y="3935"/>
                    <a:pt x="4286" y="4662"/>
                    <a:pt x="4261" y="5489"/>
                  </a:cubicBezTo>
                  <a:cubicBezTo>
                    <a:pt x="4211" y="6291"/>
                    <a:pt x="3610" y="6943"/>
                    <a:pt x="2883" y="7218"/>
                  </a:cubicBezTo>
                  <a:cubicBezTo>
                    <a:pt x="2833" y="7243"/>
                    <a:pt x="2758" y="7268"/>
                    <a:pt x="2707" y="7294"/>
                  </a:cubicBezTo>
                  <a:lnTo>
                    <a:pt x="3434" y="7695"/>
                  </a:lnTo>
                  <a:cubicBezTo>
                    <a:pt x="3509" y="7644"/>
                    <a:pt x="3585" y="7619"/>
                    <a:pt x="3685" y="7594"/>
                  </a:cubicBezTo>
                  <a:cubicBezTo>
                    <a:pt x="3850" y="7539"/>
                    <a:pt x="4026" y="7518"/>
                    <a:pt x="4202" y="7518"/>
                  </a:cubicBezTo>
                  <a:cubicBezTo>
                    <a:pt x="4426" y="7518"/>
                    <a:pt x="4652" y="7552"/>
                    <a:pt x="4863" y="7594"/>
                  </a:cubicBezTo>
                  <a:cubicBezTo>
                    <a:pt x="5214" y="7695"/>
                    <a:pt x="5590" y="7820"/>
                    <a:pt x="5890" y="8070"/>
                  </a:cubicBezTo>
                  <a:cubicBezTo>
                    <a:pt x="5991" y="8096"/>
                    <a:pt x="6066" y="8121"/>
                    <a:pt x="6166" y="8171"/>
                  </a:cubicBezTo>
                  <a:cubicBezTo>
                    <a:pt x="6542" y="8346"/>
                    <a:pt x="6918" y="8672"/>
                    <a:pt x="7018" y="9073"/>
                  </a:cubicBezTo>
                  <a:cubicBezTo>
                    <a:pt x="7194" y="9900"/>
                    <a:pt x="6316" y="10276"/>
                    <a:pt x="5665" y="10351"/>
                  </a:cubicBezTo>
                  <a:cubicBezTo>
                    <a:pt x="5591" y="10358"/>
                    <a:pt x="5517" y="10361"/>
                    <a:pt x="5443" y="10361"/>
                  </a:cubicBezTo>
                  <a:cubicBezTo>
                    <a:pt x="5241" y="10361"/>
                    <a:pt x="5040" y="10338"/>
                    <a:pt x="4838" y="10301"/>
                  </a:cubicBezTo>
                  <a:lnTo>
                    <a:pt x="4712" y="11028"/>
                  </a:lnTo>
                  <a:cubicBezTo>
                    <a:pt x="4988" y="11103"/>
                    <a:pt x="5264" y="11128"/>
                    <a:pt x="5565" y="11128"/>
                  </a:cubicBezTo>
                  <a:cubicBezTo>
                    <a:pt x="5593" y="11129"/>
                    <a:pt x="5622" y="11129"/>
                    <a:pt x="5651" y="11129"/>
                  </a:cubicBezTo>
                  <a:cubicBezTo>
                    <a:pt x="6648" y="11129"/>
                    <a:pt x="7616" y="10708"/>
                    <a:pt x="8347" y="10050"/>
                  </a:cubicBezTo>
                  <a:cubicBezTo>
                    <a:pt x="8722" y="9725"/>
                    <a:pt x="9048" y="9349"/>
                    <a:pt x="9299" y="8923"/>
                  </a:cubicBezTo>
                  <a:cubicBezTo>
                    <a:pt x="9524" y="8522"/>
                    <a:pt x="9650" y="8070"/>
                    <a:pt x="9850" y="7669"/>
                  </a:cubicBezTo>
                  <a:cubicBezTo>
                    <a:pt x="9900" y="7569"/>
                    <a:pt x="9951" y="7469"/>
                    <a:pt x="10026" y="7394"/>
                  </a:cubicBezTo>
                  <a:lnTo>
                    <a:pt x="10026" y="7394"/>
                  </a:lnTo>
                  <a:cubicBezTo>
                    <a:pt x="9399" y="7745"/>
                    <a:pt x="8697" y="7795"/>
                    <a:pt x="7971" y="7795"/>
                  </a:cubicBezTo>
                  <a:cubicBezTo>
                    <a:pt x="7344" y="7795"/>
                    <a:pt x="6642" y="7770"/>
                    <a:pt x="6041" y="7469"/>
                  </a:cubicBezTo>
                  <a:cubicBezTo>
                    <a:pt x="5489" y="7168"/>
                    <a:pt x="5189" y="6542"/>
                    <a:pt x="5364" y="5915"/>
                  </a:cubicBezTo>
                  <a:cubicBezTo>
                    <a:pt x="5661" y="4783"/>
                    <a:pt x="6837" y="4421"/>
                    <a:pt x="7957" y="4421"/>
                  </a:cubicBezTo>
                  <a:cubicBezTo>
                    <a:pt x="8350" y="4421"/>
                    <a:pt x="8735" y="4465"/>
                    <a:pt x="9073" y="4537"/>
                  </a:cubicBezTo>
                  <a:cubicBezTo>
                    <a:pt x="8923" y="4236"/>
                    <a:pt x="8748" y="3960"/>
                    <a:pt x="8597" y="3659"/>
                  </a:cubicBezTo>
                  <a:cubicBezTo>
                    <a:pt x="8597" y="3684"/>
                    <a:pt x="8572" y="3684"/>
                    <a:pt x="8572" y="3684"/>
                  </a:cubicBezTo>
                  <a:cubicBezTo>
                    <a:pt x="8286" y="3860"/>
                    <a:pt x="7943" y="3940"/>
                    <a:pt x="7609" y="3940"/>
                  </a:cubicBezTo>
                  <a:cubicBezTo>
                    <a:pt x="7562" y="3940"/>
                    <a:pt x="7516" y="3938"/>
                    <a:pt x="7469" y="3935"/>
                  </a:cubicBezTo>
                  <a:cubicBezTo>
                    <a:pt x="6768" y="3860"/>
                    <a:pt x="6141" y="3409"/>
                    <a:pt x="5941" y="2732"/>
                  </a:cubicBezTo>
                  <a:cubicBezTo>
                    <a:pt x="5815" y="2406"/>
                    <a:pt x="5815" y="2055"/>
                    <a:pt x="5890" y="1705"/>
                  </a:cubicBezTo>
                  <a:cubicBezTo>
                    <a:pt x="5966" y="1454"/>
                    <a:pt x="6116" y="1103"/>
                    <a:pt x="6367" y="928"/>
                  </a:cubicBezTo>
                  <a:cubicBezTo>
                    <a:pt x="6342" y="928"/>
                    <a:pt x="6342" y="902"/>
                    <a:pt x="6316" y="902"/>
                  </a:cubicBezTo>
                  <a:cubicBezTo>
                    <a:pt x="5890" y="527"/>
                    <a:pt x="5439" y="226"/>
                    <a:pt x="493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06" name="Google Shape;7706;p52"/>
            <p:cNvSpPr/>
            <p:nvPr/>
          </p:nvSpPr>
          <p:spPr>
            <a:xfrm>
              <a:off x="2883271" y="4160106"/>
              <a:ext cx="101325" cy="111927"/>
            </a:xfrm>
            <a:custGeom>
              <a:avLst/>
              <a:gdLst/>
              <a:ahLst/>
              <a:cxnLst/>
              <a:rect l="l" t="t" r="r" b="b"/>
              <a:pathLst>
                <a:path w="2332" h="2576" extrusionOk="0">
                  <a:moveTo>
                    <a:pt x="402" y="1"/>
                  </a:moveTo>
                  <a:cubicBezTo>
                    <a:pt x="327" y="151"/>
                    <a:pt x="227" y="277"/>
                    <a:pt x="151" y="427"/>
                  </a:cubicBezTo>
                  <a:cubicBezTo>
                    <a:pt x="101" y="602"/>
                    <a:pt x="51" y="803"/>
                    <a:pt x="26" y="978"/>
                  </a:cubicBezTo>
                  <a:cubicBezTo>
                    <a:pt x="1" y="1354"/>
                    <a:pt x="101" y="1730"/>
                    <a:pt x="327" y="2006"/>
                  </a:cubicBezTo>
                  <a:cubicBezTo>
                    <a:pt x="612" y="2386"/>
                    <a:pt x="1077" y="2576"/>
                    <a:pt x="1538" y="2576"/>
                  </a:cubicBezTo>
                  <a:cubicBezTo>
                    <a:pt x="1808" y="2576"/>
                    <a:pt x="2076" y="2511"/>
                    <a:pt x="2307" y="2382"/>
                  </a:cubicBezTo>
                  <a:lnTo>
                    <a:pt x="2332" y="2382"/>
                  </a:lnTo>
                  <a:cubicBezTo>
                    <a:pt x="1780" y="1505"/>
                    <a:pt x="1179" y="703"/>
                    <a:pt x="40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07" name="Google Shape;7707;p52"/>
            <p:cNvSpPr/>
            <p:nvPr/>
          </p:nvSpPr>
          <p:spPr>
            <a:xfrm>
              <a:off x="2826656" y="4650168"/>
              <a:ext cx="176450" cy="111102"/>
            </a:xfrm>
            <a:custGeom>
              <a:avLst/>
              <a:gdLst/>
              <a:ahLst/>
              <a:cxnLst/>
              <a:rect l="l" t="t" r="r" b="b"/>
              <a:pathLst>
                <a:path w="4061" h="2557" extrusionOk="0">
                  <a:moveTo>
                    <a:pt x="4061" y="0"/>
                  </a:moveTo>
                  <a:lnTo>
                    <a:pt x="4061" y="0"/>
                  </a:lnTo>
                  <a:cubicBezTo>
                    <a:pt x="3635" y="226"/>
                    <a:pt x="3159" y="401"/>
                    <a:pt x="2682" y="552"/>
                  </a:cubicBezTo>
                  <a:cubicBezTo>
                    <a:pt x="2457" y="877"/>
                    <a:pt x="2156" y="1178"/>
                    <a:pt x="1830" y="1454"/>
                  </a:cubicBezTo>
                  <a:cubicBezTo>
                    <a:pt x="1821" y="1459"/>
                    <a:pt x="1812" y="1461"/>
                    <a:pt x="1804" y="1461"/>
                  </a:cubicBezTo>
                  <a:cubicBezTo>
                    <a:pt x="1772" y="1461"/>
                    <a:pt x="1760" y="1424"/>
                    <a:pt x="1780" y="1404"/>
                  </a:cubicBezTo>
                  <a:cubicBezTo>
                    <a:pt x="1931" y="1253"/>
                    <a:pt x="2056" y="1103"/>
                    <a:pt x="2206" y="953"/>
                  </a:cubicBezTo>
                  <a:cubicBezTo>
                    <a:pt x="2281" y="827"/>
                    <a:pt x="2357" y="727"/>
                    <a:pt x="2432" y="602"/>
                  </a:cubicBezTo>
                  <a:lnTo>
                    <a:pt x="2432" y="602"/>
                  </a:lnTo>
                  <a:cubicBezTo>
                    <a:pt x="2006" y="708"/>
                    <a:pt x="1573" y="765"/>
                    <a:pt x="1140" y="765"/>
                  </a:cubicBezTo>
                  <a:cubicBezTo>
                    <a:pt x="758" y="765"/>
                    <a:pt x="377" y="721"/>
                    <a:pt x="1" y="627"/>
                  </a:cubicBezTo>
                  <a:lnTo>
                    <a:pt x="1" y="627"/>
                  </a:lnTo>
                  <a:cubicBezTo>
                    <a:pt x="226" y="1228"/>
                    <a:pt x="326" y="1905"/>
                    <a:pt x="326" y="2557"/>
                  </a:cubicBezTo>
                  <a:cubicBezTo>
                    <a:pt x="677" y="2456"/>
                    <a:pt x="1028" y="2356"/>
                    <a:pt x="1379" y="2231"/>
                  </a:cubicBezTo>
                  <a:cubicBezTo>
                    <a:pt x="1755" y="2080"/>
                    <a:pt x="2131" y="1880"/>
                    <a:pt x="2457" y="1654"/>
                  </a:cubicBezTo>
                  <a:cubicBezTo>
                    <a:pt x="3108" y="1228"/>
                    <a:pt x="3635" y="652"/>
                    <a:pt x="4061" y="0"/>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7708" name="Google Shape;7708;p52"/>
            <p:cNvSpPr/>
            <p:nvPr/>
          </p:nvSpPr>
          <p:spPr>
            <a:xfrm>
              <a:off x="2742799" y="4441004"/>
              <a:ext cx="187356" cy="123572"/>
            </a:xfrm>
            <a:custGeom>
              <a:avLst/>
              <a:gdLst/>
              <a:ahLst/>
              <a:cxnLst/>
              <a:rect l="l" t="t" r="r" b="b"/>
              <a:pathLst>
                <a:path w="4312" h="2844" extrusionOk="0">
                  <a:moveTo>
                    <a:pt x="1327" y="331"/>
                  </a:moveTo>
                  <a:cubicBezTo>
                    <a:pt x="1454" y="331"/>
                    <a:pt x="1582" y="342"/>
                    <a:pt x="1705" y="353"/>
                  </a:cubicBezTo>
                  <a:cubicBezTo>
                    <a:pt x="1705" y="378"/>
                    <a:pt x="1730" y="403"/>
                    <a:pt x="1755" y="428"/>
                  </a:cubicBezTo>
                  <a:cubicBezTo>
                    <a:pt x="2131" y="478"/>
                    <a:pt x="2482" y="604"/>
                    <a:pt x="2833" y="779"/>
                  </a:cubicBezTo>
                  <a:cubicBezTo>
                    <a:pt x="3134" y="929"/>
                    <a:pt x="3434" y="1080"/>
                    <a:pt x="3635" y="1330"/>
                  </a:cubicBezTo>
                  <a:cubicBezTo>
                    <a:pt x="3835" y="1581"/>
                    <a:pt x="3886" y="1882"/>
                    <a:pt x="3685" y="2132"/>
                  </a:cubicBezTo>
                  <a:cubicBezTo>
                    <a:pt x="3485" y="2333"/>
                    <a:pt x="3184" y="2433"/>
                    <a:pt x="2908" y="2483"/>
                  </a:cubicBezTo>
                  <a:cubicBezTo>
                    <a:pt x="2804" y="2494"/>
                    <a:pt x="2698" y="2500"/>
                    <a:pt x="2592" y="2500"/>
                  </a:cubicBezTo>
                  <a:cubicBezTo>
                    <a:pt x="1987" y="2500"/>
                    <a:pt x="1372" y="2316"/>
                    <a:pt x="903" y="1932"/>
                  </a:cubicBezTo>
                  <a:cubicBezTo>
                    <a:pt x="652" y="1731"/>
                    <a:pt x="427" y="1456"/>
                    <a:pt x="402" y="1130"/>
                  </a:cubicBezTo>
                  <a:cubicBezTo>
                    <a:pt x="377" y="804"/>
                    <a:pt x="552" y="528"/>
                    <a:pt x="878" y="403"/>
                  </a:cubicBezTo>
                  <a:cubicBezTo>
                    <a:pt x="1017" y="348"/>
                    <a:pt x="1170" y="331"/>
                    <a:pt x="1327" y="331"/>
                  </a:cubicBezTo>
                  <a:close/>
                  <a:moveTo>
                    <a:pt x="1320" y="1"/>
                  </a:moveTo>
                  <a:cubicBezTo>
                    <a:pt x="1144" y="1"/>
                    <a:pt x="968" y="22"/>
                    <a:pt x="803" y="77"/>
                  </a:cubicBezTo>
                  <a:cubicBezTo>
                    <a:pt x="703" y="102"/>
                    <a:pt x="627" y="127"/>
                    <a:pt x="552" y="178"/>
                  </a:cubicBezTo>
                  <a:cubicBezTo>
                    <a:pt x="327" y="328"/>
                    <a:pt x="151" y="553"/>
                    <a:pt x="76" y="829"/>
                  </a:cubicBezTo>
                  <a:cubicBezTo>
                    <a:pt x="1" y="1230"/>
                    <a:pt x="151" y="1631"/>
                    <a:pt x="427" y="1932"/>
                  </a:cubicBezTo>
                  <a:cubicBezTo>
                    <a:pt x="803" y="2383"/>
                    <a:pt x="1379" y="2659"/>
                    <a:pt x="1956" y="2784"/>
                  </a:cubicBezTo>
                  <a:cubicBezTo>
                    <a:pt x="2158" y="2821"/>
                    <a:pt x="2359" y="2844"/>
                    <a:pt x="2561" y="2844"/>
                  </a:cubicBezTo>
                  <a:cubicBezTo>
                    <a:pt x="2635" y="2844"/>
                    <a:pt x="2709" y="2841"/>
                    <a:pt x="2783" y="2834"/>
                  </a:cubicBezTo>
                  <a:cubicBezTo>
                    <a:pt x="3434" y="2759"/>
                    <a:pt x="4312" y="2383"/>
                    <a:pt x="4136" y="1556"/>
                  </a:cubicBezTo>
                  <a:cubicBezTo>
                    <a:pt x="4036" y="1155"/>
                    <a:pt x="3660" y="829"/>
                    <a:pt x="3284" y="654"/>
                  </a:cubicBezTo>
                  <a:cubicBezTo>
                    <a:pt x="3184" y="604"/>
                    <a:pt x="3109" y="579"/>
                    <a:pt x="3008" y="553"/>
                  </a:cubicBezTo>
                  <a:cubicBezTo>
                    <a:pt x="2708" y="303"/>
                    <a:pt x="2332" y="178"/>
                    <a:pt x="1981" y="77"/>
                  </a:cubicBezTo>
                  <a:cubicBezTo>
                    <a:pt x="1770" y="35"/>
                    <a:pt x="1544" y="1"/>
                    <a:pt x="132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09" name="Google Shape;7709;p52"/>
            <p:cNvSpPr/>
            <p:nvPr/>
          </p:nvSpPr>
          <p:spPr>
            <a:xfrm>
              <a:off x="2759136" y="4455343"/>
              <a:ext cx="152510" cy="94330"/>
            </a:xfrm>
            <a:custGeom>
              <a:avLst/>
              <a:gdLst/>
              <a:ahLst/>
              <a:cxnLst/>
              <a:rect l="l" t="t" r="r" b="b"/>
              <a:pathLst>
                <a:path w="3510" h="2171" extrusionOk="0">
                  <a:moveTo>
                    <a:pt x="951" y="1"/>
                  </a:moveTo>
                  <a:cubicBezTo>
                    <a:pt x="794" y="1"/>
                    <a:pt x="641" y="18"/>
                    <a:pt x="502" y="73"/>
                  </a:cubicBezTo>
                  <a:cubicBezTo>
                    <a:pt x="176" y="198"/>
                    <a:pt x="1" y="474"/>
                    <a:pt x="26" y="800"/>
                  </a:cubicBezTo>
                  <a:cubicBezTo>
                    <a:pt x="51" y="1126"/>
                    <a:pt x="276" y="1401"/>
                    <a:pt x="527" y="1602"/>
                  </a:cubicBezTo>
                  <a:cubicBezTo>
                    <a:pt x="996" y="1986"/>
                    <a:pt x="1611" y="2170"/>
                    <a:pt x="2216" y="2170"/>
                  </a:cubicBezTo>
                  <a:cubicBezTo>
                    <a:pt x="2322" y="2170"/>
                    <a:pt x="2428" y="2164"/>
                    <a:pt x="2532" y="2153"/>
                  </a:cubicBezTo>
                  <a:cubicBezTo>
                    <a:pt x="2808" y="2103"/>
                    <a:pt x="3109" y="2003"/>
                    <a:pt x="3309" y="1802"/>
                  </a:cubicBezTo>
                  <a:cubicBezTo>
                    <a:pt x="3510" y="1552"/>
                    <a:pt x="3459" y="1251"/>
                    <a:pt x="3259" y="1000"/>
                  </a:cubicBezTo>
                  <a:cubicBezTo>
                    <a:pt x="3058" y="750"/>
                    <a:pt x="2758" y="599"/>
                    <a:pt x="2457" y="449"/>
                  </a:cubicBezTo>
                  <a:cubicBezTo>
                    <a:pt x="2106" y="274"/>
                    <a:pt x="1755" y="148"/>
                    <a:pt x="1379" y="98"/>
                  </a:cubicBezTo>
                  <a:cubicBezTo>
                    <a:pt x="1354" y="73"/>
                    <a:pt x="1329" y="48"/>
                    <a:pt x="1329" y="23"/>
                  </a:cubicBezTo>
                  <a:cubicBezTo>
                    <a:pt x="1206" y="12"/>
                    <a:pt x="1078" y="1"/>
                    <a:pt x="951"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10" name="Google Shape;7710;p52"/>
            <p:cNvSpPr/>
            <p:nvPr/>
          </p:nvSpPr>
          <p:spPr>
            <a:xfrm>
              <a:off x="2642649" y="4596204"/>
              <a:ext cx="229807" cy="289855"/>
            </a:xfrm>
            <a:custGeom>
              <a:avLst/>
              <a:gdLst/>
              <a:ahLst/>
              <a:cxnLst/>
              <a:rect l="l" t="t" r="r" b="b"/>
              <a:pathLst>
                <a:path w="5289" h="6671" extrusionOk="0">
                  <a:moveTo>
                    <a:pt x="1353" y="1"/>
                  </a:moveTo>
                  <a:cubicBezTo>
                    <a:pt x="1278" y="1"/>
                    <a:pt x="1203" y="5"/>
                    <a:pt x="1128" y="14"/>
                  </a:cubicBezTo>
                  <a:cubicBezTo>
                    <a:pt x="802" y="64"/>
                    <a:pt x="451" y="189"/>
                    <a:pt x="226" y="465"/>
                  </a:cubicBezTo>
                  <a:cubicBezTo>
                    <a:pt x="0" y="741"/>
                    <a:pt x="50" y="1092"/>
                    <a:pt x="150" y="1418"/>
                  </a:cubicBezTo>
                  <a:cubicBezTo>
                    <a:pt x="401" y="2094"/>
                    <a:pt x="702" y="2671"/>
                    <a:pt x="802" y="3372"/>
                  </a:cubicBezTo>
                  <a:cubicBezTo>
                    <a:pt x="902" y="3999"/>
                    <a:pt x="827" y="4626"/>
                    <a:pt x="852" y="5252"/>
                  </a:cubicBezTo>
                  <a:cubicBezTo>
                    <a:pt x="852" y="5904"/>
                    <a:pt x="1128" y="6455"/>
                    <a:pt x="1780" y="6606"/>
                  </a:cubicBezTo>
                  <a:cubicBezTo>
                    <a:pt x="1978" y="6653"/>
                    <a:pt x="2182" y="6671"/>
                    <a:pt x="2387" y="6671"/>
                  </a:cubicBezTo>
                  <a:cubicBezTo>
                    <a:pt x="2830" y="6671"/>
                    <a:pt x="3281" y="6590"/>
                    <a:pt x="3709" y="6555"/>
                  </a:cubicBezTo>
                  <a:cubicBezTo>
                    <a:pt x="4211" y="6505"/>
                    <a:pt x="5288" y="6355"/>
                    <a:pt x="4762" y="5578"/>
                  </a:cubicBezTo>
                  <a:cubicBezTo>
                    <a:pt x="4484" y="5186"/>
                    <a:pt x="3994" y="5028"/>
                    <a:pt x="3513" y="5028"/>
                  </a:cubicBezTo>
                  <a:cubicBezTo>
                    <a:pt x="3255" y="5028"/>
                    <a:pt x="3000" y="5073"/>
                    <a:pt x="2782" y="5152"/>
                  </a:cubicBezTo>
                  <a:cubicBezTo>
                    <a:pt x="2768" y="5159"/>
                    <a:pt x="2755" y="5162"/>
                    <a:pt x="2742" y="5162"/>
                  </a:cubicBezTo>
                  <a:cubicBezTo>
                    <a:pt x="2664" y="5162"/>
                    <a:pt x="2621" y="5045"/>
                    <a:pt x="2707" y="5002"/>
                  </a:cubicBezTo>
                  <a:cubicBezTo>
                    <a:pt x="2997" y="4831"/>
                    <a:pt x="3334" y="4742"/>
                    <a:pt x="3670" y="4742"/>
                  </a:cubicBezTo>
                  <a:cubicBezTo>
                    <a:pt x="3827" y="4742"/>
                    <a:pt x="3984" y="4761"/>
                    <a:pt x="4135" y="4801"/>
                  </a:cubicBezTo>
                  <a:cubicBezTo>
                    <a:pt x="4135" y="4776"/>
                    <a:pt x="4135" y="4776"/>
                    <a:pt x="4135" y="4751"/>
                  </a:cubicBezTo>
                  <a:cubicBezTo>
                    <a:pt x="4236" y="3247"/>
                    <a:pt x="4135" y="1568"/>
                    <a:pt x="2857" y="565"/>
                  </a:cubicBezTo>
                  <a:cubicBezTo>
                    <a:pt x="2438" y="235"/>
                    <a:pt x="1902" y="1"/>
                    <a:pt x="1353"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11" name="Google Shape;7711;p52"/>
            <p:cNvSpPr/>
            <p:nvPr/>
          </p:nvSpPr>
          <p:spPr>
            <a:xfrm>
              <a:off x="2492358" y="4386606"/>
              <a:ext cx="335434" cy="206952"/>
            </a:xfrm>
            <a:custGeom>
              <a:avLst/>
              <a:gdLst/>
              <a:ahLst/>
              <a:cxnLst/>
              <a:rect l="l" t="t" r="r" b="b"/>
              <a:pathLst>
                <a:path w="7720" h="4763" extrusionOk="0">
                  <a:moveTo>
                    <a:pt x="1128" y="1"/>
                  </a:moveTo>
                  <a:cubicBezTo>
                    <a:pt x="878" y="277"/>
                    <a:pt x="602" y="552"/>
                    <a:pt x="401" y="878"/>
                  </a:cubicBezTo>
                  <a:cubicBezTo>
                    <a:pt x="126" y="1304"/>
                    <a:pt x="0" y="1805"/>
                    <a:pt x="51" y="2307"/>
                  </a:cubicBezTo>
                  <a:cubicBezTo>
                    <a:pt x="262" y="2276"/>
                    <a:pt x="471" y="2262"/>
                    <a:pt x="678" y="2262"/>
                  </a:cubicBezTo>
                  <a:cubicBezTo>
                    <a:pt x="2498" y="2262"/>
                    <a:pt x="4119" y="3371"/>
                    <a:pt x="5740" y="4136"/>
                  </a:cubicBezTo>
                  <a:cubicBezTo>
                    <a:pt x="6341" y="4412"/>
                    <a:pt x="6943" y="4638"/>
                    <a:pt x="7594" y="4763"/>
                  </a:cubicBezTo>
                  <a:lnTo>
                    <a:pt x="7720" y="4036"/>
                  </a:lnTo>
                  <a:cubicBezTo>
                    <a:pt x="7143" y="3911"/>
                    <a:pt x="6567" y="3635"/>
                    <a:pt x="6191" y="3184"/>
                  </a:cubicBezTo>
                  <a:cubicBezTo>
                    <a:pt x="5915" y="2883"/>
                    <a:pt x="5765" y="2482"/>
                    <a:pt x="5840" y="2081"/>
                  </a:cubicBezTo>
                  <a:cubicBezTo>
                    <a:pt x="5915" y="1805"/>
                    <a:pt x="6091" y="1580"/>
                    <a:pt x="6316" y="1430"/>
                  </a:cubicBezTo>
                  <a:lnTo>
                    <a:pt x="5589" y="1029"/>
                  </a:lnTo>
                  <a:cubicBezTo>
                    <a:pt x="5174" y="1174"/>
                    <a:pt x="4711" y="1246"/>
                    <a:pt x="4236" y="1246"/>
                  </a:cubicBezTo>
                  <a:cubicBezTo>
                    <a:pt x="3078" y="1246"/>
                    <a:pt x="1857" y="819"/>
                    <a:pt x="112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12" name="Google Shape;7712;p52"/>
            <p:cNvSpPr/>
            <p:nvPr/>
          </p:nvSpPr>
          <p:spPr>
            <a:xfrm>
              <a:off x="2614320" y="4088763"/>
              <a:ext cx="214556" cy="117098"/>
            </a:xfrm>
            <a:custGeom>
              <a:avLst/>
              <a:gdLst/>
              <a:ahLst/>
              <a:cxnLst/>
              <a:rect l="l" t="t" r="r" b="b"/>
              <a:pathLst>
                <a:path w="4938" h="2695" extrusionOk="0">
                  <a:moveTo>
                    <a:pt x="2657" y="0"/>
                  </a:moveTo>
                  <a:cubicBezTo>
                    <a:pt x="1716" y="0"/>
                    <a:pt x="850" y="285"/>
                    <a:pt x="0" y="741"/>
                  </a:cubicBezTo>
                  <a:cubicBezTo>
                    <a:pt x="126" y="1242"/>
                    <a:pt x="176" y="1768"/>
                    <a:pt x="151" y="2295"/>
                  </a:cubicBezTo>
                  <a:cubicBezTo>
                    <a:pt x="326" y="2370"/>
                    <a:pt x="477" y="2445"/>
                    <a:pt x="652" y="2495"/>
                  </a:cubicBezTo>
                  <a:cubicBezTo>
                    <a:pt x="903" y="2570"/>
                    <a:pt x="1153" y="2620"/>
                    <a:pt x="1379" y="2670"/>
                  </a:cubicBezTo>
                  <a:cubicBezTo>
                    <a:pt x="1538" y="2686"/>
                    <a:pt x="1699" y="2695"/>
                    <a:pt x="1860" y="2695"/>
                  </a:cubicBezTo>
                  <a:cubicBezTo>
                    <a:pt x="2208" y="2695"/>
                    <a:pt x="2557" y="2656"/>
                    <a:pt x="2883" y="2570"/>
                  </a:cubicBezTo>
                  <a:cubicBezTo>
                    <a:pt x="3835" y="2295"/>
                    <a:pt x="4938" y="1593"/>
                    <a:pt x="4812" y="490"/>
                  </a:cubicBezTo>
                  <a:cubicBezTo>
                    <a:pt x="4311" y="264"/>
                    <a:pt x="3810" y="114"/>
                    <a:pt x="3259" y="39"/>
                  </a:cubicBezTo>
                  <a:cubicBezTo>
                    <a:pt x="3054" y="13"/>
                    <a:pt x="2854" y="0"/>
                    <a:pt x="265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13" name="Google Shape;7713;p52"/>
            <p:cNvSpPr/>
            <p:nvPr/>
          </p:nvSpPr>
          <p:spPr>
            <a:xfrm>
              <a:off x="2546799" y="4249437"/>
              <a:ext cx="255964" cy="176624"/>
            </a:xfrm>
            <a:custGeom>
              <a:avLst/>
              <a:gdLst/>
              <a:ahLst/>
              <a:cxnLst/>
              <a:rect l="l" t="t" r="r" b="b"/>
              <a:pathLst>
                <a:path w="5891" h="4065" extrusionOk="0">
                  <a:moveTo>
                    <a:pt x="2059" y="0"/>
                  </a:moveTo>
                  <a:cubicBezTo>
                    <a:pt x="1890" y="0"/>
                    <a:pt x="1721" y="9"/>
                    <a:pt x="1554" y="25"/>
                  </a:cubicBezTo>
                  <a:cubicBezTo>
                    <a:pt x="1529" y="201"/>
                    <a:pt x="1479" y="401"/>
                    <a:pt x="1404" y="602"/>
                  </a:cubicBezTo>
                  <a:cubicBezTo>
                    <a:pt x="1153" y="1429"/>
                    <a:pt x="727" y="2206"/>
                    <a:pt x="151" y="2857"/>
                  </a:cubicBezTo>
                  <a:cubicBezTo>
                    <a:pt x="101" y="2932"/>
                    <a:pt x="51" y="2982"/>
                    <a:pt x="1" y="3033"/>
                  </a:cubicBezTo>
                  <a:cubicBezTo>
                    <a:pt x="702" y="3609"/>
                    <a:pt x="1529" y="3935"/>
                    <a:pt x="2432" y="4035"/>
                  </a:cubicBezTo>
                  <a:cubicBezTo>
                    <a:pt x="2612" y="4054"/>
                    <a:pt x="2800" y="4064"/>
                    <a:pt x="2990" y="4064"/>
                  </a:cubicBezTo>
                  <a:cubicBezTo>
                    <a:pt x="3833" y="4064"/>
                    <a:pt x="4728" y="3853"/>
                    <a:pt x="5239" y="3158"/>
                  </a:cubicBezTo>
                  <a:cubicBezTo>
                    <a:pt x="5890" y="2281"/>
                    <a:pt x="5339" y="1278"/>
                    <a:pt x="4562" y="727"/>
                  </a:cubicBezTo>
                  <a:cubicBezTo>
                    <a:pt x="3827" y="223"/>
                    <a:pt x="2934" y="0"/>
                    <a:pt x="205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14" name="Google Shape;7714;p52"/>
            <p:cNvSpPr/>
            <p:nvPr/>
          </p:nvSpPr>
          <p:spPr>
            <a:xfrm>
              <a:off x="2497789" y="4500356"/>
              <a:ext cx="249446" cy="108451"/>
            </a:xfrm>
            <a:custGeom>
              <a:avLst/>
              <a:gdLst/>
              <a:ahLst/>
              <a:cxnLst/>
              <a:rect l="l" t="t" r="r" b="b"/>
              <a:pathLst>
                <a:path w="5741" h="2496" extrusionOk="0">
                  <a:moveTo>
                    <a:pt x="558" y="0"/>
                  </a:moveTo>
                  <a:cubicBezTo>
                    <a:pt x="374" y="0"/>
                    <a:pt x="188" y="13"/>
                    <a:pt x="1" y="40"/>
                  </a:cubicBezTo>
                  <a:cubicBezTo>
                    <a:pt x="101" y="340"/>
                    <a:pt x="301" y="666"/>
                    <a:pt x="452" y="992"/>
                  </a:cubicBezTo>
                  <a:cubicBezTo>
                    <a:pt x="978" y="1017"/>
                    <a:pt x="1504" y="1218"/>
                    <a:pt x="1956" y="1468"/>
                  </a:cubicBezTo>
                  <a:cubicBezTo>
                    <a:pt x="2432" y="1744"/>
                    <a:pt x="2858" y="2095"/>
                    <a:pt x="3209" y="2496"/>
                  </a:cubicBezTo>
                  <a:cubicBezTo>
                    <a:pt x="3459" y="2145"/>
                    <a:pt x="3885" y="1919"/>
                    <a:pt x="4312" y="1844"/>
                  </a:cubicBezTo>
                  <a:cubicBezTo>
                    <a:pt x="4433" y="1825"/>
                    <a:pt x="4555" y="1816"/>
                    <a:pt x="4676" y="1816"/>
                  </a:cubicBezTo>
                  <a:cubicBezTo>
                    <a:pt x="5028" y="1816"/>
                    <a:pt x="5373" y="1895"/>
                    <a:pt x="5690" y="2045"/>
                  </a:cubicBezTo>
                  <a:lnTo>
                    <a:pt x="5740" y="1969"/>
                  </a:lnTo>
                  <a:cubicBezTo>
                    <a:pt x="5439" y="1844"/>
                    <a:pt x="5139" y="1694"/>
                    <a:pt x="4838" y="1543"/>
                  </a:cubicBezTo>
                  <a:cubicBezTo>
                    <a:pt x="3517" y="872"/>
                    <a:pt x="2096" y="0"/>
                    <a:pt x="55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15" name="Google Shape;7715;p52"/>
            <p:cNvSpPr/>
            <p:nvPr/>
          </p:nvSpPr>
          <p:spPr>
            <a:xfrm>
              <a:off x="2427010" y="4617494"/>
              <a:ext cx="235282" cy="139431"/>
            </a:xfrm>
            <a:custGeom>
              <a:avLst/>
              <a:gdLst/>
              <a:ahLst/>
              <a:cxnLst/>
              <a:rect l="l" t="t" r="r" b="b"/>
              <a:pathLst>
                <a:path w="5415" h="3209" extrusionOk="0">
                  <a:moveTo>
                    <a:pt x="4637" y="0"/>
                  </a:moveTo>
                  <a:cubicBezTo>
                    <a:pt x="4637" y="25"/>
                    <a:pt x="4637" y="50"/>
                    <a:pt x="4612" y="50"/>
                  </a:cubicBezTo>
                  <a:cubicBezTo>
                    <a:pt x="3624" y="1039"/>
                    <a:pt x="2254" y="1524"/>
                    <a:pt x="897" y="1524"/>
                  </a:cubicBezTo>
                  <a:cubicBezTo>
                    <a:pt x="740" y="1524"/>
                    <a:pt x="583" y="1517"/>
                    <a:pt x="427" y="1504"/>
                  </a:cubicBezTo>
                  <a:lnTo>
                    <a:pt x="402" y="1504"/>
                  </a:lnTo>
                  <a:lnTo>
                    <a:pt x="1" y="1654"/>
                  </a:lnTo>
                  <a:cubicBezTo>
                    <a:pt x="326" y="1880"/>
                    <a:pt x="652" y="2080"/>
                    <a:pt x="1003" y="2256"/>
                  </a:cubicBezTo>
                  <a:cubicBezTo>
                    <a:pt x="1705" y="2607"/>
                    <a:pt x="2457" y="2882"/>
                    <a:pt x="3234" y="3033"/>
                  </a:cubicBezTo>
                  <a:cubicBezTo>
                    <a:pt x="3635" y="3108"/>
                    <a:pt x="4036" y="3158"/>
                    <a:pt x="4462" y="3183"/>
                  </a:cubicBezTo>
                  <a:cubicBezTo>
                    <a:pt x="4625" y="3196"/>
                    <a:pt x="4781" y="3196"/>
                    <a:pt x="4938" y="3196"/>
                  </a:cubicBezTo>
                  <a:cubicBezTo>
                    <a:pt x="5095" y="3196"/>
                    <a:pt x="5251" y="3196"/>
                    <a:pt x="5414" y="3208"/>
                  </a:cubicBezTo>
                  <a:cubicBezTo>
                    <a:pt x="5414" y="3133"/>
                    <a:pt x="5389" y="3058"/>
                    <a:pt x="5389" y="2983"/>
                  </a:cubicBezTo>
                  <a:cubicBezTo>
                    <a:pt x="5364" y="2832"/>
                    <a:pt x="5314" y="2657"/>
                    <a:pt x="5289" y="2507"/>
                  </a:cubicBezTo>
                  <a:cubicBezTo>
                    <a:pt x="5088" y="2632"/>
                    <a:pt x="4838" y="2707"/>
                    <a:pt x="4612" y="2707"/>
                  </a:cubicBezTo>
                  <a:cubicBezTo>
                    <a:pt x="4562" y="2707"/>
                    <a:pt x="4562" y="2632"/>
                    <a:pt x="4612" y="2632"/>
                  </a:cubicBezTo>
                  <a:cubicBezTo>
                    <a:pt x="4838" y="2607"/>
                    <a:pt x="5063" y="2507"/>
                    <a:pt x="5239" y="2356"/>
                  </a:cubicBezTo>
                  <a:cubicBezTo>
                    <a:pt x="5164" y="2055"/>
                    <a:pt x="5038" y="1780"/>
                    <a:pt x="4913" y="1479"/>
                  </a:cubicBezTo>
                  <a:cubicBezTo>
                    <a:pt x="4763" y="1153"/>
                    <a:pt x="4612" y="802"/>
                    <a:pt x="4637" y="426"/>
                  </a:cubicBezTo>
                  <a:cubicBezTo>
                    <a:pt x="4637" y="301"/>
                    <a:pt x="4662" y="176"/>
                    <a:pt x="4712" y="75"/>
                  </a:cubicBezTo>
                  <a:cubicBezTo>
                    <a:pt x="4687" y="50"/>
                    <a:pt x="4662" y="25"/>
                    <a:pt x="463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16" name="Google Shape;7716;p52"/>
            <p:cNvSpPr/>
            <p:nvPr/>
          </p:nvSpPr>
          <p:spPr>
            <a:xfrm>
              <a:off x="2323557" y="4553233"/>
              <a:ext cx="299501" cy="136172"/>
            </a:xfrm>
            <a:custGeom>
              <a:avLst/>
              <a:gdLst/>
              <a:ahLst/>
              <a:cxnLst/>
              <a:rect l="l" t="t" r="r" b="b"/>
              <a:pathLst>
                <a:path w="6893" h="3134" extrusionOk="0">
                  <a:moveTo>
                    <a:pt x="4562" y="1"/>
                  </a:moveTo>
                  <a:lnTo>
                    <a:pt x="4562" y="1"/>
                  </a:lnTo>
                  <a:cubicBezTo>
                    <a:pt x="4712" y="376"/>
                    <a:pt x="4738" y="752"/>
                    <a:pt x="4387" y="1103"/>
                  </a:cubicBezTo>
                  <a:cubicBezTo>
                    <a:pt x="4111" y="1379"/>
                    <a:pt x="3724" y="1483"/>
                    <a:pt x="3325" y="1483"/>
                  </a:cubicBezTo>
                  <a:cubicBezTo>
                    <a:pt x="2963" y="1483"/>
                    <a:pt x="2591" y="1398"/>
                    <a:pt x="2281" y="1279"/>
                  </a:cubicBezTo>
                  <a:cubicBezTo>
                    <a:pt x="1780" y="1078"/>
                    <a:pt x="1354" y="752"/>
                    <a:pt x="978" y="351"/>
                  </a:cubicBezTo>
                  <a:cubicBezTo>
                    <a:pt x="778" y="477"/>
                    <a:pt x="527" y="577"/>
                    <a:pt x="326" y="677"/>
                  </a:cubicBezTo>
                  <a:cubicBezTo>
                    <a:pt x="201" y="702"/>
                    <a:pt x="101" y="752"/>
                    <a:pt x="1" y="803"/>
                  </a:cubicBezTo>
                  <a:cubicBezTo>
                    <a:pt x="226" y="1028"/>
                    <a:pt x="402" y="1329"/>
                    <a:pt x="627" y="1579"/>
                  </a:cubicBezTo>
                  <a:cubicBezTo>
                    <a:pt x="878" y="1855"/>
                    <a:pt x="1154" y="2156"/>
                    <a:pt x="1454" y="2407"/>
                  </a:cubicBezTo>
                  <a:cubicBezTo>
                    <a:pt x="1730" y="2657"/>
                    <a:pt x="2056" y="2908"/>
                    <a:pt x="2382" y="3133"/>
                  </a:cubicBezTo>
                  <a:lnTo>
                    <a:pt x="2783" y="2983"/>
                  </a:lnTo>
                  <a:cubicBezTo>
                    <a:pt x="2783" y="2958"/>
                    <a:pt x="2783" y="2933"/>
                    <a:pt x="2808" y="2933"/>
                  </a:cubicBezTo>
                  <a:cubicBezTo>
                    <a:pt x="2889" y="2937"/>
                    <a:pt x="2970" y="2939"/>
                    <a:pt x="3052" y="2939"/>
                  </a:cubicBezTo>
                  <a:cubicBezTo>
                    <a:pt x="4465" y="2939"/>
                    <a:pt x="5798" y="2326"/>
                    <a:pt x="6818" y="1354"/>
                  </a:cubicBezTo>
                  <a:cubicBezTo>
                    <a:pt x="6843" y="1329"/>
                    <a:pt x="6868" y="1329"/>
                    <a:pt x="6893" y="1329"/>
                  </a:cubicBezTo>
                  <a:cubicBezTo>
                    <a:pt x="6567" y="1003"/>
                    <a:pt x="6241" y="727"/>
                    <a:pt x="5840" y="502"/>
                  </a:cubicBezTo>
                  <a:cubicBezTo>
                    <a:pt x="5439" y="276"/>
                    <a:pt x="5013" y="126"/>
                    <a:pt x="456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17" name="Google Shape;7717;p52"/>
            <p:cNvSpPr/>
            <p:nvPr/>
          </p:nvSpPr>
          <p:spPr>
            <a:xfrm>
              <a:off x="2116652" y="3931868"/>
              <a:ext cx="493375" cy="485945"/>
            </a:xfrm>
            <a:custGeom>
              <a:avLst/>
              <a:gdLst/>
              <a:ahLst/>
              <a:cxnLst/>
              <a:rect l="l" t="t" r="r" b="b"/>
              <a:pathLst>
                <a:path w="11355" h="11184" extrusionOk="0">
                  <a:moveTo>
                    <a:pt x="5370" y="0"/>
                  </a:moveTo>
                  <a:cubicBezTo>
                    <a:pt x="4191" y="0"/>
                    <a:pt x="3023" y="342"/>
                    <a:pt x="2081" y="1068"/>
                  </a:cubicBezTo>
                  <a:cubicBezTo>
                    <a:pt x="1379" y="1620"/>
                    <a:pt x="828" y="2372"/>
                    <a:pt x="778" y="3274"/>
                  </a:cubicBezTo>
                  <a:cubicBezTo>
                    <a:pt x="753" y="4176"/>
                    <a:pt x="1078" y="5028"/>
                    <a:pt x="953" y="5931"/>
                  </a:cubicBezTo>
                  <a:cubicBezTo>
                    <a:pt x="903" y="6332"/>
                    <a:pt x="728" y="6682"/>
                    <a:pt x="527" y="7033"/>
                  </a:cubicBezTo>
                  <a:cubicBezTo>
                    <a:pt x="327" y="7359"/>
                    <a:pt x="51" y="7735"/>
                    <a:pt x="26" y="8136"/>
                  </a:cubicBezTo>
                  <a:cubicBezTo>
                    <a:pt x="1" y="8612"/>
                    <a:pt x="427" y="8963"/>
                    <a:pt x="753" y="9264"/>
                  </a:cubicBezTo>
                  <a:cubicBezTo>
                    <a:pt x="1104" y="9540"/>
                    <a:pt x="1479" y="9840"/>
                    <a:pt x="1855" y="10091"/>
                  </a:cubicBezTo>
                  <a:cubicBezTo>
                    <a:pt x="2582" y="10592"/>
                    <a:pt x="3384" y="11068"/>
                    <a:pt x="4286" y="11169"/>
                  </a:cubicBezTo>
                  <a:cubicBezTo>
                    <a:pt x="4390" y="11179"/>
                    <a:pt x="4492" y="11184"/>
                    <a:pt x="4593" y="11184"/>
                  </a:cubicBezTo>
                  <a:cubicBezTo>
                    <a:pt x="5505" y="11184"/>
                    <a:pt x="6357" y="10800"/>
                    <a:pt x="7169" y="10417"/>
                  </a:cubicBezTo>
                  <a:cubicBezTo>
                    <a:pt x="7946" y="10066"/>
                    <a:pt x="8823" y="9690"/>
                    <a:pt x="9324" y="8938"/>
                  </a:cubicBezTo>
                  <a:cubicBezTo>
                    <a:pt x="9725" y="8312"/>
                    <a:pt x="9775" y="7334"/>
                    <a:pt x="9099" y="6858"/>
                  </a:cubicBezTo>
                  <a:cubicBezTo>
                    <a:pt x="8992" y="6773"/>
                    <a:pt x="9066" y="6616"/>
                    <a:pt x="9168" y="6616"/>
                  </a:cubicBezTo>
                  <a:cubicBezTo>
                    <a:pt x="9186" y="6616"/>
                    <a:pt x="9205" y="6621"/>
                    <a:pt x="9224" y="6632"/>
                  </a:cubicBezTo>
                  <a:cubicBezTo>
                    <a:pt x="9525" y="6808"/>
                    <a:pt x="9750" y="7058"/>
                    <a:pt x="9850" y="7409"/>
                  </a:cubicBezTo>
                  <a:cubicBezTo>
                    <a:pt x="10051" y="7961"/>
                    <a:pt x="10001" y="8462"/>
                    <a:pt x="9800" y="8888"/>
                  </a:cubicBezTo>
                  <a:lnTo>
                    <a:pt x="10402" y="8963"/>
                  </a:lnTo>
                  <a:cubicBezTo>
                    <a:pt x="10778" y="8286"/>
                    <a:pt x="11028" y="7535"/>
                    <a:pt x="11154" y="6758"/>
                  </a:cubicBezTo>
                  <a:cubicBezTo>
                    <a:pt x="11354" y="5229"/>
                    <a:pt x="11028" y="3575"/>
                    <a:pt x="10126" y="2322"/>
                  </a:cubicBezTo>
                  <a:cubicBezTo>
                    <a:pt x="9058" y="827"/>
                    <a:pt x="7202" y="0"/>
                    <a:pt x="5370"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18" name="Google Shape;7718;p52"/>
            <p:cNvSpPr/>
            <p:nvPr/>
          </p:nvSpPr>
          <p:spPr>
            <a:xfrm>
              <a:off x="2328988" y="4318000"/>
              <a:ext cx="239627" cy="282251"/>
            </a:xfrm>
            <a:custGeom>
              <a:avLst/>
              <a:gdLst/>
              <a:ahLst/>
              <a:cxnLst/>
              <a:rect l="l" t="t" r="r" b="b"/>
              <a:pathLst>
                <a:path w="5515" h="6496" extrusionOk="0">
                  <a:moveTo>
                    <a:pt x="4913" y="1"/>
                  </a:moveTo>
                  <a:cubicBezTo>
                    <a:pt x="4387" y="1054"/>
                    <a:pt x="2933" y="1730"/>
                    <a:pt x="1931" y="2156"/>
                  </a:cubicBezTo>
                  <a:cubicBezTo>
                    <a:pt x="1354" y="2407"/>
                    <a:pt x="778" y="2608"/>
                    <a:pt x="176" y="2683"/>
                  </a:cubicBezTo>
                  <a:cubicBezTo>
                    <a:pt x="201" y="2683"/>
                    <a:pt x="201" y="2708"/>
                    <a:pt x="201" y="2758"/>
                  </a:cubicBezTo>
                  <a:cubicBezTo>
                    <a:pt x="1" y="4412"/>
                    <a:pt x="1329" y="6467"/>
                    <a:pt x="3134" y="6492"/>
                  </a:cubicBezTo>
                  <a:cubicBezTo>
                    <a:pt x="3162" y="6494"/>
                    <a:pt x="3192" y="6495"/>
                    <a:pt x="3222" y="6495"/>
                  </a:cubicBezTo>
                  <a:cubicBezTo>
                    <a:pt x="3571" y="6495"/>
                    <a:pt x="4044" y="6360"/>
                    <a:pt x="4136" y="5991"/>
                  </a:cubicBezTo>
                  <a:cubicBezTo>
                    <a:pt x="4262" y="5515"/>
                    <a:pt x="3710" y="4988"/>
                    <a:pt x="3560" y="4562"/>
                  </a:cubicBezTo>
                  <a:cubicBezTo>
                    <a:pt x="3234" y="3685"/>
                    <a:pt x="3410" y="2708"/>
                    <a:pt x="3986" y="1981"/>
                  </a:cubicBezTo>
                  <a:cubicBezTo>
                    <a:pt x="4487" y="1329"/>
                    <a:pt x="5089" y="803"/>
                    <a:pt x="5515" y="76"/>
                  </a:cubicBezTo>
                  <a:lnTo>
                    <a:pt x="4913" y="1"/>
                  </a:ln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19" name="Google Shape;7719;p52"/>
            <p:cNvSpPr/>
            <p:nvPr/>
          </p:nvSpPr>
          <p:spPr>
            <a:xfrm>
              <a:off x="2271288" y="4596813"/>
              <a:ext cx="176450" cy="260570"/>
            </a:xfrm>
            <a:custGeom>
              <a:avLst/>
              <a:gdLst/>
              <a:ahLst/>
              <a:cxnLst/>
              <a:rect l="l" t="t" r="r" b="b"/>
              <a:pathLst>
                <a:path w="4061" h="5997" extrusionOk="0">
                  <a:moveTo>
                    <a:pt x="1103" y="0"/>
                  </a:moveTo>
                  <a:cubicBezTo>
                    <a:pt x="1103" y="50"/>
                    <a:pt x="1078" y="100"/>
                    <a:pt x="1028" y="100"/>
                  </a:cubicBezTo>
                  <a:cubicBezTo>
                    <a:pt x="878" y="150"/>
                    <a:pt x="853" y="401"/>
                    <a:pt x="803" y="526"/>
                  </a:cubicBezTo>
                  <a:cubicBezTo>
                    <a:pt x="778" y="702"/>
                    <a:pt x="753" y="877"/>
                    <a:pt x="727" y="1028"/>
                  </a:cubicBezTo>
                  <a:cubicBezTo>
                    <a:pt x="652" y="1404"/>
                    <a:pt x="627" y="1754"/>
                    <a:pt x="627" y="2130"/>
                  </a:cubicBezTo>
                  <a:cubicBezTo>
                    <a:pt x="602" y="2481"/>
                    <a:pt x="602" y="2857"/>
                    <a:pt x="652" y="3208"/>
                  </a:cubicBezTo>
                  <a:cubicBezTo>
                    <a:pt x="677" y="3534"/>
                    <a:pt x="727" y="3835"/>
                    <a:pt x="753" y="4160"/>
                  </a:cubicBezTo>
                  <a:cubicBezTo>
                    <a:pt x="1051" y="3990"/>
                    <a:pt x="1404" y="3874"/>
                    <a:pt x="1734" y="3874"/>
                  </a:cubicBezTo>
                  <a:cubicBezTo>
                    <a:pt x="1792" y="3874"/>
                    <a:pt x="1849" y="3877"/>
                    <a:pt x="1905" y="3885"/>
                  </a:cubicBezTo>
                  <a:cubicBezTo>
                    <a:pt x="1981" y="3885"/>
                    <a:pt x="2006" y="3985"/>
                    <a:pt x="1930" y="4010"/>
                  </a:cubicBezTo>
                  <a:cubicBezTo>
                    <a:pt x="1605" y="4085"/>
                    <a:pt x="1304" y="4135"/>
                    <a:pt x="1003" y="4311"/>
                  </a:cubicBezTo>
                  <a:cubicBezTo>
                    <a:pt x="727" y="4461"/>
                    <a:pt x="477" y="4687"/>
                    <a:pt x="301" y="4937"/>
                  </a:cubicBezTo>
                  <a:cubicBezTo>
                    <a:pt x="126" y="5163"/>
                    <a:pt x="1" y="5489"/>
                    <a:pt x="251" y="5689"/>
                  </a:cubicBezTo>
                  <a:cubicBezTo>
                    <a:pt x="427" y="5865"/>
                    <a:pt x="702" y="5915"/>
                    <a:pt x="928" y="5940"/>
                  </a:cubicBezTo>
                  <a:cubicBezTo>
                    <a:pt x="1199" y="5980"/>
                    <a:pt x="1473" y="5996"/>
                    <a:pt x="1749" y="5996"/>
                  </a:cubicBezTo>
                  <a:cubicBezTo>
                    <a:pt x="2162" y="5996"/>
                    <a:pt x="2577" y="5960"/>
                    <a:pt x="2983" y="5915"/>
                  </a:cubicBezTo>
                  <a:cubicBezTo>
                    <a:pt x="3259" y="5890"/>
                    <a:pt x="3585" y="5865"/>
                    <a:pt x="3785" y="5689"/>
                  </a:cubicBezTo>
                  <a:cubicBezTo>
                    <a:pt x="4061" y="5464"/>
                    <a:pt x="3986" y="5063"/>
                    <a:pt x="3961" y="4762"/>
                  </a:cubicBezTo>
                  <a:cubicBezTo>
                    <a:pt x="3936" y="4085"/>
                    <a:pt x="3910" y="3409"/>
                    <a:pt x="3961" y="2707"/>
                  </a:cubicBezTo>
                  <a:cubicBezTo>
                    <a:pt x="3409" y="2406"/>
                    <a:pt x="2908" y="2030"/>
                    <a:pt x="2432" y="1604"/>
                  </a:cubicBezTo>
                  <a:cubicBezTo>
                    <a:pt x="2131" y="1328"/>
                    <a:pt x="1830" y="1003"/>
                    <a:pt x="1580" y="677"/>
                  </a:cubicBezTo>
                  <a:cubicBezTo>
                    <a:pt x="1404" y="476"/>
                    <a:pt x="1229" y="251"/>
                    <a:pt x="110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20" name="Google Shape;7720;p52"/>
            <p:cNvSpPr/>
            <p:nvPr/>
          </p:nvSpPr>
          <p:spPr>
            <a:xfrm>
              <a:off x="2244088" y="4509697"/>
              <a:ext cx="114360" cy="78514"/>
            </a:xfrm>
            <a:custGeom>
              <a:avLst/>
              <a:gdLst/>
              <a:ahLst/>
              <a:cxnLst/>
              <a:rect l="l" t="t" r="r" b="b"/>
              <a:pathLst>
                <a:path w="2632" h="1807" extrusionOk="0">
                  <a:moveTo>
                    <a:pt x="2030" y="0"/>
                  </a:moveTo>
                  <a:cubicBezTo>
                    <a:pt x="1955" y="50"/>
                    <a:pt x="1855" y="50"/>
                    <a:pt x="1754" y="75"/>
                  </a:cubicBezTo>
                  <a:cubicBezTo>
                    <a:pt x="1604" y="75"/>
                    <a:pt x="1454" y="100"/>
                    <a:pt x="1303" y="125"/>
                  </a:cubicBezTo>
                  <a:cubicBezTo>
                    <a:pt x="1128" y="150"/>
                    <a:pt x="952" y="201"/>
                    <a:pt x="777" y="276"/>
                  </a:cubicBezTo>
                  <a:cubicBezTo>
                    <a:pt x="777" y="276"/>
                    <a:pt x="777" y="301"/>
                    <a:pt x="777" y="301"/>
                  </a:cubicBezTo>
                  <a:cubicBezTo>
                    <a:pt x="777" y="330"/>
                    <a:pt x="751" y="342"/>
                    <a:pt x="725" y="342"/>
                  </a:cubicBezTo>
                  <a:cubicBezTo>
                    <a:pt x="706" y="342"/>
                    <a:pt x="687" y="336"/>
                    <a:pt x="677" y="326"/>
                  </a:cubicBezTo>
                  <a:cubicBezTo>
                    <a:pt x="652" y="351"/>
                    <a:pt x="627" y="351"/>
                    <a:pt x="602" y="376"/>
                  </a:cubicBezTo>
                  <a:cubicBezTo>
                    <a:pt x="251" y="576"/>
                    <a:pt x="0" y="977"/>
                    <a:pt x="125" y="1404"/>
                  </a:cubicBezTo>
                  <a:cubicBezTo>
                    <a:pt x="176" y="1579"/>
                    <a:pt x="326" y="1729"/>
                    <a:pt x="526" y="1779"/>
                  </a:cubicBezTo>
                  <a:cubicBezTo>
                    <a:pt x="589" y="1798"/>
                    <a:pt x="652" y="1806"/>
                    <a:pt x="714" y="1806"/>
                  </a:cubicBezTo>
                  <a:cubicBezTo>
                    <a:pt x="901" y="1806"/>
                    <a:pt x="1084" y="1736"/>
                    <a:pt x="1253" y="1679"/>
                  </a:cubicBezTo>
                  <a:cubicBezTo>
                    <a:pt x="1529" y="1579"/>
                    <a:pt x="1780" y="1454"/>
                    <a:pt x="2055" y="1353"/>
                  </a:cubicBezTo>
                  <a:cubicBezTo>
                    <a:pt x="2231" y="1278"/>
                    <a:pt x="2431" y="1203"/>
                    <a:pt x="2632" y="1153"/>
                  </a:cubicBezTo>
                  <a:cubicBezTo>
                    <a:pt x="2381" y="802"/>
                    <a:pt x="2155" y="426"/>
                    <a:pt x="203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21" name="Google Shape;7721;p52"/>
            <p:cNvSpPr/>
            <p:nvPr/>
          </p:nvSpPr>
          <p:spPr>
            <a:xfrm>
              <a:off x="2284366" y="4434530"/>
              <a:ext cx="44667" cy="69737"/>
            </a:xfrm>
            <a:custGeom>
              <a:avLst/>
              <a:gdLst/>
              <a:ahLst/>
              <a:cxnLst/>
              <a:rect l="l" t="t" r="r" b="b"/>
              <a:pathLst>
                <a:path w="1028" h="1605" extrusionOk="0">
                  <a:moveTo>
                    <a:pt x="853" y="1"/>
                  </a:moveTo>
                  <a:cubicBezTo>
                    <a:pt x="827" y="51"/>
                    <a:pt x="802" y="101"/>
                    <a:pt x="752" y="151"/>
                  </a:cubicBezTo>
                  <a:cubicBezTo>
                    <a:pt x="702" y="226"/>
                    <a:pt x="652" y="301"/>
                    <a:pt x="602" y="377"/>
                  </a:cubicBezTo>
                  <a:cubicBezTo>
                    <a:pt x="502" y="552"/>
                    <a:pt x="401" y="728"/>
                    <a:pt x="301" y="903"/>
                  </a:cubicBezTo>
                  <a:cubicBezTo>
                    <a:pt x="176" y="1129"/>
                    <a:pt x="76" y="1379"/>
                    <a:pt x="0" y="1605"/>
                  </a:cubicBezTo>
                  <a:cubicBezTo>
                    <a:pt x="151" y="1580"/>
                    <a:pt x="276" y="1555"/>
                    <a:pt x="426" y="1530"/>
                  </a:cubicBezTo>
                  <a:cubicBezTo>
                    <a:pt x="552" y="1504"/>
                    <a:pt x="702" y="1504"/>
                    <a:pt x="827" y="1504"/>
                  </a:cubicBezTo>
                  <a:cubicBezTo>
                    <a:pt x="878" y="1504"/>
                    <a:pt x="917" y="1493"/>
                    <a:pt x="959" y="1493"/>
                  </a:cubicBezTo>
                  <a:cubicBezTo>
                    <a:pt x="981" y="1493"/>
                    <a:pt x="1003" y="1496"/>
                    <a:pt x="1028" y="1504"/>
                  </a:cubicBezTo>
                  <a:cubicBezTo>
                    <a:pt x="903" y="1028"/>
                    <a:pt x="878" y="527"/>
                    <a:pt x="953" y="26"/>
                  </a:cubicBezTo>
                  <a:cubicBezTo>
                    <a:pt x="953" y="26"/>
                    <a:pt x="953" y="26"/>
                    <a:pt x="97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22" name="Google Shape;7722;p52"/>
            <p:cNvSpPr/>
            <p:nvPr/>
          </p:nvSpPr>
          <p:spPr>
            <a:xfrm>
              <a:off x="2993284" y="4592424"/>
              <a:ext cx="120921" cy="162329"/>
            </a:xfrm>
            <a:custGeom>
              <a:avLst/>
              <a:gdLst/>
              <a:ahLst/>
              <a:cxnLst/>
              <a:rect l="l" t="t" r="r" b="b"/>
              <a:pathLst>
                <a:path w="2783" h="3736" extrusionOk="0">
                  <a:moveTo>
                    <a:pt x="1905" y="1"/>
                  </a:moveTo>
                  <a:cubicBezTo>
                    <a:pt x="1604" y="327"/>
                    <a:pt x="1304" y="602"/>
                    <a:pt x="953" y="853"/>
                  </a:cubicBezTo>
                  <a:cubicBezTo>
                    <a:pt x="827" y="953"/>
                    <a:pt x="702" y="1028"/>
                    <a:pt x="552" y="1129"/>
                  </a:cubicBezTo>
                  <a:cubicBezTo>
                    <a:pt x="602" y="1154"/>
                    <a:pt x="627" y="1229"/>
                    <a:pt x="577" y="1304"/>
                  </a:cubicBezTo>
                  <a:cubicBezTo>
                    <a:pt x="426" y="1605"/>
                    <a:pt x="226" y="1881"/>
                    <a:pt x="0" y="2131"/>
                  </a:cubicBezTo>
                  <a:cubicBezTo>
                    <a:pt x="25" y="2131"/>
                    <a:pt x="50" y="2156"/>
                    <a:pt x="50" y="2181"/>
                  </a:cubicBezTo>
                  <a:cubicBezTo>
                    <a:pt x="151" y="2307"/>
                    <a:pt x="201" y="2457"/>
                    <a:pt x="251" y="2632"/>
                  </a:cubicBezTo>
                  <a:cubicBezTo>
                    <a:pt x="276" y="2532"/>
                    <a:pt x="326" y="2432"/>
                    <a:pt x="351" y="2332"/>
                  </a:cubicBezTo>
                  <a:cubicBezTo>
                    <a:pt x="376" y="2231"/>
                    <a:pt x="376" y="2106"/>
                    <a:pt x="401" y="1981"/>
                  </a:cubicBezTo>
                  <a:cubicBezTo>
                    <a:pt x="426" y="1830"/>
                    <a:pt x="552" y="1705"/>
                    <a:pt x="702" y="1655"/>
                  </a:cubicBezTo>
                  <a:cubicBezTo>
                    <a:pt x="852" y="1404"/>
                    <a:pt x="1003" y="1179"/>
                    <a:pt x="1153" y="953"/>
                  </a:cubicBezTo>
                  <a:cubicBezTo>
                    <a:pt x="1248" y="849"/>
                    <a:pt x="1368" y="806"/>
                    <a:pt x="1490" y="806"/>
                  </a:cubicBezTo>
                  <a:cubicBezTo>
                    <a:pt x="1690" y="806"/>
                    <a:pt x="1896" y="923"/>
                    <a:pt x="2005" y="1079"/>
                  </a:cubicBezTo>
                  <a:cubicBezTo>
                    <a:pt x="2482" y="1755"/>
                    <a:pt x="2607" y="2657"/>
                    <a:pt x="2431" y="3459"/>
                  </a:cubicBezTo>
                  <a:cubicBezTo>
                    <a:pt x="2431" y="3535"/>
                    <a:pt x="2406" y="3610"/>
                    <a:pt x="2381" y="3660"/>
                  </a:cubicBezTo>
                  <a:cubicBezTo>
                    <a:pt x="2507" y="3685"/>
                    <a:pt x="2632" y="3685"/>
                    <a:pt x="2757" y="3735"/>
                  </a:cubicBezTo>
                  <a:cubicBezTo>
                    <a:pt x="2732" y="3459"/>
                    <a:pt x="2782" y="3159"/>
                    <a:pt x="2782" y="2883"/>
                  </a:cubicBezTo>
                  <a:cubicBezTo>
                    <a:pt x="2757" y="2557"/>
                    <a:pt x="2732" y="2231"/>
                    <a:pt x="2657" y="1906"/>
                  </a:cubicBezTo>
                  <a:cubicBezTo>
                    <a:pt x="2532" y="1254"/>
                    <a:pt x="2281" y="627"/>
                    <a:pt x="1930" y="51"/>
                  </a:cubicBezTo>
                  <a:cubicBezTo>
                    <a:pt x="1905" y="26"/>
                    <a:pt x="1905" y="26"/>
                    <a:pt x="190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23" name="Google Shape;7723;p52"/>
            <p:cNvSpPr/>
            <p:nvPr/>
          </p:nvSpPr>
          <p:spPr>
            <a:xfrm>
              <a:off x="3025958" y="4764482"/>
              <a:ext cx="124180" cy="64393"/>
            </a:xfrm>
            <a:custGeom>
              <a:avLst/>
              <a:gdLst/>
              <a:ahLst/>
              <a:cxnLst/>
              <a:rect l="l" t="t" r="r" b="b"/>
              <a:pathLst>
                <a:path w="2858" h="1482" extrusionOk="0">
                  <a:moveTo>
                    <a:pt x="1529" y="1"/>
                  </a:moveTo>
                  <a:cubicBezTo>
                    <a:pt x="1278" y="602"/>
                    <a:pt x="802" y="1103"/>
                    <a:pt x="151" y="1354"/>
                  </a:cubicBezTo>
                  <a:cubicBezTo>
                    <a:pt x="100" y="1379"/>
                    <a:pt x="50" y="1379"/>
                    <a:pt x="0" y="1379"/>
                  </a:cubicBezTo>
                  <a:cubicBezTo>
                    <a:pt x="151" y="1429"/>
                    <a:pt x="301" y="1454"/>
                    <a:pt x="451" y="1454"/>
                  </a:cubicBezTo>
                  <a:cubicBezTo>
                    <a:pt x="599" y="1472"/>
                    <a:pt x="754" y="1481"/>
                    <a:pt x="912" y="1481"/>
                  </a:cubicBezTo>
                  <a:cubicBezTo>
                    <a:pt x="1423" y="1481"/>
                    <a:pt x="1966" y="1383"/>
                    <a:pt x="2406" y="1154"/>
                  </a:cubicBezTo>
                  <a:cubicBezTo>
                    <a:pt x="2632" y="1053"/>
                    <a:pt x="2857" y="828"/>
                    <a:pt x="2707" y="577"/>
                  </a:cubicBezTo>
                  <a:cubicBezTo>
                    <a:pt x="2557" y="327"/>
                    <a:pt x="2281" y="176"/>
                    <a:pt x="2030" y="76"/>
                  </a:cubicBezTo>
                  <a:cubicBezTo>
                    <a:pt x="1855" y="26"/>
                    <a:pt x="1704" y="1"/>
                    <a:pt x="1529"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24" name="Google Shape;7724;p52"/>
            <p:cNvSpPr/>
            <p:nvPr/>
          </p:nvSpPr>
          <p:spPr>
            <a:xfrm>
              <a:off x="2952963" y="4320216"/>
              <a:ext cx="106800" cy="116533"/>
            </a:xfrm>
            <a:custGeom>
              <a:avLst/>
              <a:gdLst/>
              <a:ahLst/>
              <a:cxnLst/>
              <a:rect l="l" t="t" r="r" b="b"/>
              <a:pathLst>
                <a:path w="2458" h="2682" extrusionOk="0">
                  <a:moveTo>
                    <a:pt x="1455" y="0"/>
                  </a:moveTo>
                  <a:cubicBezTo>
                    <a:pt x="1029" y="0"/>
                    <a:pt x="628" y="0"/>
                    <a:pt x="201" y="25"/>
                  </a:cubicBezTo>
                  <a:cubicBezTo>
                    <a:pt x="402" y="927"/>
                    <a:pt x="352" y="1880"/>
                    <a:pt x="1" y="2682"/>
                  </a:cubicBezTo>
                  <a:lnTo>
                    <a:pt x="602" y="2682"/>
                  </a:lnTo>
                  <a:cubicBezTo>
                    <a:pt x="1204" y="2682"/>
                    <a:pt x="1881" y="2582"/>
                    <a:pt x="2382" y="2181"/>
                  </a:cubicBezTo>
                  <a:cubicBezTo>
                    <a:pt x="2407" y="2181"/>
                    <a:pt x="2432" y="2156"/>
                    <a:pt x="2457" y="2156"/>
                  </a:cubicBezTo>
                  <a:cubicBezTo>
                    <a:pt x="2131" y="1429"/>
                    <a:pt x="1805" y="702"/>
                    <a:pt x="1455"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25" name="Google Shape;7725;p52"/>
            <p:cNvSpPr/>
            <p:nvPr/>
          </p:nvSpPr>
          <p:spPr>
            <a:xfrm>
              <a:off x="2951877" y="4273378"/>
              <a:ext cx="59961" cy="38149"/>
            </a:xfrm>
            <a:custGeom>
              <a:avLst/>
              <a:gdLst/>
              <a:ahLst/>
              <a:cxnLst/>
              <a:rect l="l" t="t" r="r" b="b"/>
              <a:pathLst>
                <a:path w="1380" h="878" extrusionOk="0">
                  <a:moveTo>
                    <a:pt x="903" y="0"/>
                  </a:moveTo>
                  <a:cubicBezTo>
                    <a:pt x="903" y="25"/>
                    <a:pt x="878" y="25"/>
                    <a:pt x="878" y="25"/>
                  </a:cubicBezTo>
                  <a:cubicBezTo>
                    <a:pt x="627" y="201"/>
                    <a:pt x="302" y="276"/>
                    <a:pt x="1" y="276"/>
                  </a:cubicBezTo>
                  <a:cubicBezTo>
                    <a:pt x="51" y="426"/>
                    <a:pt x="101" y="602"/>
                    <a:pt x="151" y="752"/>
                  </a:cubicBezTo>
                  <a:cubicBezTo>
                    <a:pt x="577" y="752"/>
                    <a:pt x="1003" y="802"/>
                    <a:pt x="1379" y="878"/>
                  </a:cubicBezTo>
                  <a:cubicBezTo>
                    <a:pt x="1229" y="577"/>
                    <a:pt x="1054" y="301"/>
                    <a:pt x="90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26" name="Google Shape;7726;p52"/>
            <p:cNvSpPr/>
            <p:nvPr/>
          </p:nvSpPr>
          <p:spPr>
            <a:xfrm>
              <a:off x="2832087" y="4114398"/>
              <a:ext cx="62133" cy="56659"/>
            </a:xfrm>
            <a:custGeom>
              <a:avLst/>
              <a:gdLst/>
              <a:ahLst/>
              <a:cxnLst/>
              <a:rect l="l" t="t" r="r" b="b"/>
              <a:pathLst>
                <a:path w="1430" h="1304" extrusionOk="0">
                  <a:moveTo>
                    <a:pt x="1" y="0"/>
                  </a:moveTo>
                  <a:lnTo>
                    <a:pt x="1" y="0"/>
                  </a:lnTo>
                  <a:cubicBezTo>
                    <a:pt x="51" y="126"/>
                    <a:pt x="51" y="276"/>
                    <a:pt x="51" y="426"/>
                  </a:cubicBezTo>
                  <a:cubicBezTo>
                    <a:pt x="377" y="652"/>
                    <a:pt x="678" y="902"/>
                    <a:pt x="953" y="1153"/>
                  </a:cubicBezTo>
                  <a:cubicBezTo>
                    <a:pt x="1004" y="1203"/>
                    <a:pt x="1079" y="1253"/>
                    <a:pt x="1129" y="1304"/>
                  </a:cubicBezTo>
                  <a:cubicBezTo>
                    <a:pt x="1204" y="1153"/>
                    <a:pt x="1304" y="1028"/>
                    <a:pt x="1430" y="928"/>
                  </a:cubicBezTo>
                  <a:cubicBezTo>
                    <a:pt x="1405" y="928"/>
                    <a:pt x="1405" y="902"/>
                    <a:pt x="1379" y="902"/>
                  </a:cubicBezTo>
                  <a:cubicBezTo>
                    <a:pt x="953" y="527"/>
                    <a:pt x="502" y="22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27" name="Google Shape;7727;p52"/>
            <p:cNvSpPr/>
            <p:nvPr/>
          </p:nvSpPr>
          <p:spPr>
            <a:xfrm>
              <a:off x="2822311" y="4435617"/>
              <a:ext cx="230893" cy="162373"/>
            </a:xfrm>
            <a:custGeom>
              <a:avLst/>
              <a:gdLst/>
              <a:ahLst/>
              <a:cxnLst/>
              <a:rect l="l" t="t" r="r" b="b"/>
              <a:pathLst>
                <a:path w="5314" h="3737" extrusionOk="0">
                  <a:moveTo>
                    <a:pt x="5314" y="1"/>
                  </a:moveTo>
                  <a:lnTo>
                    <a:pt x="5314" y="1"/>
                  </a:lnTo>
                  <a:cubicBezTo>
                    <a:pt x="4687" y="352"/>
                    <a:pt x="3985" y="402"/>
                    <a:pt x="3259" y="402"/>
                  </a:cubicBezTo>
                  <a:cubicBezTo>
                    <a:pt x="3133" y="402"/>
                    <a:pt x="2983" y="402"/>
                    <a:pt x="2833" y="377"/>
                  </a:cubicBezTo>
                  <a:cubicBezTo>
                    <a:pt x="2682" y="602"/>
                    <a:pt x="2532" y="803"/>
                    <a:pt x="2356" y="1003"/>
                  </a:cubicBezTo>
                  <a:cubicBezTo>
                    <a:pt x="2281" y="1078"/>
                    <a:pt x="2181" y="1154"/>
                    <a:pt x="2081" y="1229"/>
                  </a:cubicBezTo>
                  <a:cubicBezTo>
                    <a:pt x="2081" y="1254"/>
                    <a:pt x="2081" y="1254"/>
                    <a:pt x="2081" y="1254"/>
                  </a:cubicBezTo>
                  <a:cubicBezTo>
                    <a:pt x="2181" y="1379"/>
                    <a:pt x="2256" y="1530"/>
                    <a:pt x="2306" y="1680"/>
                  </a:cubicBezTo>
                  <a:cubicBezTo>
                    <a:pt x="2482" y="2507"/>
                    <a:pt x="1604" y="2883"/>
                    <a:pt x="953" y="2958"/>
                  </a:cubicBezTo>
                  <a:cubicBezTo>
                    <a:pt x="879" y="2965"/>
                    <a:pt x="805" y="2968"/>
                    <a:pt x="731" y="2968"/>
                  </a:cubicBezTo>
                  <a:cubicBezTo>
                    <a:pt x="529" y="2968"/>
                    <a:pt x="328" y="2945"/>
                    <a:pt x="126" y="2908"/>
                  </a:cubicBezTo>
                  <a:lnTo>
                    <a:pt x="0" y="3635"/>
                  </a:lnTo>
                  <a:cubicBezTo>
                    <a:pt x="276" y="3710"/>
                    <a:pt x="552" y="3735"/>
                    <a:pt x="853" y="3735"/>
                  </a:cubicBezTo>
                  <a:cubicBezTo>
                    <a:pt x="881" y="3736"/>
                    <a:pt x="910" y="3736"/>
                    <a:pt x="939" y="3736"/>
                  </a:cubicBezTo>
                  <a:cubicBezTo>
                    <a:pt x="1936" y="3736"/>
                    <a:pt x="2904" y="3315"/>
                    <a:pt x="3635" y="2657"/>
                  </a:cubicBezTo>
                  <a:cubicBezTo>
                    <a:pt x="4010" y="2332"/>
                    <a:pt x="4336" y="1956"/>
                    <a:pt x="4587" y="1530"/>
                  </a:cubicBezTo>
                  <a:cubicBezTo>
                    <a:pt x="4812" y="1129"/>
                    <a:pt x="4938" y="677"/>
                    <a:pt x="5138" y="276"/>
                  </a:cubicBezTo>
                  <a:cubicBezTo>
                    <a:pt x="5188" y="176"/>
                    <a:pt x="5239" y="76"/>
                    <a:pt x="5314"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28" name="Google Shape;7728;p52"/>
            <p:cNvSpPr/>
            <p:nvPr/>
          </p:nvSpPr>
          <p:spPr>
            <a:xfrm>
              <a:off x="2889831" y="4160106"/>
              <a:ext cx="94764" cy="112231"/>
            </a:xfrm>
            <a:custGeom>
              <a:avLst/>
              <a:gdLst/>
              <a:ahLst/>
              <a:cxnLst/>
              <a:rect l="l" t="t" r="r" b="b"/>
              <a:pathLst>
                <a:path w="2181" h="2583" extrusionOk="0">
                  <a:moveTo>
                    <a:pt x="251" y="1"/>
                  </a:moveTo>
                  <a:cubicBezTo>
                    <a:pt x="176" y="151"/>
                    <a:pt x="76" y="277"/>
                    <a:pt x="0" y="427"/>
                  </a:cubicBezTo>
                  <a:cubicBezTo>
                    <a:pt x="0" y="452"/>
                    <a:pt x="0" y="452"/>
                    <a:pt x="0" y="477"/>
                  </a:cubicBezTo>
                  <a:cubicBezTo>
                    <a:pt x="527" y="1054"/>
                    <a:pt x="978" y="1780"/>
                    <a:pt x="1304" y="2582"/>
                  </a:cubicBezTo>
                  <a:cubicBezTo>
                    <a:pt x="1604" y="2582"/>
                    <a:pt x="1905" y="2532"/>
                    <a:pt x="2156" y="2382"/>
                  </a:cubicBezTo>
                  <a:lnTo>
                    <a:pt x="2181" y="2382"/>
                  </a:lnTo>
                  <a:cubicBezTo>
                    <a:pt x="1629" y="1505"/>
                    <a:pt x="1028" y="703"/>
                    <a:pt x="25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29" name="Google Shape;7729;p52"/>
            <p:cNvSpPr/>
            <p:nvPr/>
          </p:nvSpPr>
          <p:spPr>
            <a:xfrm>
              <a:off x="2826656" y="4650168"/>
              <a:ext cx="176450" cy="111102"/>
            </a:xfrm>
            <a:custGeom>
              <a:avLst/>
              <a:gdLst/>
              <a:ahLst/>
              <a:cxnLst/>
              <a:rect l="l" t="t" r="r" b="b"/>
              <a:pathLst>
                <a:path w="4061" h="2557" extrusionOk="0">
                  <a:moveTo>
                    <a:pt x="4061" y="0"/>
                  </a:moveTo>
                  <a:lnTo>
                    <a:pt x="4061" y="0"/>
                  </a:lnTo>
                  <a:cubicBezTo>
                    <a:pt x="3635" y="226"/>
                    <a:pt x="3159" y="401"/>
                    <a:pt x="2682" y="552"/>
                  </a:cubicBezTo>
                  <a:cubicBezTo>
                    <a:pt x="2457" y="877"/>
                    <a:pt x="2156" y="1178"/>
                    <a:pt x="1830" y="1454"/>
                  </a:cubicBezTo>
                  <a:cubicBezTo>
                    <a:pt x="1821" y="1459"/>
                    <a:pt x="1812" y="1461"/>
                    <a:pt x="1804" y="1461"/>
                  </a:cubicBezTo>
                  <a:cubicBezTo>
                    <a:pt x="1772" y="1461"/>
                    <a:pt x="1760" y="1424"/>
                    <a:pt x="1780" y="1404"/>
                  </a:cubicBezTo>
                  <a:cubicBezTo>
                    <a:pt x="1931" y="1253"/>
                    <a:pt x="2056" y="1103"/>
                    <a:pt x="2206" y="953"/>
                  </a:cubicBezTo>
                  <a:cubicBezTo>
                    <a:pt x="2281" y="827"/>
                    <a:pt x="2357" y="727"/>
                    <a:pt x="2432" y="602"/>
                  </a:cubicBezTo>
                  <a:lnTo>
                    <a:pt x="2432" y="602"/>
                  </a:lnTo>
                  <a:cubicBezTo>
                    <a:pt x="2006" y="708"/>
                    <a:pt x="1573" y="765"/>
                    <a:pt x="1140" y="765"/>
                  </a:cubicBezTo>
                  <a:cubicBezTo>
                    <a:pt x="758" y="765"/>
                    <a:pt x="377" y="721"/>
                    <a:pt x="1" y="627"/>
                  </a:cubicBezTo>
                  <a:lnTo>
                    <a:pt x="1" y="627"/>
                  </a:lnTo>
                  <a:cubicBezTo>
                    <a:pt x="226" y="1228"/>
                    <a:pt x="326" y="1905"/>
                    <a:pt x="326" y="2557"/>
                  </a:cubicBezTo>
                  <a:cubicBezTo>
                    <a:pt x="677" y="2456"/>
                    <a:pt x="1028" y="2356"/>
                    <a:pt x="1379" y="2231"/>
                  </a:cubicBezTo>
                  <a:cubicBezTo>
                    <a:pt x="1755" y="2080"/>
                    <a:pt x="2131" y="1880"/>
                    <a:pt x="2457" y="1654"/>
                  </a:cubicBezTo>
                  <a:cubicBezTo>
                    <a:pt x="3108" y="1228"/>
                    <a:pt x="3635" y="652"/>
                    <a:pt x="406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30" name="Google Shape;7730;p52"/>
            <p:cNvSpPr/>
            <p:nvPr/>
          </p:nvSpPr>
          <p:spPr>
            <a:xfrm>
              <a:off x="2725376" y="4600071"/>
              <a:ext cx="101325" cy="204780"/>
            </a:xfrm>
            <a:custGeom>
              <a:avLst/>
              <a:gdLst/>
              <a:ahLst/>
              <a:cxnLst/>
              <a:rect l="l" t="t" r="r" b="b"/>
              <a:pathLst>
                <a:path w="2332" h="4713" extrusionOk="0">
                  <a:moveTo>
                    <a:pt x="1" y="0"/>
                  </a:moveTo>
                  <a:lnTo>
                    <a:pt x="1" y="0"/>
                  </a:lnTo>
                  <a:cubicBezTo>
                    <a:pt x="778" y="627"/>
                    <a:pt x="1154" y="1654"/>
                    <a:pt x="1304" y="2632"/>
                  </a:cubicBezTo>
                  <a:cubicBezTo>
                    <a:pt x="1379" y="3208"/>
                    <a:pt x="1404" y="3760"/>
                    <a:pt x="1379" y="4336"/>
                  </a:cubicBezTo>
                  <a:cubicBezTo>
                    <a:pt x="1379" y="4461"/>
                    <a:pt x="1379" y="4587"/>
                    <a:pt x="1354" y="4687"/>
                  </a:cubicBezTo>
                  <a:cubicBezTo>
                    <a:pt x="1489" y="4664"/>
                    <a:pt x="1625" y="4652"/>
                    <a:pt x="1758" y="4652"/>
                  </a:cubicBezTo>
                  <a:cubicBezTo>
                    <a:pt x="1920" y="4652"/>
                    <a:pt x="2080" y="4671"/>
                    <a:pt x="2231" y="4712"/>
                  </a:cubicBezTo>
                  <a:cubicBezTo>
                    <a:pt x="2231" y="4687"/>
                    <a:pt x="2231" y="4687"/>
                    <a:pt x="2231" y="4662"/>
                  </a:cubicBezTo>
                  <a:cubicBezTo>
                    <a:pt x="2332" y="3158"/>
                    <a:pt x="2231" y="1479"/>
                    <a:pt x="953" y="476"/>
                  </a:cubicBezTo>
                  <a:cubicBezTo>
                    <a:pt x="678" y="251"/>
                    <a:pt x="352" y="75"/>
                    <a:pt x="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31" name="Google Shape;7731;p52"/>
            <p:cNvSpPr/>
            <p:nvPr/>
          </p:nvSpPr>
          <p:spPr>
            <a:xfrm>
              <a:off x="2784206" y="4814883"/>
              <a:ext cx="88247" cy="67261"/>
            </a:xfrm>
            <a:custGeom>
              <a:avLst/>
              <a:gdLst/>
              <a:ahLst/>
              <a:cxnLst/>
              <a:rect l="l" t="t" r="r" b="b"/>
              <a:pathLst>
                <a:path w="2031" h="1548" extrusionOk="0">
                  <a:moveTo>
                    <a:pt x="282" y="0"/>
                  </a:moveTo>
                  <a:cubicBezTo>
                    <a:pt x="188" y="0"/>
                    <a:pt x="94" y="6"/>
                    <a:pt x="0" y="19"/>
                  </a:cubicBezTo>
                  <a:cubicBezTo>
                    <a:pt x="176" y="119"/>
                    <a:pt x="351" y="194"/>
                    <a:pt x="527" y="269"/>
                  </a:cubicBezTo>
                  <a:cubicBezTo>
                    <a:pt x="1028" y="395"/>
                    <a:pt x="1003" y="971"/>
                    <a:pt x="652" y="1247"/>
                  </a:cubicBezTo>
                  <a:cubicBezTo>
                    <a:pt x="476" y="1372"/>
                    <a:pt x="301" y="1472"/>
                    <a:pt x="100" y="1548"/>
                  </a:cubicBezTo>
                  <a:cubicBezTo>
                    <a:pt x="226" y="1548"/>
                    <a:pt x="326" y="1522"/>
                    <a:pt x="451" y="1522"/>
                  </a:cubicBezTo>
                  <a:cubicBezTo>
                    <a:pt x="953" y="1472"/>
                    <a:pt x="2030" y="1322"/>
                    <a:pt x="1504" y="545"/>
                  </a:cubicBezTo>
                  <a:cubicBezTo>
                    <a:pt x="1231" y="167"/>
                    <a:pt x="765" y="0"/>
                    <a:pt x="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32" name="Google Shape;7732;p52"/>
            <p:cNvSpPr/>
            <p:nvPr/>
          </p:nvSpPr>
          <p:spPr>
            <a:xfrm>
              <a:off x="2642649" y="4600071"/>
              <a:ext cx="35977" cy="88247"/>
            </a:xfrm>
            <a:custGeom>
              <a:avLst/>
              <a:gdLst/>
              <a:ahLst/>
              <a:cxnLst/>
              <a:rect l="l" t="t" r="r" b="b"/>
              <a:pathLst>
                <a:path w="828" h="2031" extrusionOk="0">
                  <a:moveTo>
                    <a:pt x="827" y="0"/>
                  </a:moveTo>
                  <a:lnTo>
                    <a:pt x="827" y="0"/>
                  </a:lnTo>
                  <a:cubicBezTo>
                    <a:pt x="602" y="75"/>
                    <a:pt x="376" y="201"/>
                    <a:pt x="226" y="376"/>
                  </a:cubicBezTo>
                  <a:cubicBezTo>
                    <a:pt x="0" y="652"/>
                    <a:pt x="50" y="1003"/>
                    <a:pt x="150" y="1329"/>
                  </a:cubicBezTo>
                  <a:cubicBezTo>
                    <a:pt x="251" y="1579"/>
                    <a:pt x="326" y="1805"/>
                    <a:pt x="426" y="2030"/>
                  </a:cubicBezTo>
                  <a:cubicBezTo>
                    <a:pt x="451" y="1379"/>
                    <a:pt x="526" y="727"/>
                    <a:pt x="777" y="75"/>
                  </a:cubicBezTo>
                  <a:cubicBezTo>
                    <a:pt x="777" y="50"/>
                    <a:pt x="802" y="25"/>
                    <a:pt x="827"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33" name="Google Shape;7733;p52"/>
            <p:cNvSpPr/>
            <p:nvPr/>
          </p:nvSpPr>
          <p:spPr>
            <a:xfrm>
              <a:off x="2606673" y="4502050"/>
              <a:ext cx="221117" cy="91506"/>
            </a:xfrm>
            <a:custGeom>
              <a:avLst/>
              <a:gdLst/>
              <a:ahLst/>
              <a:cxnLst/>
              <a:rect l="l" t="t" r="r" b="b"/>
              <a:pathLst>
                <a:path w="5089" h="2106" extrusionOk="0">
                  <a:moveTo>
                    <a:pt x="1" y="1"/>
                  </a:moveTo>
                  <a:cubicBezTo>
                    <a:pt x="1079" y="377"/>
                    <a:pt x="2081" y="1003"/>
                    <a:pt x="3109" y="1479"/>
                  </a:cubicBezTo>
                  <a:cubicBezTo>
                    <a:pt x="3710" y="1755"/>
                    <a:pt x="4312" y="1981"/>
                    <a:pt x="4963" y="2106"/>
                  </a:cubicBezTo>
                  <a:lnTo>
                    <a:pt x="5089" y="1379"/>
                  </a:lnTo>
                  <a:cubicBezTo>
                    <a:pt x="4562" y="1279"/>
                    <a:pt x="4061" y="1028"/>
                    <a:pt x="3685" y="677"/>
                  </a:cubicBezTo>
                  <a:cubicBezTo>
                    <a:pt x="3660" y="665"/>
                    <a:pt x="3641" y="665"/>
                    <a:pt x="3623" y="665"/>
                  </a:cubicBezTo>
                  <a:cubicBezTo>
                    <a:pt x="3604" y="665"/>
                    <a:pt x="3585" y="665"/>
                    <a:pt x="3560" y="652"/>
                  </a:cubicBezTo>
                  <a:cubicBezTo>
                    <a:pt x="2357" y="627"/>
                    <a:pt x="1179" y="251"/>
                    <a:pt x="1"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34" name="Google Shape;7734;p52"/>
            <p:cNvSpPr/>
            <p:nvPr/>
          </p:nvSpPr>
          <p:spPr>
            <a:xfrm>
              <a:off x="2599069" y="4249437"/>
              <a:ext cx="19639" cy="49012"/>
            </a:xfrm>
            <a:custGeom>
              <a:avLst/>
              <a:gdLst/>
              <a:ahLst/>
              <a:cxnLst/>
              <a:rect l="l" t="t" r="r" b="b"/>
              <a:pathLst>
                <a:path w="452" h="1128" extrusionOk="0">
                  <a:moveTo>
                    <a:pt x="452" y="0"/>
                  </a:moveTo>
                  <a:cubicBezTo>
                    <a:pt x="427" y="0"/>
                    <a:pt x="377" y="0"/>
                    <a:pt x="351" y="25"/>
                  </a:cubicBezTo>
                  <a:cubicBezTo>
                    <a:pt x="326" y="201"/>
                    <a:pt x="276" y="401"/>
                    <a:pt x="201" y="602"/>
                  </a:cubicBezTo>
                  <a:cubicBezTo>
                    <a:pt x="151" y="777"/>
                    <a:pt x="76" y="952"/>
                    <a:pt x="1" y="1128"/>
                  </a:cubicBezTo>
                  <a:cubicBezTo>
                    <a:pt x="151" y="852"/>
                    <a:pt x="276" y="551"/>
                    <a:pt x="377" y="251"/>
                  </a:cubicBezTo>
                  <a:cubicBezTo>
                    <a:pt x="402" y="175"/>
                    <a:pt x="427" y="75"/>
                    <a:pt x="452" y="0"/>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7735" name="Google Shape;7735;p52"/>
            <p:cNvSpPr/>
            <p:nvPr/>
          </p:nvSpPr>
          <p:spPr>
            <a:xfrm>
              <a:off x="2609975" y="4617494"/>
              <a:ext cx="44667" cy="113274"/>
            </a:xfrm>
            <a:custGeom>
              <a:avLst/>
              <a:gdLst/>
              <a:ahLst/>
              <a:cxnLst/>
              <a:rect l="l" t="t" r="r" b="b"/>
              <a:pathLst>
                <a:path w="1028" h="2607" extrusionOk="0">
                  <a:moveTo>
                    <a:pt x="426" y="0"/>
                  </a:moveTo>
                  <a:cubicBezTo>
                    <a:pt x="426" y="25"/>
                    <a:pt x="426" y="50"/>
                    <a:pt x="401" y="50"/>
                  </a:cubicBezTo>
                  <a:cubicBezTo>
                    <a:pt x="276" y="176"/>
                    <a:pt x="151" y="301"/>
                    <a:pt x="0" y="401"/>
                  </a:cubicBezTo>
                  <a:cubicBezTo>
                    <a:pt x="276" y="1103"/>
                    <a:pt x="426" y="1855"/>
                    <a:pt x="426" y="2607"/>
                  </a:cubicBezTo>
                  <a:cubicBezTo>
                    <a:pt x="652" y="2582"/>
                    <a:pt x="852" y="2507"/>
                    <a:pt x="1028" y="2356"/>
                  </a:cubicBezTo>
                  <a:cubicBezTo>
                    <a:pt x="953" y="2055"/>
                    <a:pt x="827" y="1780"/>
                    <a:pt x="702" y="1479"/>
                  </a:cubicBezTo>
                  <a:cubicBezTo>
                    <a:pt x="552" y="1153"/>
                    <a:pt x="401" y="802"/>
                    <a:pt x="426" y="426"/>
                  </a:cubicBezTo>
                  <a:cubicBezTo>
                    <a:pt x="426" y="301"/>
                    <a:pt x="451" y="176"/>
                    <a:pt x="501" y="75"/>
                  </a:cubicBezTo>
                  <a:cubicBezTo>
                    <a:pt x="476" y="50"/>
                    <a:pt x="451" y="25"/>
                    <a:pt x="42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36" name="Google Shape;7736;p52"/>
            <p:cNvSpPr/>
            <p:nvPr/>
          </p:nvSpPr>
          <p:spPr>
            <a:xfrm>
              <a:off x="2431355" y="4553233"/>
              <a:ext cx="191701" cy="79166"/>
            </a:xfrm>
            <a:custGeom>
              <a:avLst/>
              <a:gdLst/>
              <a:ahLst/>
              <a:cxnLst/>
              <a:rect l="l" t="t" r="r" b="b"/>
              <a:pathLst>
                <a:path w="4412" h="1822" extrusionOk="0">
                  <a:moveTo>
                    <a:pt x="2081" y="1"/>
                  </a:moveTo>
                  <a:lnTo>
                    <a:pt x="2081" y="1"/>
                  </a:lnTo>
                  <a:cubicBezTo>
                    <a:pt x="2231" y="376"/>
                    <a:pt x="2257" y="752"/>
                    <a:pt x="1906" y="1103"/>
                  </a:cubicBezTo>
                  <a:cubicBezTo>
                    <a:pt x="1632" y="1377"/>
                    <a:pt x="1252" y="1485"/>
                    <a:pt x="859" y="1485"/>
                  </a:cubicBezTo>
                  <a:cubicBezTo>
                    <a:pt x="567" y="1485"/>
                    <a:pt x="268" y="1425"/>
                    <a:pt x="1" y="1329"/>
                  </a:cubicBezTo>
                  <a:lnTo>
                    <a:pt x="1" y="1329"/>
                  </a:lnTo>
                  <a:cubicBezTo>
                    <a:pt x="402" y="1554"/>
                    <a:pt x="828" y="1705"/>
                    <a:pt x="1279" y="1780"/>
                  </a:cubicBezTo>
                  <a:cubicBezTo>
                    <a:pt x="1414" y="1807"/>
                    <a:pt x="1547" y="1821"/>
                    <a:pt x="1677" y="1821"/>
                  </a:cubicBezTo>
                  <a:cubicBezTo>
                    <a:pt x="2152" y="1821"/>
                    <a:pt x="2583" y="1631"/>
                    <a:pt x="2858" y="1178"/>
                  </a:cubicBezTo>
                  <a:cubicBezTo>
                    <a:pt x="2973" y="1013"/>
                    <a:pt x="3159" y="925"/>
                    <a:pt x="3341" y="925"/>
                  </a:cubicBezTo>
                  <a:cubicBezTo>
                    <a:pt x="3516" y="925"/>
                    <a:pt x="3687" y="1006"/>
                    <a:pt x="3785" y="1178"/>
                  </a:cubicBezTo>
                  <a:cubicBezTo>
                    <a:pt x="3886" y="1329"/>
                    <a:pt x="3961" y="1479"/>
                    <a:pt x="4011" y="1630"/>
                  </a:cubicBezTo>
                  <a:cubicBezTo>
                    <a:pt x="4136" y="1554"/>
                    <a:pt x="4237" y="1454"/>
                    <a:pt x="4337" y="1354"/>
                  </a:cubicBezTo>
                  <a:cubicBezTo>
                    <a:pt x="4362" y="1329"/>
                    <a:pt x="4387" y="1329"/>
                    <a:pt x="4412" y="1329"/>
                  </a:cubicBezTo>
                  <a:cubicBezTo>
                    <a:pt x="4086" y="1003"/>
                    <a:pt x="3760" y="727"/>
                    <a:pt x="3359" y="502"/>
                  </a:cubicBezTo>
                  <a:cubicBezTo>
                    <a:pt x="2958" y="276"/>
                    <a:pt x="2532" y="126"/>
                    <a:pt x="208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37" name="Google Shape;7737;p52"/>
            <p:cNvSpPr/>
            <p:nvPr/>
          </p:nvSpPr>
          <p:spPr>
            <a:xfrm>
              <a:off x="2323557" y="4568484"/>
              <a:ext cx="103498" cy="120921"/>
            </a:xfrm>
            <a:custGeom>
              <a:avLst/>
              <a:gdLst/>
              <a:ahLst/>
              <a:cxnLst/>
              <a:rect l="l" t="t" r="r" b="b"/>
              <a:pathLst>
                <a:path w="2382" h="2783" extrusionOk="0">
                  <a:moveTo>
                    <a:pt x="978" y="0"/>
                  </a:moveTo>
                  <a:cubicBezTo>
                    <a:pt x="778" y="126"/>
                    <a:pt x="527" y="226"/>
                    <a:pt x="326" y="326"/>
                  </a:cubicBezTo>
                  <a:cubicBezTo>
                    <a:pt x="201" y="351"/>
                    <a:pt x="101" y="401"/>
                    <a:pt x="1" y="452"/>
                  </a:cubicBezTo>
                  <a:cubicBezTo>
                    <a:pt x="226" y="677"/>
                    <a:pt x="402" y="978"/>
                    <a:pt x="627" y="1228"/>
                  </a:cubicBezTo>
                  <a:cubicBezTo>
                    <a:pt x="878" y="1504"/>
                    <a:pt x="1154" y="1805"/>
                    <a:pt x="1454" y="2056"/>
                  </a:cubicBezTo>
                  <a:cubicBezTo>
                    <a:pt x="1730" y="2306"/>
                    <a:pt x="2056" y="2557"/>
                    <a:pt x="2382" y="2782"/>
                  </a:cubicBezTo>
                  <a:cubicBezTo>
                    <a:pt x="1880" y="2331"/>
                    <a:pt x="1454" y="1855"/>
                    <a:pt x="1028" y="1329"/>
                  </a:cubicBezTo>
                  <a:cubicBezTo>
                    <a:pt x="853" y="1128"/>
                    <a:pt x="828" y="853"/>
                    <a:pt x="1003" y="627"/>
                  </a:cubicBezTo>
                  <a:cubicBezTo>
                    <a:pt x="1078" y="502"/>
                    <a:pt x="1254" y="401"/>
                    <a:pt x="1429" y="401"/>
                  </a:cubicBezTo>
                  <a:cubicBezTo>
                    <a:pt x="1279" y="276"/>
                    <a:pt x="1128" y="151"/>
                    <a:pt x="978"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38" name="Google Shape;7738;p52"/>
            <p:cNvSpPr/>
            <p:nvPr/>
          </p:nvSpPr>
          <p:spPr>
            <a:xfrm>
              <a:off x="2212501" y="4237446"/>
              <a:ext cx="328917" cy="180361"/>
            </a:xfrm>
            <a:custGeom>
              <a:avLst/>
              <a:gdLst/>
              <a:ahLst/>
              <a:cxnLst/>
              <a:rect l="l" t="t" r="r" b="b"/>
              <a:pathLst>
                <a:path w="7570" h="4151" extrusionOk="0">
                  <a:moveTo>
                    <a:pt x="7093" y="0"/>
                  </a:moveTo>
                  <a:cubicBezTo>
                    <a:pt x="6968" y="527"/>
                    <a:pt x="6717" y="1003"/>
                    <a:pt x="6366" y="1404"/>
                  </a:cubicBezTo>
                  <a:cubicBezTo>
                    <a:pt x="5614" y="2281"/>
                    <a:pt x="4487" y="2782"/>
                    <a:pt x="3384" y="3058"/>
                  </a:cubicBezTo>
                  <a:cubicBezTo>
                    <a:pt x="2721" y="3305"/>
                    <a:pt x="2010" y="3428"/>
                    <a:pt x="1304" y="3428"/>
                  </a:cubicBezTo>
                  <a:cubicBezTo>
                    <a:pt x="863" y="3428"/>
                    <a:pt x="424" y="3380"/>
                    <a:pt x="0" y="3284"/>
                  </a:cubicBezTo>
                  <a:lnTo>
                    <a:pt x="0" y="3284"/>
                  </a:lnTo>
                  <a:cubicBezTo>
                    <a:pt x="627" y="3710"/>
                    <a:pt x="1329" y="4035"/>
                    <a:pt x="2080" y="4136"/>
                  </a:cubicBezTo>
                  <a:cubicBezTo>
                    <a:pt x="2184" y="4146"/>
                    <a:pt x="2286" y="4151"/>
                    <a:pt x="2387" y="4151"/>
                  </a:cubicBezTo>
                  <a:cubicBezTo>
                    <a:pt x="3299" y="4151"/>
                    <a:pt x="4151" y="3767"/>
                    <a:pt x="4963" y="3384"/>
                  </a:cubicBezTo>
                  <a:cubicBezTo>
                    <a:pt x="5740" y="3033"/>
                    <a:pt x="6617" y="2657"/>
                    <a:pt x="7118" y="1905"/>
                  </a:cubicBezTo>
                  <a:cubicBezTo>
                    <a:pt x="7469" y="1354"/>
                    <a:pt x="7569" y="502"/>
                    <a:pt x="709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39" name="Google Shape;7739;p52"/>
            <p:cNvSpPr/>
            <p:nvPr/>
          </p:nvSpPr>
          <p:spPr>
            <a:xfrm>
              <a:off x="2334463" y="3931999"/>
              <a:ext cx="275560" cy="389355"/>
            </a:xfrm>
            <a:custGeom>
              <a:avLst/>
              <a:gdLst/>
              <a:ahLst/>
              <a:cxnLst/>
              <a:rect l="l" t="t" r="r" b="b"/>
              <a:pathLst>
                <a:path w="6342" h="8961" extrusionOk="0">
                  <a:moveTo>
                    <a:pt x="385" y="0"/>
                  </a:moveTo>
                  <a:cubicBezTo>
                    <a:pt x="256" y="0"/>
                    <a:pt x="128" y="4"/>
                    <a:pt x="0" y="13"/>
                  </a:cubicBezTo>
                  <a:cubicBezTo>
                    <a:pt x="101" y="38"/>
                    <a:pt x="226" y="63"/>
                    <a:pt x="326" y="88"/>
                  </a:cubicBezTo>
                  <a:cubicBezTo>
                    <a:pt x="1680" y="414"/>
                    <a:pt x="3083" y="1090"/>
                    <a:pt x="3985" y="2168"/>
                  </a:cubicBezTo>
                  <a:cubicBezTo>
                    <a:pt x="4963" y="3346"/>
                    <a:pt x="5213" y="4850"/>
                    <a:pt x="4812" y="6329"/>
                  </a:cubicBezTo>
                  <a:cubicBezTo>
                    <a:pt x="4762" y="6579"/>
                    <a:pt x="4562" y="6705"/>
                    <a:pt x="4336" y="6705"/>
                  </a:cubicBezTo>
                  <a:cubicBezTo>
                    <a:pt x="4336" y="6705"/>
                    <a:pt x="4336" y="6730"/>
                    <a:pt x="4336" y="6730"/>
                  </a:cubicBezTo>
                  <a:cubicBezTo>
                    <a:pt x="4587" y="6905"/>
                    <a:pt x="4762" y="7106"/>
                    <a:pt x="4837" y="7406"/>
                  </a:cubicBezTo>
                  <a:cubicBezTo>
                    <a:pt x="5038" y="7958"/>
                    <a:pt x="4988" y="8459"/>
                    <a:pt x="4787" y="8885"/>
                  </a:cubicBezTo>
                  <a:lnTo>
                    <a:pt x="5389" y="8960"/>
                  </a:lnTo>
                  <a:cubicBezTo>
                    <a:pt x="5765" y="8283"/>
                    <a:pt x="6015" y="7532"/>
                    <a:pt x="6141" y="6755"/>
                  </a:cubicBezTo>
                  <a:cubicBezTo>
                    <a:pt x="6341" y="5226"/>
                    <a:pt x="6015" y="3572"/>
                    <a:pt x="5113" y="2319"/>
                  </a:cubicBezTo>
                  <a:cubicBezTo>
                    <a:pt x="4037" y="821"/>
                    <a:pt x="2195" y="0"/>
                    <a:pt x="385"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40" name="Google Shape;7740;p52"/>
            <p:cNvSpPr/>
            <p:nvPr/>
          </p:nvSpPr>
          <p:spPr>
            <a:xfrm>
              <a:off x="2336635" y="4318000"/>
              <a:ext cx="231980" cy="282251"/>
            </a:xfrm>
            <a:custGeom>
              <a:avLst/>
              <a:gdLst/>
              <a:ahLst/>
              <a:cxnLst/>
              <a:rect l="l" t="t" r="r" b="b"/>
              <a:pathLst>
                <a:path w="5339" h="6496" extrusionOk="0">
                  <a:moveTo>
                    <a:pt x="612" y="2564"/>
                  </a:moveTo>
                  <a:cubicBezTo>
                    <a:pt x="534" y="2578"/>
                    <a:pt x="457" y="2596"/>
                    <a:pt x="383" y="2618"/>
                  </a:cubicBezTo>
                  <a:lnTo>
                    <a:pt x="383" y="2618"/>
                  </a:lnTo>
                  <a:cubicBezTo>
                    <a:pt x="459" y="2602"/>
                    <a:pt x="536" y="2584"/>
                    <a:pt x="612" y="2564"/>
                  </a:cubicBezTo>
                  <a:close/>
                  <a:moveTo>
                    <a:pt x="383" y="2618"/>
                  </a:moveTo>
                  <a:cubicBezTo>
                    <a:pt x="256" y="2645"/>
                    <a:pt x="129" y="2667"/>
                    <a:pt x="0" y="2683"/>
                  </a:cubicBezTo>
                  <a:cubicBezTo>
                    <a:pt x="25" y="2683"/>
                    <a:pt x="25" y="2708"/>
                    <a:pt x="25" y="2758"/>
                  </a:cubicBezTo>
                  <a:cubicBezTo>
                    <a:pt x="139" y="2701"/>
                    <a:pt x="258" y="2654"/>
                    <a:pt x="383" y="2618"/>
                  </a:cubicBezTo>
                  <a:close/>
                  <a:moveTo>
                    <a:pt x="4737" y="1"/>
                  </a:moveTo>
                  <a:cubicBezTo>
                    <a:pt x="4211" y="1054"/>
                    <a:pt x="2757" y="1730"/>
                    <a:pt x="1755" y="2156"/>
                  </a:cubicBezTo>
                  <a:cubicBezTo>
                    <a:pt x="1376" y="2321"/>
                    <a:pt x="998" y="2464"/>
                    <a:pt x="612" y="2564"/>
                  </a:cubicBezTo>
                  <a:lnTo>
                    <a:pt x="612" y="2564"/>
                  </a:lnTo>
                  <a:cubicBezTo>
                    <a:pt x="690" y="2550"/>
                    <a:pt x="770" y="2539"/>
                    <a:pt x="853" y="2532"/>
                  </a:cubicBezTo>
                  <a:cubicBezTo>
                    <a:pt x="871" y="2532"/>
                    <a:pt x="888" y="2531"/>
                    <a:pt x="906" y="2531"/>
                  </a:cubicBezTo>
                  <a:cubicBezTo>
                    <a:pt x="1560" y="2531"/>
                    <a:pt x="2114" y="2974"/>
                    <a:pt x="2406" y="3535"/>
                  </a:cubicBezTo>
                  <a:cubicBezTo>
                    <a:pt x="2732" y="4161"/>
                    <a:pt x="2807" y="4913"/>
                    <a:pt x="2582" y="5565"/>
                  </a:cubicBezTo>
                  <a:cubicBezTo>
                    <a:pt x="2507" y="5816"/>
                    <a:pt x="2356" y="5966"/>
                    <a:pt x="2106" y="5991"/>
                  </a:cubicBezTo>
                  <a:cubicBezTo>
                    <a:pt x="2005" y="6016"/>
                    <a:pt x="1880" y="6041"/>
                    <a:pt x="1780" y="6041"/>
                  </a:cubicBezTo>
                  <a:cubicBezTo>
                    <a:pt x="1680" y="6041"/>
                    <a:pt x="1604" y="6041"/>
                    <a:pt x="1529" y="6016"/>
                  </a:cubicBezTo>
                  <a:lnTo>
                    <a:pt x="1529" y="6016"/>
                  </a:lnTo>
                  <a:cubicBezTo>
                    <a:pt x="1930" y="6317"/>
                    <a:pt x="2432" y="6492"/>
                    <a:pt x="2958" y="6492"/>
                  </a:cubicBezTo>
                  <a:cubicBezTo>
                    <a:pt x="2986" y="6494"/>
                    <a:pt x="3016" y="6495"/>
                    <a:pt x="3046" y="6495"/>
                  </a:cubicBezTo>
                  <a:cubicBezTo>
                    <a:pt x="3395" y="6495"/>
                    <a:pt x="3868" y="6360"/>
                    <a:pt x="3960" y="5991"/>
                  </a:cubicBezTo>
                  <a:cubicBezTo>
                    <a:pt x="4086" y="5515"/>
                    <a:pt x="3534" y="4988"/>
                    <a:pt x="3384" y="4562"/>
                  </a:cubicBezTo>
                  <a:cubicBezTo>
                    <a:pt x="3058" y="3685"/>
                    <a:pt x="3234" y="2708"/>
                    <a:pt x="3810" y="1981"/>
                  </a:cubicBezTo>
                  <a:cubicBezTo>
                    <a:pt x="4311" y="1329"/>
                    <a:pt x="4913" y="803"/>
                    <a:pt x="5339" y="76"/>
                  </a:cubicBezTo>
                  <a:lnTo>
                    <a:pt x="4737" y="1"/>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41" name="Google Shape;7741;p52"/>
            <p:cNvSpPr/>
            <p:nvPr/>
          </p:nvSpPr>
          <p:spPr>
            <a:xfrm>
              <a:off x="2274546" y="4596813"/>
              <a:ext cx="174278" cy="260570"/>
            </a:xfrm>
            <a:custGeom>
              <a:avLst/>
              <a:gdLst/>
              <a:ahLst/>
              <a:cxnLst/>
              <a:rect l="l" t="t" r="r" b="b"/>
              <a:pathLst>
                <a:path w="4011" h="5997" extrusionOk="0">
                  <a:moveTo>
                    <a:pt x="1028" y="0"/>
                  </a:moveTo>
                  <a:cubicBezTo>
                    <a:pt x="1028" y="50"/>
                    <a:pt x="1003" y="100"/>
                    <a:pt x="953" y="100"/>
                  </a:cubicBezTo>
                  <a:cubicBezTo>
                    <a:pt x="803" y="150"/>
                    <a:pt x="778" y="401"/>
                    <a:pt x="728" y="526"/>
                  </a:cubicBezTo>
                  <a:cubicBezTo>
                    <a:pt x="703" y="677"/>
                    <a:pt x="678" y="827"/>
                    <a:pt x="652" y="952"/>
                  </a:cubicBezTo>
                  <a:cubicBezTo>
                    <a:pt x="1179" y="1328"/>
                    <a:pt x="1680" y="1704"/>
                    <a:pt x="2156" y="2105"/>
                  </a:cubicBezTo>
                  <a:cubicBezTo>
                    <a:pt x="2983" y="2832"/>
                    <a:pt x="4011" y="3985"/>
                    <a:pt x="3384" y="5163"/>
                  </a:cubicBezTo>
                  <a:cubicBezTo>
                    <a:pt x="3083" y="5701"/>
                    <a:pt x="2524" y="5906"/>
                    <a:pt x="1944" y="5906"/>
                  </a:cubicBezTo>
                  <a:cubicBezTo>
                    <a:pt x="1848" y="5906"/>
                    <a:pt x="1751" y="5900"/>
                    <a:pt x="1655" y="5890"/>
                  </a:cubicBezTo>
                  <a:cubicBezTo>
                    <a:pt x="1154" y="5840"/>
                    <a:pt x="502" y="5739"/>
                    <a:pt x="126" y="5389"/>
                  </a:cubicBezTo>
                  <a:cubicBezTo>
                    <a:pt x="101" y="5363"/>
                    <a:pt x="76" y="5338"/>
                    <a:pt x="51" y="5288"/>
                  </a:cubicBezTo>
                  <a:lnTo>
                    <a:pt x="51" y="5288"/>
                  </a:lnTo>
                  <a:cubicBezTo>
                    <a:pt x="1" y="5439"/>
                    <a:pt x="26" y="5589"/>
                    <a:pt x="176" y="5689"/>
                  </a:cubicBezTo>
                  <a:cubicBezTo>
                    <a:pt x="352" y="5865"/>
                    <a:pt x="627" y="5915"/>
                    <a:pt x="853" y="5940"/>
                  </a:cubicBezTo>
                  <a:cubicBezTo>
                    <a:pt x="1124" y="5980"/>
                    <a:pt x="1398" y="5996"/>
                    <a:pt x="1674" y="5996"/>
                  </a:cubicBezTo>
                  <a:cubicBezTo>
                    <a:pt x="2087" y="5996"/>
                    <a:pt x="2502" y="5960"/>
                    <a:pt x="2908" y="5915"/>
                  </a:cubicBezTo>
                  <a:cubicBezTo>
                    <a:pt x="3184" y="5890"/>
                    <a:pt x="3510" y="5865"/>
                    <a:pt x="3710" y="5689"/>
                  </a:cubicBezTo>
                  <a:cubicBezTo>
                    <a:pt x="3986" y="5464"/>
                    <a:pt x="3911" y="5063"/>
                    <a:pt x="3886" y="4762"/>
                  </a:cubicBezTo>
                  <a:cubicBezTo>
                    <a:pt x="3861" y="4085"/>
                    <a:pt x="3835" y="3409"/>
                    <a:pt x="3886" y="2707"/>
                  </a:cubicBezTo>
                  <a:cubicBezTo>
                    <a:pt x="3334" y="2406"/>
                    <a:pt x="2833" y="2030"/>
                    <a:pt x="2357" y="1604"/>
                  </a:cubicBezTo>
                  <a:cubicBezTo>
                    <a:pt x="2056" y="1328"/>
                    <a:pt x="1755" y="1003"/>
                    <a:pt x="1505" y="677"/>
                  </a:cubicBezTo>
                  <a:cubicBezTo>
                    <a:pt x="1329" y="476"/>
                    <a:pt x="1154" y="251"/>
                    <a:pt x="1028"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42" name="Google Shape;7742;p52"/>
            <p:cNvSpPr/>
            <p:nvPr/>
          </p:nvSpPr>
          <p:spPr>
            <a:xfrm>
              <a:off x="2256037" y="4518387"/>
              <a:ext cx="102412" cy="69824"/>
            </a:xfrm>
            <a:custGeom>
              <a:avLst/>
              <a:gdLst/>
              <a:ahLst/>
              <a:cxnLst/>
              <a:rect l="l" t="t" r="r" b="b"/>
              <a:pathLst>
                <a:path w="2357" h="1607" extrusionOk="0">
                  <a:moveTo>
                    <a:pt x="1680" y="1"/>
                  </a:moveTo>
                  <a:cubicBezTo>
                    <a:pt x="1680" y="527"/>
                    <a:pt x="1479" y="1053"/>
                    <a:pt x="1028" y="1329"/>
                  </a:cubicBezTo>
                  <a:cubicBezTo>
                    <a:pt x="828" y="1437"/>
                    <a:pt x="609" y="1488"/>
                    <a:pt x="394" y="1488"/>
                  </a:cubicBezTo>
                  <a:cubicBezTo>
                    <a:pt x="259" y="1488"/>
                    <a:pt x="126" y="1468"/>
                    <a:pt x="1" y="1429"/>
                  </a:cubicBezTo>
                  <a:lnTo>
                    <a:pt x="1" y="1429"/>
                  </a:lnTo>
                  <a:cubicBezTo>
                    <a:pt x="51" y="1504"/>
                    <a:pt x="151" y="1554"/>
                    <a:pt x="251" y="1579"/>
                  </a:cubicBezTo>
                  <a:cubicBezTo>
                    <a:pt x="314" y="1598"/>
                    <a:pt x="377" y="1606"/>
                    <a:pt x="439" y="1606"/>
                  </a:cubicBezTo>
                  <a:cubicBezTo>
                    <a:pt x="626" y="1606"/>
                    <a:pt x="809" y="1536"/>
                    <a:pt x="978" y="1479"/>
                  </a:cubicBezTo>
                  <a:cubicBezTo>
                    <a:pt x="1254" y="1379"/>
                    <a:pt x="1505" y="1254"/>
                    <a:pt x="1780" y="1153"/>
                  </a:cubicBezTo>
                  <a:cubicBezTo>
                    <a:pt x="1956" y="1078"/>
                    <a:pt x="2156" y="1003"/>
                    <a:pt x="2357" y="953"/>
                  </a:cubicBezTo>
                  <a:cubicBezTo>
                    <a:pt x="2256" y="803"/>
                    <a:pt x="2156" y="677"/>
                    <a:pt x="2081" y="527"/>
                  </a:cubicBezTo>
                  <a:cubicBezTo>
                    <a:pt x="1931" y="376"/>
                    <a:pt x="1805" y="201"/>
                    <a:pt x="1680"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7743" name="Google Shape;7743;p52"/>
            <p:cNvSpPr/>
            <p:nvPr/>
          </p:nvSpPr>
          <p:spPr>
            <a:xfrm>
              <a:off x="2164576" y="4164495"/>
              <a:ext cx="61047" cy="62090"/>
            </a:xfrm>
            <a:custGeom>
              <a:avLst/>
              <a:gdLst/>
              <a:ahLst/>
              <a:cxnLst/>
              <a:rect l="l" t="t" r="r" b="b"/>
              <a:pathLst>
                <a:path w="1405" h="1429" extrusionOk="0">
                  <a:moveTo>
                    <a:pt x="702" y="0"/>
                  </a:moveTo>
                  <a:cubicBezTo>
                    <a:pt x="276" y="0"/>
                    <a:pt x="1" y="351"/>
                    <a:pt x="1" y="727"/>
                  </a:cubicBezTo>
                  <a:cubicBezTo>
                    <a:pt x="1" y="1103"/>
                    <a:pt x="301" y="1429"/>
                    <a:pt x="702" y="1429"/>
                  </a:cubicBezTo>
                  <a:cubicBezTo>
                    <a:pt x="1078" y="1429"/>
                    <a:pt x="1379" y="1178"/>
                    <a:pt x="1404" y="752"/>
                  </a:cubicBezTo>
                  <a:cubicBezTo>
                    <a:pt x="1404" y="326"/>
                    <a:pt x="1103" y="0"/>
                    <a:pt x="70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44" name="Google Shape;7744;p52"/>
            <p:cNvSpPr/>
            <p:nvPr/>
          </p:nvSpPr>
          <p:spPr>
            <a:xfrm>
              <a:off x="2409587" y="4164495"/>
              <a:ext cx="61047" cy="62090"/>
            </a:xfrm>
            <a:custGeom>
              <a:avLst/>
              <a:gdLst/>
              <a:ahLst/>
              <a:cxnLst/>
              <a:rect l="l" t="t" r="r" b="b"/>
              <a:pathLst>
                <a:path w="1405" h="1429" extrusionOk="0">
                  <a:moveTo>
                    <a:pt x="702" y="0"/>
                  </a:moveTo>
                  <a:cubicBezTo>
                    <a:pt x="301" y="0"/>
                    <a:pt x="1" y="326"/>
                    <a:pt x="26" y="752"/>
                  </a:cubicBezTo>
                  <a:cubicBezTo>
                    <a:pt x="26" y="1178"/>
                    <a:pt x="326" y="1429"/>
                    <a:pt x="702" y="1429"/>
                  </a:cubicBezTo>
                  <a:cubicBezTo>
                    <a:pt x="1128" y="1429"/>
                    <a:pt x="1404" y="1103"/>
                    <a:pt x="1404" y="727"/>
                  </a:cubicBezTo>
                  <a:cubicBezTo>
                    <a:pt x="1404" y="351"/>
                    <a:pt x="1128" y="0"/>
                    <a:pt x="70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45" name="Google Shape;7745;p52"/>
            <p:cNvSpPr/>
            <p:nvPr/>
          </p:nvSpPr>
          <p:spPr>
            <a:xfrm>
              <a:off x="2136247" y="4246048"/>
              <a:ext cx="71953" cy="25201"/>
            </a:xfrm>
            <a:custGeom>
              <a:avLst/>
              <a:gdLst/>
              <a:ahLst/>
              <a:cxnLst/>
              <a:rect l="l" t="t" r="r" b="b"/>
              <a:pathLst>
                <a:path w="1656" h="580" extrusionOk="0">
                  <a:moveTo>
                    <a:pt x="856" y="0"/>
                  </a:moveTo>
                  <a:cubicBezTo>
                    <a:pt x="822" y="0"/>
                    <a:pt x="788" y="1"/>
                    <a:pt x="753" y="3"/>
                  </a:cubicBezTo>
                  <a:cubicBezTo>
                    <a:pt x="327" y="28"/>
                    <a:pt x="1" y="153"/>
                    <a:pt x="26" y="329"/>
                  </a:cubicBezTo>
                  <a:cubicBezTo>
                    <a:pt x="51" y="504"/>
                    <a:pt x="527" y="579"/>
                    <a:pt x="828" y="579"/>
                  </a:cubicBezTo>
                  <a:cubicBezTo>
                    <a:pt x="1154" y="579"/>
                    <a:pt x="1655" y="479"/>
                    <a:pt x="1605" y="304"/>
                  </a:cubicBezTo>
                  <a:cubicBezTo>
                    <a:pt x="1558" y="141"/>
                    <a:pt x="1276" y="0"/>
                    <a:pt x="85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7746" name="Google Shape;7746;p52"/>
            <p:cNvSpPr/>
            <p:nvPr/>
          </p:nvSpPr>
          <p:spPr>
            <a:xfrm>
              <a:off x="2428096" y="4246048"/>
              <a:ext cx="71910" cy="25201"/>
            </a:xfrm>
            <a:custGeom>
              <a:avLst/>
              <a:gdLst/>
              <a:ahLst/>
              <a:cxnLst/>
              <a:rect l="l" t="t" r="r" b="b"/>
              <a:pathLst>
                <a:path w="1655" h="580" extrusionOk="0">
                  <a:moveTo>
                    <a:pt x="876" y="0"/>
                  </a:moveTo>
                  <a:cubicBezTo>
                    <a:pt x="844" y="0"/>
                    <a:pt x="811" y="1"/>
                    <a:pt x="778" y="3"/>
                  </a:cubicBezTo>
                  <a:cubicBezTo>
                    <a:pt x="327" y="28"/>
                    <a:pt x="1" y="153"/>
                    <a:pt x="26" y="329"/>
                  </a:cubicBezTo>
                  <a:cubicBezTo>
                    <a:pt x="51" y="504"/>
                    <a:pt x="527" y="579"/>
                    <a:pt x="828" y="579"/>
                  </a:cubicBezTo>
                  <a:cubicBezTo>
                    <a:pt x="1154" y="579"/>
                    <a:pt x="1655" y="479"/>
                    <a:pt x="1605" y="304"/>
                  </a:cubicBezTo>
                  <a:cubicBezTo>
                    <a:pt x="1582" y="141"/>
                    <a:pt x="1279" y="0"/>
                    <a:pt x="87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7747" name="Google Shape;7747;p52"/>
            <p:cNvSpPr/>
            <p:nvPr/>
          </p:nvSpPr>
          <p:spPr>
            <a:xfrm>
              <a:off x="2259296" y="4174835"/>
              <a:ext cx="115273" cy="49707"/>
            </a:xfrm>
            <a:custGeom>
              <a:avLst/>
              <a:gdLst/>
              <a:ahLst/>
              <a:cxnLst/>
              <a:rect l="l" t="t" r="r" b="b"/>
              <a:pathLst>
                <a:path w="2653" h="1144" extrusionOk="0">
                  <a:moveTo>
                    <a:pt x="532" y="1"/>
                  </a:moveTo>
                  <a:cubicBezTo>
                    <a:pt x="368" y="1"/>
                    <a:pt x="227" y="46"/>
                    <a:pt x="151" y="188"/>
                  </a:cubicBezTo>
                  <a:cubicBezTo>
                    <a:pt x="1" y="514"/>
                    <a:pt x="427" y="1090"/>
                    <a:pt x="1304" y="1141"/>
                  </a:cubicBezTo>
                  <a:cubicBezTo>
                    <a:pt x="1341" y="1143"/>
                    <a:pt x="1377" y="1144"/>
                    <a:pt x="1412" y="1144"/>
                  </a:cubicBezTo>
                  <a:cubicBezTo>
                    <a:pt x="2198" y="1144"/>
                    <a:pt x="2652" y="624"/>
                    <a:pt x="2532" y="288"/>
                  </a:cubicBezTo>
                  <a:cubicBezTo>
                    <a:pt x="2464" y="118"/>
                    <a:pt x="2287" y="71"/>
                    <a:pt x="2081" y="71"/>
                  </a:cubicBezTo>
                  <a:cubicBezTo>
                    <a:pt x="1834" y="71"/>
                    <a:pt x="1546" y="138"/>
                    <a:pt x="1354" y="138"/>
                  </a:cubicBezTo>
                  <a:cubicBezTo>
                    <a:pt x="1136" y="122"/>
                    <a:pt x="802" y="1"/>
                    <a:pt x="5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48" name="Google Shape;7748;p52"/>
            <p:cNvSpPr/>
            <p:nvPr/>
          </p:nvSpPr>
          <p:spPr>
            <a:xfrm>
              <a:off x="2282193" y="4203686"/>
              <a:ext cx="68651" cy="20943"/>
            </a:xfrm>
            <a:custGeom>
              <a:avLst/>
              <a:gdLst/>
              <a:ahLst/>
              <a:cxnLst/>
              <a:rect l="l" t="t" r="r" b="b"/>
              <a:pathLst>
                <a:path w="1580" h="482" extrusionOk="0">
                  <a:moveTo>
                    <a:pt x="802" y="0"/>
                  </a:moveTo>
                  <a:cubicBezTo>
                    <a:pt x="451" y="0"/>
                    <a:pt x="176" y="101"/>
                    <a:pt x="0" y="251"/>
                  </a:cubicBezTo>
                  <a:cubicBezTo>
                    <a:pt x="201" y="376"/>
                    <a:pt x="451" y="452"/>
                    <a:pt x="777" y="477"/>
                  </a:cubicBezTo>
                  <a:cubicBezTo>
                    <a:pt x="820" y="480"/>
                    <a:pt x="862" y="481"/>
                    <a:pt x="902" y="481"/>
                  </a:cubicBezTo>
                  <a:cubicBezTo>
                    <a:pt x="1169" y="481"/>
                    <a:pt x="1383" y="413"/>
                    <a:pt x="1579" y="326"/>
                  </a:cubicBezTo>
                  <a:cubicBezTo>
                    <a:pt x="1404" y="151"/>
                    <a:pt x="1128" y="25"/>
                    <a:pt x="802"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7749" name="Google Shape;7749;p52"/>
          <p:cNvGrpSpPr/>
          <p:nvPr/>
        </p:nvGrpSpPr>
        <p:grpSpPr>
          <a:xfrm flipH="1">
            <a:off x="341128" y="440864"/>
            <a:ext cx="1639391" cy="1372273"/>
            <a:chOff x="2091625" y="2316607"/>
            <a:chExt cx="1078125" cy="902457"/>
          </a:xfrm>
        </p:grpSpPr>
        <p:sp>
          <p:nvSpPr>
            <p:cNvPr id="7750" name="Google Shape;7750;p52"/>
            <p:cNvSpPr/>
            <p:nvPr/>
          </p:nvSpPr>
          <p:spPr>
            <a:xfrm>
              <a:off x="2091625" y="2316607"/>
              <a:ext cx="1078125" cy="902457"/>
            </a:xfrm>
            <a:custGeom>
              <a:avLst/>
              <a:gdLst/>
              <a:ahLst/>
              <a:cxnLst/>
              <a:rect l="l" t="t" r="r" b="b"/>
              <a:pathLst>
                <a:path w="24813" h="20770" extrusionOk="0">
                  <a:moveTo>
                    <a:pt x="9350" y="301"/>
                  </a:moveTo>
                  <a:cubicBezTo>
                    <a:pt x="10180" y="301"/>
                    <a:pt x="11092" y="707"/>
                    <a:pt x="11805" y="926"/>
                  </a:cubicBezTo>
                  <a:cubicBezTo>
                    <a:pt x="12732" y="1227"/>
                    <a:pt x="13835" y="1628"/>
                    <a:pt x="14136" y="2630"/>
                  </a:cubicBezTo>
                  <a:cubicBezTo>
                    <a:pt x="14186" y="2806"/>
                    <a:pt x="14211" y="2981"/>
                    <a:pt x="14211" y="3131"/>
                  </a:cubicBezTo>
                  <a:cubicBezTo>
                    <a:pt x="13534" y="2179"/>
                    <a:pt x="12381" y="1502"/>
                    <a:pt x="11279" y="1126"/>
                  </a:cubicBezTo>
                  <a:cubicBezTo>
                    <a:pt x="10702" y="951"/>
                    <a:pt x="10076" y="826"/>
                    <a:pt x="9449" y="801"/>
                  </a:cubicBezTo>
                  <a:cubicBezTo>
                    <a:pt x="8973" y="801"/>
                    <a:pt x="8396" y="826"/>
                    <a:pt x="7920" y="1001"/>
                  </a:cubicBezTo>
                  <a:cubicBezTo>
                    <a:pt x="8045" y="801"/>
                    <a:pt x="8221" y="625"/>
                    <a:pt x="8472" y="500"/>
                  </a:cubicBezTo>
                  <a:cubicBezTo>
                    <a:pt x="8743" y="357"/>
                    <a:pt x="9041" y="301"/>
                    <a:pt x="9350" y="301"/>
                  </a:cubicBezTo>
                  <a:close/>
                  <a:moveTo>
                    <a:pt x="9208" y="1048"/>
                  </a:moveTo>
                  <a:cubicBezTo>
                    <a:pt x="9255" y="1048"/>
                    <a:pt x="9302" y="1049"/>
                    <a:pt x="9349" y="1051"/>
                  </a:cubicBezTo>
                  <a:cubicBezTo>
                    <a:pt x="9975" y="1076"/>
                    <a:pt x="10577" y="1177"/>
                    <a:pt x="11178" y="1377"/>
                  </a:cubicBezTo>
                  <a:cubicBezTo>
                    <a:pt x="11755" y="1552"/>
                    <a:pt x="12306" y="1828"/>
                    <a:pt x="12807" y="2179"/>
                  </a:cubicBezTo>
                  <a:cubicBezTo>
                    <a:pt x="13334" y="2555"/>
                    <a:pt x="13710" y="3006"/>
                    <a:pt x="14136" y="3457"/>
                  </a:cubicBezTo>
                  <a:cubicBezTo>
                    <a:pt x="14161" y="3482"/>
                    <a:pt x="14186" y="3507"/>
                    <a:pt x="14211" y="3507"/>
                  </a:cubicBezTo>
                  <a:cubicBezTo>
                    <a:pt x="14086" y="4385"/>
                    <a:pt x="13434" y="5187"/>
                    <a:pt x="12883" y="5863"/>
                  </a:cubicBezTo>
                  <a:cubicBezTo>
                    <a:pt x="12582" y="5613"/>
                    <a:pt x="12306" y="5412"/>
                    <a:pt x="12005" y="5187"/>
                  </a:cubicBezTo>
                  <a:cubicBezTo>
                    <a:pt x="12005" y="5162"/>
                    <a:pt x="12030" y="5136"/>
                    <a:pt x="12030" y="5111"/>
                  </a:cubicBezTo>
                  <a:cubicBezTo>
                    <a:pt x="12081" y="5011"/>
                    <a:pt x="12131" y="4936"/>
                    <a:pt x="12156" y="4836"/>
                  </a:cubicBezTo>
                  <a:cubicBezTo>
                    <a:pt x="12256" y="4660"/>
                    <a:pt x="12356" y="4485"/>
                    <a:pt x="12457" y="4334"/>
                  </a:cubicBezTo>
                  <a:cubicBezTo>
                    <a:pt x="12510" y="4264"/>
                    <a:pt x="12450" y="4193"/>
                    <a:pt x="12393" y="4193"/>
                  </a:cubicBezTo>
                  <a:cubicBezTo>
                    <a:pt x="12369" y="4193"/>
                    <a:pt x="12346" y="4205"/>
                    <a:pt x="12331" y="4234"/>
                  </a:cubicBezTo>
                  <a:cubicBezTo>
                    <a:pt x="12181" y="4385"/>
                    <a:pt x="12056" y="4535"/>
                    <a:pt x="11955" y="4710"/>
                  </a:cubicBezTo>
                  <a:cubicBezTo>
                    <a:pt x="11905" y="4786"/>
                    <a:pt x="11830" y="4886"/>
                    <a:pt x="11805" y="4961"/>
                  </a:cubicBezTo>
                  <a:cubicBezTo>
                    <a:pt x="11780" y="4986"/>
                    <a:pt x="11780" y="5011"/>
                    <a:pt x="11780" y="5036"/>
                  </a:cubicBezTo>
                  <a:cubicBezTo>
                    <a:pt x="11379" y="4760"/>
                    <a:pt x="10953" y="4535"/>
                    <a:pt x="10552" y="4309"/>
                  </a:cubicBezTo>
                  <a:cubicBezTo>
                    <a:pt x="10552" y="4309"/>
                    <a:pt x="10552" y="4284"/>
                    <a:pt x="10552" y="4259"/>
                  </a:cubicBezTo>
                  <a:cubicBezTo>
                    <a:pt x="10577" y="4184"/>
                    <a:pt x="10577" y="4109"/>
                    <a:pt x="10602" y="4034"/>
                  </a:cubicBezTo>
                  <a:cubicBezTo>
                    <a:pt x="10652" y="3858"/>
                    <a:pt x="10702" y="3708"/>
                    <a:pt x="10727" y="3532"/>
                  </a:cubicBezTo>
                  <a:cubicBezTo>
                    <a:pt x="10827" y="3207"/>
                    <a:pt x="10953" y="2881"/>
                    <a:pt x="11053" y="2555"/>
                  </a:cubicBezTo>
                  <a:cubicBezTo>
                    <a:pt x="11070" y="2488"/>
                    <a:pt x="11020" y="2455"/>
                    <a:pt x="10969" y="2455"/>
                  </a:cubicBezTo>
                  <a:cubicBezTo>
                    <a:pt x="10944" y="2455"/>
                    <a:pt x="10919" y="2463"/>
                    <a:pt x="10903" y="2480"/>
                  </a:cubicBezTo>
                  <a:cubicBezTo>
                    <a:pt x="10702" y="2781"/>
                    <a:pt x="10552" y="3106"/>
                    <a:pt x="10426" y="3432"/>
                  </a:cubicBezTo>
                  <a:cubicBezTo>
                    <a:pt x="10376" y="3608"/>
                    <a:pt x="10326" y="3758"/>
                    <a:pt x="10276" y="3933"/>
                  </a:cubicBezTo>
                  <a:cubicBezTo>
                    <a:pt x="10251" y="4009"/>
                    <a:pt x="10251" y="4109"/>
                    <a:pt x="10226" y="4184"/>
                  </a:cubicBezTo>
                  <a:cubicBezTo>
                    <a:pt x="9875" y="4034"/>
                    <a:pt x="9524" y="3908"/>
                    <a:pt x="9148" y="3808"/>
                  </a:cubicBezTo>
                  <a:cubicBezTo>
                    <a:pt x="9123" y="3532"/>
                    <a:pt x="9148" y="3232"/>
                    <a:pt x="9248" y="2981"/>
                  </a:cubicBezTo>
                  <a:cubicBezTo>
                    <a:pt x="9285" y="2927"/>
                    <a:pt x="9243" y="2886"/>
                    <a:pt x="9198" y="2886"/>
                  </a:cubicBezTo>
                  <a:cubicBezTo>
                    <a:pt x="9180" y="2886"/>
                    <a:pt x="9162" y="2892"/>
                    <a:pt x="9148" y="2906"/>
                  </a:cubicBezTo>
                  <a:cubicBezTo>
                    <a:pt x="9048" y="3081"/>
                    <a:pt x="8973" y="3232"/>
                    <a:pt x="8948" y="3407"/>
                  </a:cubicBezTo>
                  <a:cubicBezTo>
                    <a:pt x="8923" y="3532"/>
                    <a:pt x="8898" y="3633"/>
                    <a:pt x="8898" y="3733"/>
                  </a:cubicBezTo>
                  <a:cubicBezTo>
                    <a:pt x="8547" y="3658"/>
                    <a:pt x="8171" y="3583"/>
                    <a:pt x="7795" y="3557"/>
                  </a:cubicBezTo>
                  <a:cubicBezTo>
                    <a:pt x="7569" y="2806"/>
                    <a:pt x="7444" y="1878"/>
                    <a:pt x="7795" y="1202"/>
                  </a:cubicBezTo>
                  <a:cubicBezTo>
                    <a:pt x="8274" y="1156"/>
                    <a:pt x="8733" y="1048"/>
                    <a:pt x="9208" y="1048"/>
                  </a:cubicBezTo>
                  <a:close/>
                  <a:moveTo>
                    <a:pt x="12256" y="9798"/>
                  </a:moveTo>
                  <a:cubicBezTo>
                    <a:pt x="12256" y="9923"/>
                    <a:pt x="12281" y="10024"/>
                    <a:pt x="12306" y="10124"/>
                  </a:cubicBezTo>
                  <a:cubicBezTo>
                    <a:pt x="12306" y="10249"/>
                    <a:pt x="12306" y="10375"/>
                    <a:pt x="12331" y="10500"/>
                  </a:cubicBezTo>
                  <a:cubicBezTo>
                    <a:pt x="12331" y="10751"/>
                    <a:pt x="12306" y="11026"/>
                    <a:pt x="12256" y="11302"/>
                  </a:cubicBezTo>
                  <a:cubicBezTo>
                    <a:pt x="12181" y="11778"/>
                    <a:pt x="12005" y="12229"/>
                    <a:pt x="11780" y="12655"/>
                  </a:cubicBezTo>
                  <a:cubicBezTo>
                    <a:pt x="11730" y="12630"/>
                    <a:pt x="11680" y="12630"/>
                    <a:pt x="11654" y="12605"/>
                  </a:cubicBezTo>
                  <a:cubicBezTo>
                    <a:pt x="11253" y="12455"/>
                    <a:pt x="10878" y="12179"/>
                    <a:pt x="10552" y="11903"/>
                  </a:cubicBezTo>
                  <a:cubicBezTo>
                    <a:pt x="10552" y="11903"/>
                    <a:pt x="10527" y="11878"/>
                    <a:pt x="10502" y="11878"/>
                  </a:cubicBezTo>
                  <a:cubicBezTo>
                    <a:pt x="10527" y="11778"/>
                    <a:pt x="10552" y="11703"/>
                    <a:pt x="10552" y="11603"/>
                  </a:cubicBezTo>
                  <a:cubicBezTo>
                    <a:pt x="10627" y="11678"/>
                    <a:pt x="10702" y="11753"/>
                    <a:pt x="10802" y="11803"/>
                  </a:cubicBezTo>
                  <a:cubicBezTo>
                    <a:pt x="10852" y="11853"/>
                    <a:pt x="10903" y="11878"/>
                    <a:pt x="10978" y="11928"/>
                  </a:cubicBezTo>
                  <a:cubicBezTo>
                    <a:pt x="11003" y="11928"/>
                    <a:pt x="11003" y="11954"/>
                    <a:pt x="11028" y="11954"/>
                  </a:cubicBezTo>
                  <a:lnTo>
                    <a:pt x="11053" y="11954"/>
                  </a:lnTo>
                  <a:cubicBezTo>
                    <a:pt x="11053" y="11954"/>
                    <a:pt x="11078" y="11979"/>
                    <a:pt x="11078" y="11979"/>
                  </a:cubicBezTo>
                  <a:lnTo>
                    <a:pt x="11153" y="11979"/>
                  </a:lnTo>
                  <a:cubicBezTo>
                    <a:pt x="11178" y="12004"/>
                    <a:pt x="11178" y="12004"/>
                    <a:pt x="11203" y="12004"/>
                  </a:cubicBezTo>
                  <a:cubicBezTo>
                    <a:pt x="11228" y="12004"/>
                    <a:pt x="11279" y="11979"/>
                    <a:pt x="11279" y="11954"/>
                  </a:cubicBezTo>
                  <a:cubicBezTo>
                    <a:pt x="11304" y="11928"/>
                    <a:pt x="11279" y="11878"/>
                    <a:pt x="11253" y="11878"/>
                  </a:cubicBezTo>
                  <a:cubicBezTo>
                    <a:pt x="11253" y="11853"/>
                    <a:pt x="11228" y="11853"/>
                    <a:pt x="11228" y="11853"/>
                  </a:cubicBezTo>
                  <a:cubicBezTo>
                    <a:pt x="11203" y="11828"/>
                    <a:pt x="11203" y="11803"/>
                    <a:pt x="11178" y="11803"/>
                  </a:cubicBezTo>
                  <a:cubicBezTo>
                    <a:pt x="11128" y="11778"/>
                    <a:pt x="11128" y="11753"/>
                    <a:pt x="11078" y="11728"/>
                  </a:cubicBezTo>
                  <a:cubicBezTo>
                    <a:pt x="11078" y="11728"/>
                    <a:pt x="11053" y="11703"/>
                    <a:pt x="11053" y="11703"/>
                  </a:cubicBezTo>
                  <a:cubicBezTo>
                    <a:pt x="11028" y="11703"/>
                    <a:pt x="11028" y="11703"/>
                    <a:pt x="11028" y="11678"/>
                  </a:cubicBezTo>
                  <a:cubicBezTo>
                    <a:pt x="11003" y="11678"/>
                    <a:pt x="10978" y="11653"/>
                    <a:pt x="10978" y="11653"/>
                  </a:cubicBezTo>
                  <a:lnTo>
                    <a:pt x="10953" y="11653"/>
                  </a:lnTo>
                  <a:cubicBezTo>
                    <a:pt x="10953" y="11653"/>
                    <a:pt x="10953" y="11628"/>
                    <a:pt x="10953" y="11628"/>
                  </a:cubicBezTo>
                  <a:lnTo>
                    <a:pt x="10928" y="11628"/>
                  </a:lnTo>
                  <a:cubicBezTo>
                    <a:pt x="10827" y="11527"/>
                    <a:pt x="10727" y="11427"/>
                    <a:pt x="10627" y="11327"/>
                  </a:cubicBezTo>
                  <a:cubicBezTo>
                    <a:pt x="10627" y="11302"/>
                    <a:pt x="10602" y="11302"/>
                    <a:pt x="10602" y="11302"/>
                  </a:cubicBezTo>
                  <a:cubicBezTo>
                    <a:pt x="10602" y="11277"/>
                    <a:pt x="10602" y="11252"/>
                    <a:pt x="10602" y="11227"/>
                  </a:cubicBezTo>
                  <a:cubicBezTo>
                    <a:pt x="10827" y="11302"/>
                    <a:pt x="11028" y="11352"/>
                    <a:pt x="11253" y="11352"/>
                  </a:cubicBezTo>
                  <a:cubicBezTo>
                    <a:pt x="11354" y="11377"/>
                    <a:pt x="11479" y="11377"/>
                    <a:pt x="11579" y="11377"/>
                  </a:cubicBezTo>
                  <a:cubicBezTo>
                    <a:pt x="11680" y="11352"/>
                    <a:pt x="11805" y="11327"/>
                    <a:pt x="11905" y="11327"/>
                  </a:cubicBezTo>
                  <a:cubicBezTo>
                    <a:pt x="11980" y="11302"/>
                    <a:pt x="11955" y="11177"/>
                    <a:pt x="11880" y="11177"/>
                  </a:cubicBezTo>
                  <a:cubicBezTo>
                    <a:pt x="11780" y="11177"/>
                    <a:pt x="11680" y="11152"/>
                    <a:pt x="11579" y="11152"/>
                  </a:cubicBezTo>
                  <a:cubicBezTo>
                    <a:pt x="11479" y="11126"/>
                    <a:pt x="11379" y="11126"/>
                    <a:pt x="11279" y="11101"/>
                  </a:cubicBezTo>
                  <a:cubicBezTo>
                    <a:pt x="11078" y="11051"/>
                    <a:pt x="10878" y="11001"/>
                    <a:pt x="10677" y="10926"/>
                  </a:cubicBezTo>
                  <a:lnTo>
                    <a:pt x="10627" y="10926"/>
                  </a:lnTo>
                  <a:cubicBezTo>
                    <a:pt x="10627" y="10926"/>
                    <a:pt x="10627" y="10901"/>
                    <a:pt x="10627" y="10876"/>
                  </a:cubicBezTo>
                  <a:cubicBezTo>
                    <a:pt x="10752" y="10876"/>
                    <a:pt x="10852" y="10876"/>
                    <a:pt x="10953" y="10851"/>
                  </a:cubicBezTo>
                  <a:cubicBezTo>
                    <a:pt x="11028" y="10851"/>
                    <a:pt x="11078" y="10826"/>
                    <a:pt x="11153" y="10801"/>
                  </a:cubicBezTo>
                  <a:cubicBezTo>
                    <a:pt x="11178" y="10801"/>
                    <a:pt x="11203" y="10776"/>
                    <a:pt x="11253" y="10751"/>
                  </a:cubicBezTo>
                  <a:cubicBezTo>
                    <a:pt x="11279" y="10751"/>
                    <a:pt x="11304" y="10725"/>
                    <a:pt x="11329" y="10700"/>
                  </a:cubicBezTo>
                  <a:cubicBezTo>
                    <a:pt x="11396" y="10678"/>
                    <a:pt x="11363" y="10596"/>
                    <a:pt x="11302" y="10596"/>
                  </a:cubicBezTo>
                  <a:cubicBezTo>
                    <a:pt x="11295" y="10596"/>
                    <a:pt x="11287" y="10597"/>
                    <a:pt x="11279" y="10600"/>
                  </a:cubicBezTo>
                  <a:lnTo>
                    <a:pt x="11178" y="10600"/>
                  </a:lnTo>
                  <a:cubicBezTo>
                    <a:pt x="11153" y="10600"/>
                    <a:pt x="11128" y="10625"/>
                    <a:pt x="11103" y="10625"/>
                  </a:cubicBezTo>
                  <a:lnTo>
                    <a:pt x="10652" y="10625"/>
                  </a:lnTo>
                  <a:cubicBezTo>
                    <a:pt x="10652" y="10500"/>
                    <a:pt x="10652" y="10400"/>
                    <a:pt x="10627" y="10274"/>
                  </a:cubicBezTo>
                  <a:cubicBezTo>
                    <a:pt x="10652" y="10274"/>
                    <a:pt x="10652" y="10299"/>
                    <a:pt x="10652" y="10299"/>
                  </a:cubicBezTo>
                  <a:cubicBezTo>
                    <a:pt x="10827" y="10274"/>
                    <a:pt x="11003" y="10149"/>
                    <a:pt x="11178" y="10074"/>
                  </a:cubicBezTo>
                  <a:cubicBezTo>
                    <a:pt x="11354" y="9999"/>
                    <a:pt x="11529" y="9948"/>
                    <a:pt x="11730" y="9898"/>
                  </a:cubicBezTo>
                  <a:cubicBezTo>
                    <a:pt x="11905" y="9848"/>
                    <a:pt x="12081" y="9823"/>
                    <a:pt x="12256" y="9798"/>
                  </a:cubicBezTo>
                  <a:close/>
                  <a:moveTo>
                    <a:pt x="12782" y="9773"/>
                  </a:moveTo>
                  <a:cubicBezTo>
                    <a:pt x="12983" y="10600"/>
                    <a:pt x="12933" y="11502"/>
                    <a:pt x="12557" y="12254"/>
                  </a:cubicBezTo>
                  <a:cubicBezTo>
                    <a:pt x="12482" y="12430"/>
                    <a:pt x="12381" y="12605"/>
                    <a:pt x="12181" y="12655"/>
                  </a:cubicBezTo>
                  <a:cubicBezTo>
                    <a:pt x="12106" y="12680"/>
                    <a:pt x="12030" y="12680"/>
                    <a:pt x="11930" y="12680"/>
                  </a:cubicBezTo>
                  <a:cubicBezTo>
                    <a:pt x="12206" y="12254"/>
                    <a:pt x="12381" y="11778"/>
                    <a:pt x="12457" y="11302"/>
                  </a:cubicBezTo>
                  <a:cubicBezTo>
                    <a:pt x="12507" y="11026"/>
                    <a:pt x="12532" y="10751"/>
                    <a:pt x="12507" y="10500"/>
                  </a:cubicBezTo>
                  <a:cubicBezTo>
                    <a:pt x="12507" y="10274"/>
                    <a:pt x="12507" y="9999"/>
                    <a:pt x="12431" y="9798"/>
                  </a:cubicBezTo>
                  <a:cubicBezTo>
                    <a:pt x="12557" y="9773"/>
                    <a:pt x="12657" y="9773"/>
                    <a:pt x="12782" y="9773"/>
                  </a:cubicBezTo>
                  <a:close/>
                  <a:moveTo>
                    <a:pt x="17168" y="10124"/>
                  </a:moveTo>
                  <a:cubicBezTo>
                    <a:pt x="17243" y="10149"/>
                    <a:pt x="17319" y="10199"/>
                    <a:pt x="17394" y="10249"/>
                  </a:cubicBezTo>
                  <a:cubicBezTo>
                    <a:pt x="17789" y="10410"/>
                    <a:pt x="18176" y="10486"/>
                    <a:pt x="18544" y="10486"/>
                  </a:cubicBezTo>
                  <a:cubicBezTo>
                    <a:pt x="18806" y="10486"/>
                    <a:pt x="19059" y="10448"/>
                    <a:pt x="19299" y="10375"/>
                  </a:cubicBezTo>
                  <a:lnTo>
                    <a:pt x="19299" y="10375"/>
                  </a:lnTo>
                  <a:cubicBezTo>
                    <a:pt x="19624" y="11452"/>
                    <a:pt x="18071" y="12204"/>
                    <a:pt x="18296" y="13282"/>
                  </a:cubicBezTo>
                  <a:cubicBezTo>
                    <a:pt x="18221" y="13257"/>
                    <a:pt x="18146" y="13257"/>
                    <a:pt x="18071" y="13257"/>
                  </a:cubicBezTo>
                  <a:cubicBezTo>
                    <a:pt x="17995" y="13257"/>
                    <a:pt x="17920" y="13282"/>
                    <a:pt x="17845" y="13282"/>
                  </a:cubicBezTo>
                  <a:cubicBezTo>
                    <a:pt x="17594" y="12756"/>
                    <a:pt x="17344" y="12254"/>
                    <a:pt x="17193" y="11703"/>
                  </a:cubicBezTo>
                  <a:cubicBezTo>
                    <a:pt x="17118" y="11452"/>
                    <a:pt x="17068" y="11177"/>
                    <a:pt x="17068" y="10901"/>
                  </a:cubicBezTo>
                  <a:cubicBezTo>
                    <a:pt x="17068" y="10625"/>
                    <a:pt x="17118" y="10375"/>
                    <a:pt x="17168" y="10124"/>
                  </a:cubicBezTo>
                  <a:close/>
                  <a:moveTo>
                    <a:pt x="20702" y="9623"/>
                  </a:moveTo>
                  <a:cubicBezTo>
                    <a:pt x="21504" y="11001"/>
                    <a:pt x="21680" y="12605"/>
                    <a:pt x="21128" y="14109"/>
                  </a:cubicBezTo>
                  <a:cubicBezTo>
                    <a:pt x="20276" y="13683"/>
                    <a:pt x="19399" y="13332"/>
                    <a:pt x="18447" y="13282"/>
                  </a:cubicBezTo>
                  <a:cubicBezTo>
                    <a:pt x="18371" y="12204"/>
                    <a:pt x="19850" y="11427"/>
                    <a:pt x="19499" y="10324"/>
                  </a:cubicBezTo>
                  <a:cubicBezTo>
                    <a:pt x="19925" y="10174"/>
                    <a:pt x="20351" y="9923"/>
                    <a:pt x="20702" y="9623"/>
                  </a:cubicBezTo>
                  <a:close/>
                  <a:moveTo>
                    <a:pt x="14712" y="8119"/>
                  </a:moveTo>
                  <a:lnTo>
                    <a:pt x="14712" y="8119"/>
                  </a:lnTo>
                  <a:cubicBezTo>
                    <a:pt x="14837" y="8244"/>
                    <a:pt x="14963" y="8370"/>
                    <a:pt x="15088" y="8495"/>
                  </a:cubicBezTo>
                  <a:cubicBezTo>
                    <a:pt x="15690" y="9046"/>
                    <a:pt x="16316" y="9648"/>
                    <a:pt x="17043" y="10049"/>
                  </a:cubicBezTo>
                  <a:cubicBezTo>
                    <a:pt x="16767" y="10550"/>
                    <a:pt x="16817" y="11177"/>
                    <a:pt x="16943" y="11703"/>
                  </a:cubicBezTo>
                  <a:cubicBezTo>
                    <a:pt x="17093" y="12254"/>
                    <a:pt x="17319" y="12781"/>
                    <a:pt x="17594" y="13307"/>
                  </a:cubicBezTo>
                  <a:cubicBezTo>
                    <a:pt x="16642" y="13432"/>
                    <a:pt x="15790" y="13833"/>
                    <a:pt x="14988" y="14360"/>
                  </a:cubicBezTo>
                  <a:cubicBezTo>
                    <a:pt x="14336" y="13382"/>
                    <a:pt x="13910" y="12329"/>
                    <a:pt x="14111" y="11152"/>
                  </a:cubicBezTo>
                  <a:cubicBezTo>
                    <a:pt x="14261" y="10199"/>
                    <a:pt x="14863" y="9121"/>
                    <a:pt x="14712" y="8119"/>
                  </a:cubicBezTo>
                  <a:close/>
                  <a:moveTo>
                    <a:pt x="21379" y="8971"/>
                  </a:moveTo>
                  <a:cubicBezTo>
                    <a:pt x="21379" y="8996"/>
                    <a:pt x="21379" y="8996"/>
                    <a:pt x="21379" y="9021"/>
                  </a:cubicBezTo>
                  <a:cubicBezTo>
                    <a:pt x="21955" y="9823"/>
                    <a:pt x="22306" y="10776"/>
                    <a:pt x="22381" y="11778"/>
                  </a:cubicBezTo>
                  <a:cubicBezTo>
                    <a:pt x="22431" y="12705"/>
                    <a:pt x="22231" y="13608"/>
                    <a:pt x="21880" y="14460"/>
                  </a:cubicBezTo>
                  <a:cubicBezTo>
                    <a:pt x="21705" y="14385"/>
                    <a:pt x="21554" y="14309"/>
                    <a:pt x="21379" y="14209"/>
                  </a:cubicBezTo>
                  <a:cubicBezTo>
                    <a:pt x="21980" y="12705"/>
                    <a:pt x="21805" y="10876"/>
                    <a:pt x="20827" y="9547"/>
                  </a:cubicBezTo>
                  <a:cubicBezTo>
                    <a:pt x="21028" y="9372"/>
                    <a:pt x="21203" y="9172"/>
                    <a:pt x="21379" y="8971"/>
                  </a:cubicBezTo>
                  <a:close/>
                  <a:moveTo>
                    <a:pt x="22331" y="7593"/>
                  </a:moveTo>
                  <a:cubicBezTo>
                    <a:pt x="22657" y="8144"/>
                    <a:pt x="22983" y="8670"/>
                    <a:pt x="23183" y="9272"/>
                  </a:cubicBezTo>
                  <a:cubicBezTo>
                    <a:pt x="23434" y="9898"/>
                    <a:pt x="23584" y="10550"/>
                    <a:pt x="23635" y="11227"/>
                  </a:cubicBezTo>
                  <a:cubicBezTo>
                    <a:pt x="23710" y="11853"/>
                    <a:pt x="23710" y="12505"/>
                    <a:pt x="23609" y="13157"/>
                  </a:cubicBezTo>
                  <a:cubicBezTo>
                    <a:pt x="23559" y="13482"/>
                    <a:pt x="23484" y="13808"/>
                    <a:pt x="23384" y="14134"/>
                  </a:cubicBezTo>
                  <a:cubicBezTo>
                    <a:pt x="23309" y="14435"/>
                    <a:pt x="23133" y="14735"/>
                    <a:pt x="23083" y="15061"/>
                  </a:cubicBezTo>
                  <a:cubicBezTo>
                    <a:pt x="22732" y="14911"/>
                    <a:pt x="22381" y="14735"/>
                    <a:pt x="22030" y="14560"/>
                  </a:cubicBezTo>
                  <a:cubicBezTo>
                    <a:pt x="23008" y="12831"/>
                    <a:pt x="22732" y="10450"/>
                    <a:pt x="21579" y="8896"/>
                  </a:cubicBezTo>
                  <a:cubicBezTo>
                    <a:pt x="21554" y="8871"/>
                    <a:pt x="21529" y="8846"/>
                    <a:pt x="21504" y="8846"/>
                  </a:cubicBezTo>
                  <a:cubicBezTo>
                    <a:pt x="21680" y="8620"/>
                    <a:pt x="21855" y="8395"/>
                    <a:pt x="22030" y="8144"/>
                  </a:cubicBezTo>
                  <a:cubicBezTo>
                    <a:pt x="22131" y="7969"/>
                    <a:pt x="22231" y="7793"/>
                    <a:pt x="22331" y="7593"/>
                  </a:cubicBezTo>
                  <a:close/>
                  <a:moveTo>
                    <a:pt x="22657" y="6891"/>
                  </a:moveTo>
                  <a:cubicBezTo>
                    <a:pt x="23133" y="7292"/>
                    <a:pt x="23534" y="7718"/>
                    <a:pt x="23810" y="8319"/>
                  </a:cubicBezTo>
                  <a:cubicBezTo>
                    <a:pt x="24136" y="9046"/>
                    <a:pt x="24236" y="9873"/>
                    <a:pt x="24286" y="10675"/>
                  </a:cubicBezTo>
                  <a:cubicBezTo>
                    <a:pt x="24311" y="11502"/>
                    <a:pt x="24361" y="12329"/>
                    <a:pt x="24261" y="13131"/>
                  </a:cubicBezTo>
                  <a:cubicBezTo>
                    <a:pt x="24161" y="13883"/>
                    <a:pt x="23910" y="14610"/>
                    <a:pt x="23559" y="15262"/>
                  </a:cubicBezTo>
                  <a:lnTo>
                    <a:pt x="23534" y="15262"/>
                  </a:lnTo>
                  <a:cubicBezTo>
                    <a:pt x="23459" y="15212"/>
                    <a:pt x="23384" y="15187"/>
                    <a:pt x="23309" y="15162"/>
                  </a:cubicBezTo>
                  <a:cubicBezTo>
                    <a:pt x="23509" y="14886"/>
                    <a:pt x="23584" y="14510"/>
                    <a:pt x="23685" y="14209"/>
                  </a:cubicBezTo>
                  <a:cubicBezTo>
                    <a:pt x="23785" y="13858"/>
                    <a:pt x="23860" y="13532"/>
                    <a:pt x="23885" y="13182"/>
                  </a:cubicBezTo>
                  <a:cubicBezTo>
                    <a:pt x="23985" y="12480"/>
                    <a:pt x="23985" y="11803"/>
                    <a:pt x="23910" y="11101"/>
                  </a:cubicBezTo>
                  <a:cubicBezTo>
                    <a:pt x="23760" y="9823"/>
                    <a:pt x="23259" y="8420"/>
                    <a:pt x="22406" y="7442"/>
                  </a:cubicBezTo>
                  <a:cubicBezTo>
                    <a:pt x="22507" y="7267"/>
                    <a:pt x="22582" y="7066"/>
                    <a:pt x="22657" y="6891"/>
                  </a:cubicBezTo>
                  <a:close/>
                  <a:moveTo>
                    <a:pt x="12381" y="6014"/>
                  </a:moveTo>
                  <a:lnTo>
                    <a:pt x="12381" y="6014"/>
                  </a:lnTo>
                  <a:cubicBezTo>
                    <a:pt x="12582" y="6164"/>
                    <a:pt x="12757" y="6314"/>
                    <a:pt x="12933" y="6465"/>
                  </a:cubicBezTo>
                  <a:cubicBezTo>
                    <a:pt x="13434" y="6916"/>
                    <a:pt x="13935" y="7367"/>
                    <a:pt x="14411" y="7843"/>
                  </a:cubicBezTo>
                  <a:cubicBezTo>
                    <a:pt x="14487" y="8495"/>
                    <a:pt x="14386" y="9071"/>
                    <a:pt x="14211" y="9723"/>
                  </a:cubicBezTo>
                  <a:cubicBezTo>
                    <a:pt x="14010" y="10324"/>
                    <a:pt x="13810" y="10901"/>
                    <a:pt x="13785" y="11527"/>
                  </a:cubicBezTo>
                  <a:cubicBezTo>
                    <a:pt x="13735" y="12555"/>
                    <a:pt x="14061" y="13733"/>
                    <a:pt x="14837" y="14460"/>
                  </a:cubicBezTo>
                  <a:cubicBezTo>
                    <a:pt x="14186" y="14911"/>
                    <a:pt x="13584" y="15437"/>
                    <a:pt x="13008" y="15964"/>
                  </a:cubicBezTo>
                  <a:cubicBezTo>
                    <a:pt x="12782" y="16164"/>
                    <a:pt x="12557" y="16365"/>
                    <a:pt x="12331" y="16590"/>
                  </a:cubicBezTo>
                  <a:cubicBezTo>
                    <a:pt x="12331" y="16565"/>
                    <a:pt x="12356" y="16565"/>
                    <a:pt x="12356" y="16565"/>
                  </a:cubicBezTo>
                  <a:cubicBezTo>
                    <a:pt x="12356" y="16415"/>
                    <a:pt x="12256" y="16264"/>
                    <a:pt x="12206" y="16114"/>
                  </a:cubicBezTo>
                  <a:cubicBezTo>
                    <a:pt x="12156" y="15964"/>
                    <a:pt x="12106" y="15813"/>
                    <a:pt x="12081" y="15638"/>
                  </a:cubicBezTo>
                  <a:cubicBezTo>
                    <a:pt x="11980" y="15337"/>
                    <a:pt x="11930" y="15011"/>
                    <a:pt x="11905" y="14685"/>
                  </a:cubicBezTo>
                  <a:cubicBezTo>
                    <a:pt x="11855" y="14134"/>
                    <a:pt x="11930" y="13583"/>
                    <a:pt x="11955" y="13006"/>
                  </a:cubicBezTo>
                  <a:cubicBezTo>
                    <a:pt x="11987" y="13009"/>
                    <a:pt x="12018" y="13010"/>
                    <a:pt x="12048" y="13010"/>
                  </a:cubicBezTo>
                  <a:cubicBezTo>
                    <a:pt x="12334" y="13010"/>
                    <a:pt x="12578" y="12900"/>
                    <a:pt x="12782" y="12605"/>
                  </a:cubicBezTo>
                  <a:cubicBezTo>
                    <a:pt x="13033" y="12179"/>
                    <a:pt x="13158" y="11653"/>
                    <a:pt x="13208" y="11152"/>
                  </a:cubicBezTo>
                  <a:cubicBezTo>
                    <a:pt x="13284" y="10625"/>
                    <a:pt x="13208" y="10074"/>
                    <a:pt x="13058" y="9573"/>
                  </a:cubicBezTo>
                  <a:cubicBezTo>
                    <a:pt x="13033" y="9497"/>
                    <a:pt x="12983" y="9447"/>
                    <a:pt x="12908" y="9447"/>
                  </a:cubicBezTo>
                  <a:cubicBezTo>
                    <a:pt x="12807" y="9447"/>
                    <a:pt x="12707" y="9447"/>
                    <a:pt x="12607" y="9472"/>
                  </a:cubicBezTo>
                  <a:cubicBezTo>
                    <a:pt x="12782" y="8319"/>
                    <a:pt x="12732" y="7116"/>
                    <a:pt x="12381" y="6014"/>
                  </a:cubicBezTo>
                  <a:close/>
                  <a:moveTo>
                    <a:pt x="8847" y="4159"/>
                  </a:moveTo>
                  <a:lnTo>
                    <a:pt x="8847" y="4159"/>
                  </a:lnTo>
                  <a:cubicBezTo>
                    <a:pt x="10101" y="4460"/>
                    <a:pt x="11203" y="5086"/>
                    <a:pt x="12231" y="5888"/>
                  </a:cubicBezTo>
                  <a:cubicBezTo>
                    <a:pt x="12457" y="7066"/>
                    <a:pt x="12557" y="8269"/>
                    <a:pt x="12381" y="9472"/>
                  </a:cubicBezTo>
                  <a:cubicBezTo>
                    <a:pt x="12131" y="9497"/>
                    <a:pt x="11880" y="9547"/>
                    <a:pt x="11629" y="9623"/>
                  </a:cubicBezTo>
                  <a:cubicBezTo>
                    <a:pt x="11454" y="9673"/>
                    <a:pt x="11253" y="9723"/>
                    <a:pt x="11053" y="9798"/>
                  </a:cubicBezTo>
                  <a:cubicBezTo>
                    <a:pt x="10903" y="9873"/>
                    <a:pt x="10752" y="9948"/>
                    <a:pt x="10627" y="10049"/>
                  </a:cubicBezTo>
                  <a:cubicBezTo>
                    <a:pt x="10602" y="9898"/>
                    <a:pt x="10602" y="9748"/>
                    <a:pt x="10577" y="9598"/>
                  </a:cubicBezTo>
                  <a:cubicBezTo>
                    <a:pt x="10556" y="9516"/>
                    <a:pt x="10498" y="9480"/>
                    <a:pt x="10436" y="9480"/>
                  </a:cubicBezTo>
                  <a:cubicBezTo>
                    <a:pt x="10347" y="9480"/>
                    <a:pt x="10251" y="9554"/>
                    <a:pt x="10251" y="9673"/>
                  </a:cubicBezTo>
                  <a:cubicBezTo>
                    <a:pt x="10251" y="9673"/>
                    <a:pt x="10251" y="9673"/>
                    <a:pt x="10251" y="9698"/>
                  </a:cubicBezTo>
                  <a:cubicBezTo>
                    <a:pt x="10326" y="10174"/>
                    <a:pt x="10351" y="10650"/>
                    <a:pt x="10326" y="11152"/>
                  </a:cubicBezTo>
                  <a:cubicBezTo>
                    <a:pt x="10301" y="11628"/>
                    <a:pt x="10176" y="12104"/>
                    <a:pt x="10076" y="12580"/>
                  </a:cubicBezTo>
                  <a:cubicBezTo>
                    <a:pt x="10076" y="12647"/>
                    <a:pt x="10131" y="12691"/>
                    <a:pt x="10183" y="12691"/>
                  </a:cubicBezTo>
                  <a:cubicBezTo>
                    <a:pt x="10209" y="12691"/>
                    <a:pt x="10234" y="12680"/>
                    <a:pt x="10251" y="12655"/>
                  </a:cubicBezTo>
                  <a:cubicBezTo>
                    <a:pt x="10326" y="12480"/>
                    <a:pt x="10376" y="12304"/>
                    <a:pt x="10426" y="12129"/>
                  </a:cubicBezTo>
                  <a:cubicBezTo>
                    <a:pt x="10727" y="12480"/>
                    <a:pt x="11279" y="12881"/>
                    <a:pt x="11780" y="12981"/>
                  </a:cubicBezTo>
                  <a:cubicBezTo>
                    <a:pt x="11604" y="13532"/>
                    <a:pt x="11604" y="14159"/>
                    <a:pt x="11654" y="14735"/>
                  </a:cubicBezTo>
                  <a:cubicBezTo>
                    <a:pt x="11680" y="15061"/>
                    <a:pt x="11730" y="15387"/>
                    <a:pt x="11805" y="15713"/>
                  </a:cubicBezTo>
                  <a:cubicBezTo>
                    <a:pt x="11855" y="15888"/>
                    <a:pt x="11905" y="16064"/>
                    <a:pt x="11955" y="16214"/>
                  </a:cubicBezTo>
                  <a:cubicBezTo>
                    <a:pt x="12005" y="16365"/>
                    <a:pt x="12056" y="16540"/>
                    <a:pt x="12156" y="16640"/>
                  </a:cubicBezTo>
                  <a:cubicBezTo>
                    <a:pt x="12181" y="16665"/>
                    <a:pt x="12231" y="16665"/>
                    <a:pt x="12256" y="16665"/>
                  </a:cubicBezTo>
                  <a:cubicBezTo>
                    <a:pt x="11705" y="17167"/>
                    <a:pt x="11128" y="17643"/>
                    <a:pt x="10502" y="18044"/>
                  </a:cubicBezTo>
                  <a:cubicBezTo>
                    <a:pt x="10000" y="18345"/>
                    <a:pt x="9474" y="18570"/>
                    <a:pt x="8948" y="18746"/>
                  </a:cubicBezTo>
                  <a:cubicBezTo>
                    <a:pt x="8396" y="17643"/>
                    <a:pt x="8522" y="16465"/>
                    <a:pt x="8822" y="15262"/>
                  </a:cubicBezTo>
                  <a:cubicBezTo>
                    <a:pt x="9123" y="14059"/>
                    <a:pt x="9399" y="12881"/>
                    <a:pt x="9549" y="11628"/>
                  </a:cubicBezTo>
                  <a:cubicBezTo>
                    <a:pt x="9599" y="10976"/>
                    <a:pt x="9649" y="10324"/>
                    <a:pt x="9649" y="9673"/>
                  </a:cubicBezTo>
                  <a:cubicBezTo>
                    <a:pt x="9649" y="7793"/>
                    <a:pt x="9399" y="5938"/>
                    <a:pt x="8847" y="4159"/>
                  </a:cubicBezTo>
                  <a:close/>
                  <a:moveTo>
                    <a:pt x="6366" y="3958"/>
                  </a:moveTo>
                  <a:cubicBezTo>
                    <a:pt x="7043" y="4635"/>
                    <a:pt x="7619" y="5412"/>
                    <a:pt x="7920" y="6339"/>
                  </a:cubicBezTo>
                  <a:cubicBezTo>
                    <a:pt x="8296" y="7417"/>
                    <a:pt x="8321" y="8570"/>
                    <a:pt x="8121" y="9673"/>
                  </a:cubicBezTo>
                  <a:cubicBezTo>
                    <a:pt x="7920" y="10826"/>
                    <a:pt x="7469" y="11928"/>
                    <a:pt x="6893" y="12956"/>
                  </a:cubicBezTo>
                  <a:cubicBezTo>
                    <a:pt x="6366" y="13908"/>
                    <a:pt x="5765" y="14836"/>
                    <a:pt x="5414" y="15888"/>
                  </a:cubicBezTo>
                  <a:cubicBezTo>
                    <a:pt x="5088" y="16791"/>
                    <a:pt x="4913" y="18044"/>
                    <a:pt x="5364" y="18946"/>
                  </a:cubicBezTo>
                  <a:cubicBezTo>
                    <a:pt x="4361" y="18720"/>
                    <a:pt x="3434" y="18219"/>
                    <a:pt x="2707" y="17417"/>
                  </a:cubicBezTo>
                  <a:cubicBezTo>
                    <a:pt x="1304" y="15913"/>
                    <a:pt x="677" y="13708"/>
                    <a:pt x="502" y="11703"/>
                  </a:cubicBezTo>
                  <a:cubicBezTo>
                    <a:pt x="326" y="9623"/>
                    <a:pt x="476" y="7116"/>
                    <a:pt x="2156" y="5663"/>
                  </a:cubicBezTo>
                  <a:cubicBezTo>
                    <a:pt x="3334" y="4660"/>
                    <a:pt x="4837" y="4109"/>
                    <a:pt x="6366" y="3958"/>
                  </a:cubicBezTo>
                  <a:close/>
                  <a:moveTo>
                    <a:pt x="7156" y="3940"/>
                  </a:moveTo>
                  <a:cubicBezTo>
                    <a:pt x="7344" y="3940"/>
                    <a:pt x="7532" y="3946"/>
                    <a:pt x="7720" y="3958"/>
                  </a:cubicBezTo>
                  <a:cubicBezTo>
                    <a:pt x="8020" y="3984"/>
                    <a:pt x="8321" y="4034"/>
                    <a:pt x="8597" y="4084"/>
                  </a:cubicBezTo>
                  <a:cubicBezTo>
                    <a:pt x="9349" y="6715"/>
                    <a:pt x="9574" y="9447"/>
                    <a:pt x="9223" y="12129"/>
                  </a:cubicBezTo>
                  <a:cubicBezTo>
                    <a:pt x="9048" y="13457"/>
                    <a:pt x="8622" y="14710"/>
                    <a:pt x="8396" y="16039"/>
                  </a:cubicBezTo>
                  <a:cubicBezTo>
                    <a:pt x="8221" y="16941"/>
                    <a:pt x="8221" y="18019"/>
                    <a:pt x="8772" y="18796"/>
                  </a:cubicBezTo>
                  <a:cubicBezTo>
                    <a:pt x="8472" y="18896"/>
                    <a:pt x="8196" y="18971"/>
                    <a:pt x="7895" y="19021"/>
                  </a:cubicBezTo>
                  <a:cubicBezTo>
                    <a:pt x="7519" y="19084"/>
                    <a:pt x="7149" y="19115"/>
                    <a:pt x="6783" y="19115"/>
                  </a:cubicBezTo>
                  <a:cubicBezTo>
                    <a:pt x="6416" y="19115"/>
                    <a:pt x="6053" y="19084"/>
                    <a:pt x="5690" y="19021"/>
                  </a:cubicBezTo>
                  <a:cubicBezTo>
                    <a:pt x="5539" y="18495"/>
                    <a:pt x="5389" y="17994"/>
                    <a:pt x="5414" y="17417"/>
                  </a:cubicBezTo>
                  <a:cubicBezTo>
                    <a:pt x="5439" y="16841"/>
                    <a:pt x="5564" y="16289"/>
                    <a:pt x="5790" y="15738"/>
                  </a:cubicBezTo>
                  <a:cubicBezTo>
                    <a:pt x="6191" y="14635"/>
                    <a:pt x="6868" y="13658"/>
                    <a:pt x="7419" y="12605"/>
                  </a:cubicBezTo>
                  <a:cubicBezTo>
                    <a:pt x="8396" y="10650"/>
                    <a:pt x="8923" y="8344"/>
                    <a:pt x="8146" y="6214"/>
                  </a:cubicBezTo>
                  <a:cubicBezTo>
                    <a:pt x="7820" y="5362"/>
                    <a:pt x="7319" y="4510"/>
                    <a:pt x="6592" y="3958"/>
                  </a:cubicBezTo>
                  <a:cubicBezTo>
                    <a:pt x="6780" y="3946"/>
                    <a:pt x="6968" y="3940"/>
                    <a:pt x="7156" y="3940"/>
                  </a:cubicBezTo>
                  <a:close/>
                  <a:moveTo>
                    <a:pt x="13083" y="16465"/>
                  </a:moveTo>
                  <a:cubicBezTo>
                    <a:pt x="13359" y="16715"/>
                    <a:pt x="13760" y="16891"/>
                    <a:pt x="14061" y="17091"/>
                  </a:cubicBezTo>
                  <a:cubicBezTo>
                    <a:pt x="14136" y="17142"/>
                    <a:pt x="14236" y="17192"/>
                    <a:pt x="14336" y="17267"/>
                  </a:cubicBezTo>
                  <a:cubicBezTo>
                    <a:pt x="14286" y="17267"/>
                    <a:pt x="14286" y="17292"/>
                    <a:pt x="14261" y="17342"/>
                  </a:cubicBezTo>
                  <a:cubicBezTo>
                    <a:pt x="14010" y="18069"/>
                    <a:pt x="13584" y="18720"/>
                    <a:pt x="12983" y="19247"/>
                  </a:cubicBezTo>
                  <a:cubicBezTo>
                    <a:pt x="12431" y="19748"/>
                    <a:pt x="11780" y="20024"/>
                    <a:pt x="11078" y="20274"/>
                  </a:cubicBezTo>
                  <a:cubicBezTo>
                    <a:pt x="10527" y="19949"/>
                    <a:pt x="10201" y="19372"/>
                    <a:pt x="9875" y="18846"/>
                  </a:cubicBezTo>
                  <a:cubicBezTo>
                    <a:pt x="10126" y="18720"/>
                    <a:pt x="10351" y="18595"/>
                    <a:pt x="10577" y="18470"/>
                  </a:cubicBezTo>
                  <a:cubicBezTo>
                    <a:pt x="10577" y="18470"/>
                    <a:pt x="10577" y="18495"/>
                    <a:pt x="10577" y="18495"/>
                  </a:cubicBezTo>
                  <a:cubicBezTo>
                    <a:pt x="10627" y="18595"/>
                    <a:pt x="10677" y="18695"/>
                    <a:pt x="10727" y="18771"/>
                  </a:cubicBezTo>
                  <a:cubicBezTo>
                    <a:pt x="10852" y="18946"/>
                    <a:pt x="11003" y="19096"/>
                    <a:pt x="11178" y="19197"/>
                  </a:cubicBezTo>
                  <a:cubicBezTo>
                    <a:pt x="11186" y="19199"/>
                    <a:pt x="11195" y="19201"/>
                    <a:pt x="11203" y="19201"/>
                  </a:cubicBezTo>
                  <a:cubicBezTo>
                    <a:pt x="11268" y="19201"/>
                    <a:pt x="11321" y="19116"/>
                    <a:pt x="11253" y="19071"/>
                  </a:cubicBezTo>
                  <a:cubicBezTo>
                    <a:pt x="11103" y="18971"/>
                    <a:pt x="10978" y="18821"/>
                    <a:pt x="10903" y="18670"/>
                  </a:cubicBezTo>
                  <a:cubicBezTo>
                    <a:pt x="10852" y="18595"/>
                    <a:pt x="10802" y="18520"/>
                    <a:pt x="10777" y="18445"/>
                  </a:cubicBezTo>
                  <a:cubicBezTo>
                    <a:pt x="10777" y="18420"/>
                    <a:pt x="10752" y="18395"/>
                    <a:pt x="10752" y="18345"/>
                  </a:cubicBezTo>
                  <a:cubicBezTo>
                    <a:pt x="10852" y="18294"/>
                    <a:pt x="10953" y="18244"/>
                    <a:pt x="11053" y="18169"/>
                  </a:cubicBezTo>
                  <a:cubicBezTo>
                    <a:pt x="11203" y="18069"/>
                    <a:pt x="11329" y="17969"/>
                    <a:pt x="11479" y="17843"/>
                  </a:cubicBezTo>
                  <a:cubicBezTo>
                    <a:pt x="11504" y="17868"/>
                    <a:pt x="11504" y="17893"/>
                    <a:pt x="11529" y="17893"/>
                  </a:cubicBezTo>
                  <a:cubicBezTo>
                    <a:pt x="11554" y="17944"/>
                    <a:pt x="11604" y="17994"/>
                    <a:pt x="11654" y="18044"/>
                  </a:cubicBezTo>
                  <a:cubicBezTo>
                    <a:pt x="11730" y="18144"/>
                    <a:pt x="11830" y="18219"/>
                    <a:pt x="11905" y="18319"/>
                  </a:cubicBezTo>
                  <a:cubicBezTo>
                    <a:pt x="12106" y="18495"/>
                    <a:pt x="12306" y="18645"/>
                    <a:pt x="12532" y="18796"/>
                  </a:cubicBezTo>
                  <a:cubicBezTo>
                    <a:pt x="12544" y="18804"/>
                    <a:pt x="12556" y="18807"/>
                    <a:pt x="12569" y="18807"/>
                  </a:cubicBezTo>
                  <a:cubicBezTo>
                    <a:pt x="12634" y="18807"/>
                    <a:pt x="12695" y="18709"/>
                    <a:pt x="12632" y="18645"/>
                  </a:cubicBezTo>
                  <a:cubicBezTo>
                    <a:pt x="12457" y="18470"/>
                    <a:pt x="12281" y="18294"/>
                    <a:pt x="12106" y="18119"/>
                  </a:cubicBezTo>
                  <a:cubicBezTo>
                    <a:pt x="12030" y="18044"/>
                    <a:pt x="11930" y="17944"/>
                    <a:pt x="11855" y="17843"/>
                  </a:cubicBezTo>
                  <a:cubicBezTo>
                    <a:pt x="11805" y="17818"/>
                    <a:pt x="11780" y="17768"/>
                    <a:pt x="11730" y="17718"/>
                  </a:cubicBezTo>
                  <a:cubicBezTo>
                    <a:pt x="11730" y="17693"/>
                    <a:pt x="11705" y="17693"/>
                    <a:pt x="11705" y="17668"/>
                  </a:cubicBezTo>
                  <a:cubicBezTo>
                    <a:pt x="11980" y="17467"/>
                    <a:pt x="12256" y="17217"/>
                    <a:pt x="12507" y="16991"/>
                  </a:cubicBezTo>
                  <a:cubicBezTo>
                    <a:pt x="12757" y="17217"/>
                    <a:pt x="13058" y="17367"/>
                    <a:pt x="13384" y="17442"/>
                  </a:cubicBezTo>
                  <a:cubicBezTo>
                    <a:pt x="13484" y="17442"/>
                    <a:pt x="13509" y="17317"/>
                    <a:pt x="13409" y="17292"/>
                  </a:cubicBezTo>
                  <a:cubicBezTo>
                    <a:pt x="13133" y="17217"/>
                    <a:pt x="12883" y="17041"/>
                    <a:pt x="12682" y="16841"/>
                  </a:cubicBezTo>
                  <a:cubicBezTo>
                    <a:pt x="12807" y="16715"/>
                    <a:pt x="12958" y="16590"/>
                    <a:pt x="13083" y="16465"/>
                  </a:cubicBezTo>
                  <a:close/>
                  <a:moveTo>
                    <a:pt x="14487" y="17392"/>
                  </a:moveTo>
                  <a:cubicBezTo>
                    <a:pt x="14662" y="17517"/>
                    <a:pt x="14787" y="17693"/>
                    <a:pt x="14762" y="17918"/>
                  </a:cubicBezTo>
                  <a:cubicBezTo>
                    <a:pt x="14712" y="18269"/>
                    <a:pt x="14386" y="18645"/>
                    <a:pt x="14186" y="18921"/>
                  </a:cubicBezTo>
                  <a:cubicBezTo>
                    <a:pt x="13960" y="19197"/>
                    <a:pt x="13685" y="19472"/>
                    <a:pt x="13409" y="19698"/>
                  </a:cubicBezTo>
                  <a:cubicBezTo>
                    <a:pt x="12939" y="20066"/>
                    <a:pt x="12353" y="20467"/>
                    <a:pt x="11758" y="20467"/>
                  </a:cubicBezTo>
                  <a:cubicBezTo>
                    <a:pt x="11623" y="20467"/>
                    <a:pt x="11488" y="20446"/>
                    <a:pt x="11354" y="20400"/>
                  </a:cubicBezTo>
                  <a:cubicBezTo>
                    <a:pt x="12005" y="20249"/>
                    <a:pt x="12632" y="19873"/>
                    <a:pt x="13133" y="19422"/>
                  </a:cubicBezTo>
                  <a:cubicBezTo>
                    <a:pt x="13760" y="18896"/>
                    <a:pt x="14236" y="18169"/>
                    <a:pt x="14487" y="17392"/>
                  </a:cubicBezTo>
                  <a:close/>
                  <a:moveTo>
                    <a:pt x="9340" y="1"/>
                  </a:moveTo>
                  <a:cubicBezTo>
                    <a:pt x="8772" y="1"/>
                    <a:pt x="8224" y="161"/>
                    <a:pt x="7820" y="625"/>
                  </a:cubicBezTo>
                  <a:cubicBezTo>
                    <a:pt x="7093" y="1427"/>
                    <a:pt x="7143" y="2580"/>
                    <a:pt x="7494" y="3532"/>
                  </a:cubicBezTo>
                  <a:cubicBezTo>
                    <a:pt x="7342" y="3524"/>
                    <a:pt x="7189" y="3520"/>
                    <a:pt x="7035" y="3520"/>
                  </a:cubicBezTo>
                  <a:cubicBezTo>
                    <a:pt x="5350" y="3520"/>
                    <a:pt x="3636" y="4025"/>
                    <a:pt x="2281" y="5036"/>
                  </a:cubicBezTo>
                  <a:cubicBezTo>
                    <a:pt x="1504" y="5613"/>
                    <a:pt x="903" y="6339"/>
                    <a:pt x="527" y="7267"/>
                  </a:cubicBezTo>
                  <a:cubicBezTo>
                    <a:pt x="151" y="8244"/>
                    <a:pt x="50" y="9347"/>
                    <a:pt x="50" y="10375"/>
                  </a:cubicBezTo>
                  <a:cubicBezTo>
                    <a:pt x="0" y="12455"/>
                    <a:pt x="426" y="14660"/>
                    <a:pt x="1479" y="16465"/>
                  </a:cubicBezTo>
                  <a:cubicBezTo>
                    <a:pt x="2431" y="18094"/>
                    <a:pt x="3960" y="19222"/>
                    <a:pt x="5840" y="19472"/>
                  </a:cubicBezTo>
                  <a:cubicBezTo>
                    <a:pt x="6149" y="19514"/>
                    <a:pt x="6459" y="19534"/>
                    <a:pt x="6769" y="19534"/>
                  </a:cubicBezTo>
                  <a:cubicBezTo>
                    <a:pt x="7766" y="19534"/>
                    <a:pt x="8757" y="19323"/>
                    <a:pt x="9675" y="18921"/>
                  </a:cubicBezTo>
                  <a:cubicBezTo>
                    <a:pt x="10078" y="19870"/>
                    <a:pt x="10840" y="20770"/>
                    <a:pt x="11828" y="20770"/>
                  </a:cubicBezTo>
                  <a:cubicBezTo>
                    <a:pt x="12067" y="20770"/>
                    <a:pt x="12318" y="20717"/>
                    <a:pt x="12582" y="20600"/>
                  </a:cubicBezTo>
                  <a:cubicBezTo>
                    <a:pt x="13233" y="20299"/>
                    <a:pt x="13810" y="19848"/>
                    <a:pt x="14286" y="19322"/>
                  </a:cubicBezTo>
                  <a:cubicBezTo>
                    <a:pt x="14487" y="19046"/>
                    <a:pt x="14712" y="18771"/>
                    <a:pt x="14863" y="18495"/>
                  </a:cubicBezTo>
                  <a:cubicBezTo>
                    <a:pt x="15038" y="18219"/>
                    <a:pt x="15163" y="17893"/>
                    <a:pt x="15063" y="17593"/>
                  </a:cubicBezTo>
                  <a:cubicBezTo>
                    <a:pt x="14938" y="17292"/>
                    <a:pt x="14662" y="17091"/>
                    <a:pt x="14386" y="16916"/>
                  </a:cubicBezTo>
                  <a:cubicBezTo>
                    <a:pt x="14061" y="16715"/>
                    <a:pt x="13685" y="16415"/>
                    <a:pt x="13309" y="16264"/>
                  </a:cubicBezTo>
                  <a:cubicBezTo>
                    <a:pt x="14186" y="15462"/>
                    <a:pt x="15063" y="14710"/>
                    <a:pt x="16141" y="14184"/>
                  </a:cubicBezTo>
                  <a:cubicBezTo>
                    <a:pt x="16789" y="13868"/>
                    <a:pt x="17481" y="13696"/>
                    <a:pt x="18181" y="13696"/>
                  </a:cubicBezTo>
                  <a:cubicBezTo>
                    <a:pt x="18536" y="13696"/>
                    <a:pt x="18894" y="13740"/>
                    <a:pt x="19249" y="13833"/>
                  </a:cubicBezTo>
                  <a:cubicBezTo>
                    <a:pt x="20251" y="14084"/>
                    <a:pt x="21178" y="14585"/>
                    <a:pt x="22081" y="15061"/>
                  </a:cubicBezTo>
                  <a:cubicBezTo>
                    <a:pt x="22507" y="15287"/>
                    <a:pt x="22958" y="15487"/>
                    <a:pt x="23409" y="15663"/>
                  </a:cubicBezTo>
                  <a:lnTo>
                    <a:pt x="23509" y="15663"/>
                  </a:lnTo>
                  <a:cubicBezTo>
                    <a:pt x="23545" y="15710"/>
                    <a:pt x="23597" y="15735"/>
                    <a:pt x="23653" y="15735"/>
                  </a:cubicBezTo>
                  <a:cubicBezTo>
                    <a:pt x="23715" y="15735"/>
                    <a:pt x="23782" y="15704"/>
                    <a:pt x="23835" y="15638"/>
                  </a:cubicBezTo>
                  <a:cubicBezTo>
                    <a:pt x="24787" y="14034"/>
                    <a:pt x="24812" y="12229"/>
                    <a:pt x="24662" y="10425"/>
                  </a:cubicBezTo>
                  <a:cubicBezTo>
                    <a:pt x="24562" y="9071"/>
                    <a:pt x="24136" y="7091"/>
                    <a:pt x="22657" y="6590"/>
                  </a:cubicBezTo>
                  <a:cubicBezTo>
                    <a:pt x="22644" y="6586"/>
                    <a:pt x="22630" y="6584"/>
                    <a:pt x="22618" y="6584"/>
                  </a:cubicBezTo>
                  <a:cubicBezTo>
                    <a:pt x="22558" y="6584"/>
                    <a:pt x="22507" y="6628"/>
                    <a:pt x="22507" y="6690"/>
                  </a:cubicBezTo>
                  <a:cubicBezTo>
                    <a:pt x="21651" y="8080"/>
                    <a:pt x="20395" y="10090"/>
                    <a:pt x="18612" y="10090"/>
                  </a:cubicBezTo>
                  <a:cubicBezTo>
                    <a:pt x="18305" y="10090"/>
                    <a:pt x="17983" y="10031"/>
                    <a:pt x="17645" y="9898"/>
                  </a:cubicBezTo>
                  <a:cubicBezTo>
                    <a:pt x="16667" y="9497"/>
                    <a:pt x="15865" y="8620"/>
                    <a:pt x="15088" y="7918"/>
                  </a:cubicBezTo>
                  <a:cubicBezTo>
                    <a:pt x="14436" y="7292"/>
                    <a:pt x="13810" y="6665"/>
                    <a:pt x="13133" y="6064"/>
                  </a:cubicBezTo>
                  <a:cubicBezTo>
                    <a:pt x="13810" y="5312"/>
                    <a:pt x="14487" y="4435"/>
                    <a:pt x="14562" y="3357"/>
                  </a:cubicBezTo>
                  <a:cubicBezTo>
                    <a:pt x="14612" y="2405"/>
                    <a:pt x="14086" y="1653"/>
                    <a:pt x="13284" y="1177"/>
                  </a:cubicBezTo>
                  <a:cubicBezTo>
                    <a:pt x="12457" y="675"/>
                    <a:pt x="11429" y="425"/>
                    <a:pt x="10477" y="174"/>
                  </a:cubicBezTo>
                  <a:cubicBezTo>
                    <a:pt x="10114" y="73"/>
                    <a:pt x="9722" y="1"/>
                    <a:pt x="934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51" name="Google Shape;7751;p52"/>
            <p:cNvSpPr/>
            <p:nvPr/>
          </p:nvSpPr>
          <p:spPr>
            <a:xfrm>
              <a:off x="3065149" y="2615970"/>
              <a:ext cx="84988" cy="363763"/>
            </a:xfrm>
            <a:custGeom>
              <a:avLst/>
              <a:gdLst/>
              <a:ahLst/>
              <a:cxnLst/>
              <a:rect l="l" t="t" r="r" b="b"/>
              <a:pathLst>
                <a:path w="1956" h="8372" extrusionOk="0">
                  <a:moveTo>
                    <a:pt x="251" y="1"/>
                  </a:moveTo>
                  <a:cubicBezTo>
                    <a:pt x="176" y="176"/>
                    <a:pt x="101" y="377"/>
                    <a:pt x="0" y="552"/>
                  </a:cubicBezTo>
                  <a:cubicBezTo>
                    <a:pt x="853" y="1530"/>
                    <a:pt x="1354" y="2933"/>
                    <a:pt x="1504" y="4211"/>
                  </a:cubicBezTo>
                  <a:cubicBezTo>
                    <a:pt x="1579" y="4913"/>
                    <a:pt x="1579" y="5590"/>
                    <a:pt x="1479" y="6292"/>
                  </a:cubicBezTo>
                  <a:cubicBezTo>
                    <a:pt x="1454" y="6642"/>
                    <a:pt x="1379" y="6968"/>
                    <a:pt x="1279" y="7319"/>
                  </a:cubicBezTo>
                  <a:cubicBezTo>
                    <a:pt x="1178" y="7620"/>
                    <a:pt x="1103" y="7996"/>
                    <a:pt x="903" y="8272"/>
                  </a:cubicBezTo>
                  <a:cubicBezTo>
                    <a:pt x="978" y="8297"/>
                    <a:pt x="1053" y="8322"/>
                    <a:pt x="1128" y="8372"/>
                  </a:cubicBezTo>
                  <a:lnTo>
                    <a:pt x="1153" y="8372"/>
                  </a:lnTo>
                  <a:cubicBezTo>
                    <a:pt x="1504" y="7720"/>
                    <a:pt x="1755" y="6993"/>
                    <a:pt x="1855" y="6241"/>
                  </a:cubicBezTo>
                  <a:cubicBezTo>
                    <a:pt x="1955" y="5439"/>
                    <a:pt x="1905" y="4587"/>
                    <a:pt x="1880" y="3785"/>
                  </a:cubicBezTo>
                  <a:cubicBezTo>
                    <a:pt x="1830" y="2983"/>
                    <a:pt x="1730" y="2156"/>
                    <a:pt x="1404" y="1429"/>
                  </a:cubicBezTo>
                  <a:cubicBezTo>
                    <a:pt x="1128" y="828"/>
                    <a:pt x="727" y="402"/>
                    <a:pt x="251" y="1"/>
                  </a:cubicBezTo>
                  <a:close/>
                </a:path>
              </a:pathLst>
            </a:custGeom>
            <a:solidFill>
              <a:srgbClr val="00248C"/>
            </a:solidFill>
            <a:ln>
              <a:noFill/>
            </a:ln>
          </p:spPr>
          <p:txBody>
            <a:bodyPr spcFirstLastPara="1" wrap="square" lIns="114998" tIns="114998" rIns="114998" bIns="114998" anchor="ctr" anchorCtr="0">
              <a:noAutofit/>
            </a:bodyPr>
            <a:lstStyle/>
            <a:p>
              <a:endParaRPr sz="1761"/>
            </a:p>
          </p:txBody>
        </p:sp>
        <p:sp>
          <p:nvSpPr>
            <p:cNvPr id="7752" name="Google Shape;7752;p52"/>
            <p:cNvSpPr/>
            <p:nvPr/>
          </p:nvSpPr>
          <p:spPr>
            <a:xfrm>
              <a:off x="3025958" y="2646472"/>
              <a:ext cx="95851" cy="324572"/>
            </a:xfrm>
            <a:custGeom>
              <a:avLst/>
              <a:gdLst/>
              <a:ahLst/>
              <a:cxnLst/>
              <a:rect l="l" t="t" r="r" b="b"/>
              <a:pathLst>
                <a:path w="2206" h="7470" extrusionOk="0">
                  <a:moveTo>
                    <a:pt x="827" y="1"/>
                  </a:moveTo>
                  <a:cubicBezTo>
                    <a:pt x="727" y="201"/>
                    <a:pt x="627" y="377"/>
                    <a:pt x="526" y="552"/>
                  </a:cubicBezTo>
                  <a:cubicBezTo>
                    <a:pt x="351" y="803"/>
                    <a:pt x="176" y="1028"/>
                    <a:pt x="0" y="1254"/>
                  </a:cubicBezTo>
                  <a:cubicBezTo>
                    <a:pt x="25" y="1254"/>
                    <a:pt x="50" y="1279"/>
                    <a:pt x="75" y="1304"/>
                  </a:cubicBezTo>
                  <a:cubicBezTo>
                    <a:pt x="1228" y="2858"/>
                    <a:pt x="1504" y="5239"/>
                    <a:pt x="526" y="6968"/>
                  </a:cubicBezTo>
                  <a:cubicBezTo>
                    <a:pt x="877" y="7143"/>
                    <a:pt x="1228" y="7319"/>
                    <a:pt x="1579" y="7469"/>
                  </a:cubicBezTo>
                  <a:cubicBezTo>
                    <a:pt x="1629" y="7143"/>
                    <a:pt x="1805" y="6843"/>
                    <a:pt x="1880" y="6542"/>
                  </a:cubicBezTo>
                  <a:cubicBezTo>
                    <a:pt x="1980" y="6216"/>
                    <a:pt x="2055" y="5890"/>
                    <a:pt x="2105" y="5565"/>
                  </a:cubicBezTo>
                  <a:cubicBezTo>
                    <a:pt x="2206" y="4913"/>
                    <a:pt x="2206" y="4261"/>
                    <a:pt x="2131" y="3635"/>
                  </a:cubicBezTo>
                  <a:cubicBezTo>
                    <a:pt x="2080" y="2958"/>
                    <a:pt x="1930" y="2306"/>
                    <a:pt x="1679" y="1680"/>
                  </a:cubicBezTo>
                  <a:cubicBezTo>
                    <a:pt x="1479" y="1078"/>
                    <a:pt x="1153" y="552"/>
                    <a:pt x="82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53" name="Google Shape;7753;p52"/>
            <p:cNvSpPr/>
            <p:nvPr/>
          </p:nvSpPr>
          <p:spPr>
            <a:xfrm>
              <a:off x="2996543" y="2706388"/>
              <a:ext cx="69737" cy="238497"/>
            </a:xfrm>
            <a:custGeom>
              <a:avLst/>
              <a:gdLst/>
              <a:ahLst/>
              <a:cxnLst/>
              <a:rect l="l" t="t" r="r" b="b"/>
              <a:pathLst>
                <a:path w="1605" h="5489" extrusionOk="0">
                  <a:moveTo>
                    <a:pt x="552" y="0"/>
                  </a:moveTo>
                  <a:cubicBezTo>
                    <a:pt x="376" y="201"/>
                    <a:pt x="201" y="401"/>
                    <a:pt x="0" y="576"/>
                  </a:cubicBezTo>
                  <a:cubicBezTo>
                    <a:pt x="978" y="1905"/>
                    <a:pt x="1153" y="3734"/>
                    <a:pt x="552" y="5238"/>
                  </a:cubicBezTo>
                  <a:cubicBezTo>
                    <a:pt x="727" y="5338"/>
                    <a:pt x="878" y="5414"/>
                    <a:pt x="1053" y="5489"/>
                  </a:cubicBezTo>
                  <a:cubicBezTo>
                    <a:pt x="1404" y="4637"/>
                    <a:pt x="1604" y="3734"/>
                    <a:pt x="1554" y="2807"/>
                  </a:cubicBezTo>
                  <a:cubicBezTo>
                    <a:pt x="1479" y="1805"/>
                    <a:pt x="1128" y="852"/>
                    <a:pt x="552" y="50"/>
                  </a:cubicBezTo>
                  <a:cubicBezTo>
                    <a:pt x="552" y="25"/>
                    <a:pt x="552" y="25"/>
                    <a:pt x="552"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7754" name="Google Shape;7754;p52"/>
            <p:cNvSpPr/>
            <p:nvPr/>
          </p:nvSpPr>
          <p:spPr>
            <a:xfrm>
              <a:off x="2889831" y="2734673"/>
              <a:ext cx="143776" cy="194960"/>
            </a:xfrm>
            <a:custGeom>
              <a:avLst/>
              <a:gdLst/>
              <a:ahLst/>
              <a:cxnLst/>
              <a:rect l="l" t="t" r="r" b="b"/>
              <a:pathLst>
                <a:path w="3309" h="4487" extrusionOk="0">
                  <a:moveTo>
                    <a:pt x="2331" y="1"/>
                  </a:moveTo>
                  <a:cubicBezTo>
                    <a:pt x="1980" y="301"/>
                    <a:pt x="1554" y="552"/>
                    <a:pt x="1128" y="702"/>
                  </a:cubicBezTo>
                  <a:cubicBezTo>
                    <a:pt x="1479" y="1805"/>
                    <a:pt x="0" y="2582"/>
                    <a:pt x="76" y="3660"/>
                  </a:cubicBezTo>
                  <a:cubicBezTo>
                    <a:pt x="1028" y="3710"/>
                    <a:pt x="1905" y="4061"/>
                    <a:pt x="2757" y="4487"/>
                  </a:cubicBezTo>
                  <a:cubicBezTo>
                    <a:pt x="3309" y="2983"/>
                    <a:pt x="3133" y="1379"/>
                    <a:pt x="2331"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55" name="Google Shape;7755;p52"/>
            <p:cNvSpPr/>
            <p:nvPr/>
          </p:nvSpPr>
          <p:spPr>
            <a:xfrm>
              <a:off x="2833217" y="2756441"/>
              <a:ext cx="111102" cy="137259"/>
            </a:xfrm>
            <a:custGeom>
              <a:avLst/>
              <a:gdLst/>
              <a:ahLst/>
              <a:cxnLst/>
              <a:rect l="l" t="t" r="r" b="b"/>
              <a:pathLst>
                <a:path w="2557" h="3159" extrusionOk="0">
                  <a:moveTo>
                    <a:pt x="100" y="1"/>
                  </a:moveTo>
                  <a:cubicBezTo>
                    <a:pt x="50" y="252"/>
                    <a:pt x="0" y="502"/>
                    <a:pt x="0" y="778"/>
                  </a:cubicBezTo>
                  <a:cubicBezTo>
                    <a:pt x="0" y="1054"/>
                    <a:pt x="50" y="1329"/>
                    <a:pt x="125" y="1580"/>
                  </a:cubicBezTo>
                  <a:cubicBezTo>
                    <a:pt x="276" y="2131"/>
                    <a:pt x="526" y="2633"/>
                    <a:pt x="777" y="3159"/>
                  </a:cubicBezTo>
                  <a:cubicBezTo>
                    <a:pt x="852" y="3159"/>
                    <a:pt x="927" y="3134"/>
                    <a:pt x="1003" y="3134"/>
                  </a:cubicBezTo>
                  <a:cubicBezTo>
                    <a:pt x="1078" y="3134"/>
                    <a:pt x="1153" y="3134"/>
                    <a:pt x="1228" y="3159"/>
                  </a:cubicBezTo>
                  <a:cubicBezTo>
                    <a:pt x="1028" y="2081"/>
                    <a:pt x="2556" y="1329"/>
                    <a:pt x="2231" y="252"/>
                  </a:cubicBezTo>
                  <a:lnTo>
                    <a:pt x="2231" y="252"/>
                  </a:lnTo>
                  <a:cubicBezTo>
                    <a:pt x="1991" y="325"/>
                    <a:pt x="1738" y="363"/>
                    <a:pt x="1476" y="363"/>
                  </a:cubicBezTo>
                  <a:cubicBezTo>
                    <a:pt x="1108" y="363"/>
                    <a:pt x="721" y="287"/>
                    <a:pt x="326" y="126"/>
                  </a:cubicBezTo>
                  <a:cubicBezTo>
                    <a:pt x="251" y="76"/>
                    <a:pt x="175" y="26"/>
                    <a:pt x="100"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7756" name="Google Shape;7756;p52"/>
            <p:cNvSpPr/>
            <p:nvPr/>
          </p:nvSpPr>
          <p:spPr>
            <a:xfrm>
              <a:off x="2696004" y="2669326"/>
              <a:ext cx="160113" cy="271215"/>
            </a:xfrm>
            <a:custGeom>
              <a:avLst/>
              <a:gdLst/>
              <a:ahLst/>
              <a:cxnLst/>
              <a:rect l="l" t="t" r="r" b="b"/>
              <a:pathLst>
                <a:path w="3685" h="6242" extrusionOk="0">
                  <a:moveTo>
                    <a:pt x="802" y="1"/>
                  </a:moveTo>
                  <a:cubicBezTo>
                    <a:pt x="953" y="1003"/>
                    <a:pt x="351" y="2081"/>
                    <a:pt x="201" y="3034"/>
                  </a:cubicBezTo>
                  <a:cubicBezTo>
                    <a:pt x="0" y="4211"/>
                    <a:pt x="426" y="5264"/>
                    <a:pt x="1078" y="6242"/>
                  </a:cubicBezTo>
                  <a:cubicBezTo>
                    <a:pt x="1880" y="5715"/>
                    <a:pt x="2732" y="5314"/>
                    <a:pt x="3684" y="5189"/>
                  </a:cubicBezTo>
                  <a:cubicBezTo>
                    <a:pt x="3409" y="4663"/>
                    <a:pt x="3183" y="4136"/>
                    <a:pt x="3033" y="3585"/>
                  </a:cubicBezTo>
                  <a:cubicBezTo>
                    <a:pt x="2907" y="3059"/>
                    <a:pt x="2857" y="2432"/>
                    <a:pt x="3133" y="1931"/>
                  </a:cubicBezTo>
                  <a:cubicBezTo>
                    <a:pt x="2406" y="1530"/>
                    <a:pt x="1780" y="928"/>
                    <a:pt x="1178" y="377"/>
                  </a:cubicBezTo>
                  <a:cubicBezTo>
                    <a:pt x="1053" y="252"/>
                    <a:pt x="927" y="126"/>
                    <a:pt x="80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57" name="Google Shape;7757;p52"/>
            <p:cNvSpPr/>
            <p:nvPr/>
          </p:nvSpPr>
          <p:spPr>
            <a:xfrm>
              <a:off x="2584904" y="3072272"/>
              <a:ext cx="149251" cy="133609"/>
            </a:xfrm>
            <a:custGeom>
              <a:avLst/>
              <a:gdLst/>
              <a:ahLst/>
              <a:cxnLst/>
              <a:rect l="l" t="t" r="r" b="b"/>
              <a:pathLst>
                <a:path w="3435" h="3075" extrusionOk="0">
                  <a:moveTo>
                    <a:pt x="3134" y="0"/>
                  </a:moveTo>
                  <a:cubicBezTo>
                    <a:pt x="2883" y="777"/>
                    <a:pt x="2407" y="1504"/>
                    <a:pt x="1780" y="2030"/>
                  </a:cubicBezTo>
                  <a:cubicBezTo>
                    <a:pt x="1279" y="2481"/>
                    <a:pt x="652" y="2857"/>
                    <a:pt x="1" y="3008"/>
                  </a:cubicBezTo>
                  <a:cubicBezTo>
                    <a:pt x="135" y="3054"/>
                    <a:pt x="270" y="3075"/>
                    <a:pt x="405" y="3075"/>
                  </a:cubicBezTo>
                  <a:cubicBezTo>
                    <a:pt x="1000" y="3075"/>
                    <a:pt x="1586" y="2674"/>
                    <a:pt x="2056" y="2306"/>
                  </a:cubicBezTo>
                  <a:cubicBezTo>
                    <a:pt x="2332" y="2080"/>
                    <a:pt x="2607" y="1805"/>
                    <a:pt x="2833" y="1529"/>
                  </a:cubicBezTo>
                  <a:cubicBezTo>
                    <a:pt x="3033" y="1253"/>
                    <a:pt x="3359" y="877"/>
                    <a:pt x="3409" y="526"/>
                  </a:cubicBezTo>
                  <a:cubicBezTo>
                    <a:pt x="3434" y="301"/>
                    <a:pt x="3309" y="125"/>
                    <a:pt x="3134" y="0"/>
                  </a:cubicBezTo>
                  <a:close/>
                </a:path>
              </a:pathLst>
            </a:custGeom>
            <a:solidFill>
              <a:srgbClr val="00248C"/>
            </a:solidFill>
            <a:ln>
              <a:noFill/>
            </a:ln>
          </p:spPr>
          <p:txBody>
            <a:bodyPr spcFirstLastPara="1" wrap="square" lIns="114998" tIns="114998" rIns="114998" bIns="114998" anchor="ctr" anchorCtr="0">
              <a:noAutofit/>
            </a:bodyPr>
            <a:lstStyle/>
            <a:p>
              <a:endParaRPr sz="1761"/>
            </a:p>
          </p:txBody>
        </p:sp>
        <p:sp>
          <p:nvSpPr>
            <p:cNvPr id="7758" name="Google Shape;7758;p52"/>
            <p:cNvSpPr/>
            <p:nvPr/>
          </p:nvSpPr>
          <p:spPr>
            <a:xfrm>
              <a:off x="2606673" y="2577866"/>
              <a:ext cx="129655" cy="459614"/>
            </a:xfrm>
            <a:custGeom>
              <a:avLst/>
              <a:gdLst/>
              <a:ahLst/>
              <a:cxnLst/>
              <a:rect l="l" t="t" r="r" b="b"/>
              <a:pathLst>
                <a:path w="2984" h="10578" extrusionOk="0">
                  <a:moveTo>
                    <a:pt x="527" y="1"/>
                  </a:moveTo>
                  <a:cubicBezTo>
                    <a:pt x="878" y="1103"/>
                    <a:pt x="928" y="2306"/>
                    <a:pt x="753" y="3459"/>
                  </a:cubicBezTo>
                  <a:cubicBezTo>
                    <a:pt x="853" y="3434"/>
                    <a:pt x="953" y="3434"/>
                    <a:pt x="1054" y="3434"/>
                  </a:cubicBezTo>
                  <a:cubicBezTo>
                    <a:pt x="1129" y="3434"/>
                    <a:pt x="1179" y="3484"/>
                    <a:pt x="1204" y="3560"/>
                  </a:cubicBezTo>
                  <a:cubicBezTo>
                    <a:pt x="1354" y="4061"/>
                    <a:pt x="1430" y="4612"/>
                    <a:pt x="1354" y="5139"/>
                  </a:cubicBezTo>
                  <a:cubicBezTo>
                    <a:pt x="1304" y="5640"/>
                    <a:pt x="1179" y="6166"/>
                    <a:pt x="928" y="6592"/>
                  </a:cubicBezTo>
                  <a:cubicBezTo>
                    <a:pt x="724" y="6887"/>
                    <a:pt x="480" y="6997"/>
                    <a:pt x="194" y="6997"/>
                  </a:cubicBezTo>
                  <a:cubicBezTo>
                    <a:pt x="164" y="6997"/>
                    <a:pt x="133" y="6996"/>
                    <a:pt x="101" y="6993"/>
                  </a:cubicBezTo>
                  <a:cubicBezTo>
                    <a:pt x="76" y="7570"/>
                    <a:pt x="1" y="8121"/>
                    <a:pt x="51" y="8672"/>
                  </a:cubicBezTo>
                  <a:cubicBezTo>
                    <a:pt x="76" y="8998"/>
                    <a:pt x="126" y="9324"/>
                    <a:pt x="227" y="9625"/>
                  </a:cubicBezTo>
                  <a:cubicBezTo>
                    <a:pt x="252" y="9800"/>
                    <a:pt x="302" y="9951"/>
                    <a:pt x="352" y="10101"/>
                  </a:cubicBezTo>
                  <a:cubicBezTo>
                    <a:pt x="402" y="10251"/>
                    <a:pt x="502" y="10402"/>
                    <a:pt x="502" y="10552"/>
                  </a:cubicBezTo>
                  <a:cubicBezTo>
                    <a:pt x="502" y="10552"/>
                    <a:pt x="477" y="10552"/>
                    <a:pt x="477" y="10577"/>
                  </a:cubicBezTo>
                  <a:cubicBezTo>
                    <a:pt x="703" y="10352"/>
                    <a:pt x="928" y="10151"/>
                    <a:pt x="1154" y="9951"/>
                  </a:cubicBezTo>
                  <a:cubicBezTo>
                    <a:pt x="1730" y="9424"/>
                    <a:pt x="2332" y="8898"/>
                    <a:pt x="2983" y="8447"/>
                  </a:cubicBezTo>
                  <a:cubicBezTo>
                    <a:pt x="2207" y="7720"/>
                    <a:pt x="1881" y="6542"/>
                    <a:pt x="1931" y="5514"/>
                  </a:cubicBezTo>
                  <a:cubicBezTo>
                    <a:pt x="1956" y="4888"/>
                    <a:pt x="2156" y="4311"/>
                    <a:pt x="2357" y="3710"/>
                  </a:cubicBezTo>
                  <a:cubicBezTo>
                    <a:pt x="2532" y="3058"/>
                    <a:pt x="2633" y="2482"/>
                    <a:pt x="2557" y="1830"/>
                  </a:cubicBezTo>
                  <a:cubicBezTo>
                    <a:pt x="2081" y="1354"/>
                    <a:pt x="1580" y="903"/>
                    <a:pt x="1079" y="452"/>
                  </a:cubicBezTo>
                  <a:cubicBezTo>
                    <a:pt x="903" y="301"/>
                    <a:pt x="728" y="151"/>
                    <a:pt x="527"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7759" name="Google Shape;7759;p52"/>
            <p:cNvSpPr/>
            <p:nvPr/>
          </p:nvSpPr>
          <p:spPr>
            <a:xfrm>
              <a:off x="2520686" y="3031952"/>
              <a:ext cx="193874" cy="165588"/>
            </a:xfrm>
            <a:custGeom>
              <a:avLst/>
              <a:gdLst/>
              <a:ahLst/>
              <a:cxnLst/>
              <a:rect l="l" t="t" r="r" b="b"/>
              <a:pathLst>
                <a:path w="4462" h="3811" extrusionOk="0">
                  <a:moveTo>
                    <a:pt x="3208" y="1"/>
                  </a:moveTo>
                  <a:cubicBezTo>
                    <a:pt x="3083" y="126"/>
                    <a:pt x="2932" y="251"/>
                    <a:pt x="2807" y="377"/>
                  </a:cubicBezTo>
                  <a:cubicBezTo>
                    <a:pt x="3008" y="577"/>
                    <a:pt x="3258" y="753"/>
                    <a:pt x="3534" y="828"/>
                  </a:cubicBezTo>
                  <a:cubicBezTo>
                    <a:pt x="3634" y="853"/>
                    <a:pt x="3609" y="978"/>
                    <a:pt x="3509" y="978"/>
                  </a:cubicBezTo>
                  <a:cubicBezTo>
                    <a:pt x="3183" y="903"/>
                    <a:pt x="2882" y="753"/>
                    <a:pt x="2632" y="527"/>
                  </a:cubicBezTo>
                  <a:cubicBezTo>
                    <a:pt x="2381" y="753"/>
                    <a:pt x="2105" y="1003"/>
                    <a:pt x="1830" y="1204"/>
                  </a:cubicBezTo>
                  <a:cubicBezTo>
                    <a:pt x="1830" y="1229"/>
                    <a:pt x="1855" y="1229"/>
                    <a:pt x="1855" y="1254"/>
                  </a:cubicBezTo>
                  <a:cubicBezTo>
                    <a:pt x="1905" y="1304"/>
                    <a:pt x="1930" y="1354"/>
                    <a:pt x="1980" y="1379"/>
                  </a:cubicBezTo>
                  <a:cubicBezTo>
                    <a:pt x="2055" y="1480"/>
                    <a:pt x="2155" y="1580"/>
                    <a:pt x="2231" y="1655"/>
                  </a:cubicBezTo>
                  <a:cubicBezTo>
                    <a:pt x="2406" y="1830"/>
                    <a:pt x="2582" y="2006"/>
                    <a:pt x="2757" y="2181"/>
                  </a:cubicBezTo>
                  <a:cubicBezTo>
                    <a:pt x="2820" y="2245"/>
                    <a:pt x="2759" y="2343"/>
                    <a:pt x="2694" y="2343"/>
                  </a:cubicBezTo>
                  <a:cubicBezTo>
                    <a:pt x="2681" y="2343"/>
                    <a:pt x="2669" y="2340"/>
                    <a:pt x="2657" y="2332"/>
                  </a:cubicBezTo>
                  <a:cubicBezTo>
                    <a:pt x="2431" y="2181"/>
                    <a:pt x="2231" y="2031"/>
                    <a:pt x="2030" y="1855"/>
                  </a:cubicBezTo>
                  <a:cubicBezTo>
                    <a:pt x="1955" y="1755"/>
                    <a:pt x="1855" y="1680"/>
                    <a:pt x="1779" y="1580"/>
                  </a:cubicBezTo>
                  <a:cubicBezTo>
                    <a:pt x="1729" y="1530"/>
                    <a:pt x="1679" y="1480"/>
                    <a:pt x="1654" y="1429"/>
                  </a:cubicBezTo>
                  <a:cubicBezTo>
                    <a:pt x="1629" y="1429"/>
                    <a:pt x="1629" y="1404"/>
                    <a:pt x="1604" y="1379"/>
                  </a:cubicBezTo>
                  <a:cubicBezTo>
                    <a:pt x="1454" y="1505"/>
                    <a:pt x="1328" y="1605"/>
                    <a:pt x="1178" y="1705"/>
                  </a:cubicBezTo>
                  <a:cubicBezTo>
                    <a:pt x="1078" y="1780"/>
                    <a:pt x="977" y="1830"/>
                    <a:pt x="877" y="1881"/>
                  </a:cubicBezTo>
                  <a:cubicBezTo>
                    <a:pt x="877" y="1931"/>
                    <a:pt x="902" y="1956"/>
                    <a:pt x="902" y="1981"/>
                  </a:cubicBezTo>
                  <a:cubicBezTo>
                    <a:pt x="927" y="2056"/>
                    <a:pt x="977" y="2131"/>
                    <a:pt x="1028" y="2206"/>
                  </a:cubicBezTo>
                  <a:cubicBezTo>
                    <a:pt x="1103" y="2357"/>
                    <a:pt x="1228" y="2507"/>
                    <a:pt x="1378" y="2607"/>
                  </a:cubicBezTo>
                  <a:cubicBezTo>
                    <a:pt x="1446" y="2652"/>
                    <a:pt x="1393" y="2737"/>
                    <a:pt x="1328" y="2737"/>
                  </a:cubicBezTo>
                  <a:cubicBezTo>
                    <a:pt x="1320" y="2737"/>
                    <a:pt x="1311" y="2735"/>
                    <a:pt x="1303" y="2733"/>
                  </a:cubicBezTo>
                  <a:cubicBezTo>
                    <a:pt x="1128" y="2632"/>
                    <a:pt x="977" y="2482"/>
                    <a:pt x="852" y="2307"/>
                  </a:cubicBezTo>
                  <a:cubicBezTo>
                    <a:pt x="802" y="2231"/>
                    <a:pt x="752" y="2131"/>
                    <a:pt x="702" y="2031"/>
                  </a:cubicBezTo>
                  <a:cubicBezTo>
                    <a:pt x="702" y="2031"/>
                    <a:pt x="702" y="2006"/>
                    <a:pt x="702" y="2006"/>
                  </a:cubicBezTo>
                  <a:cubicBezTo>
                    <a:pt x="476" y="2131"/>
                    <a:pt x="251" y="2256"/>
                    <a:pt x="0" y="2382"/>
                  </a:cubicBezTo>
                  <a:cubicBezTo>
                    <a:pt x="326" y="2908"/>
                    <a:pt x="652" y="3485"/>
                    <a:pt x="1203" y="3810"/>
                  </a:cubicBezTo>
                  <a:cubicBezTo>
                    <a:pt x="1905" y="3560"/>
                    <a:pt x="2556" y="3284"/>
                    <a:pt x="3108" y="2783"/>
                  </a:cubicBezTo>
                  <a:cubicBezTo>
                    <a:pt x="3709" y="2256"/>
                    <a:pt x="4135" y="1605"/>
                    <a:pt x="4386" y="878"/>
                  </a:cubicBezTo>
                  <a:cubicBezTo>
                    <a:pt x="4411" y="828"/>
                    <a:pt x="4411" y="803"/>
                    <a:pt x="4461" y="803"/>
                  </a:cubicBezTo>
                  <a:cubicBezTo>
                    <a:pt x="4361" y="728"/>
                    <a:pt x="4261" y="678"/>
                    <a:pt x="4186" y="627"/>
                  </a:cubicBezTo>
                  <a:cubicBezTo>
                    <a:pt x="3885" y="427"/>
                    <a:pt x="3484" y="251"/>
                    <a:pt x="3208"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60" name="Google Shape;7760;p52"/>
            <p:cNvSpPr/>
            <p:nvPr/>
          </p:nvSpPr>
          <p:spPr>
            <a:xfrm>
              <a:off x="2435743" y="2329685"/>
              <a:ext cx="273344" cy="123007"/>
            </a:xfrm>
            <a:custGeom>
              <a:avLst/>
              <a:gdLst/>
              <a:ahLst/>
              <a:cxnLst/>
              <a:rect l="l" t="t" r="r" b="b"/>
              <a:pathLst>
                <a:path w="6291" h="2831" extrusionOk="0">
                  <a:moveTo>
                    <a:pt x="1430" y="0"/>
                  </a:moveTo>
                  <a:cubicBezTo>
                    <a:pt x="1121" y="0"/>
                    <a:pt x="823" y="56"/>
                    <a:pt x="552" y="199"/>
                  </a:cubicBezTo>
                  <a:cubicBezTo>
                    <a:pt x="301" y="324"/>
                    <a:pt x="125" y="500"/>
                    <a:pt x="0" y="700"/>
                  </a:cubicBezTo>
                  <a:cubicBezTo>
                    <a:pt x="476" y="525"/>
                    <a:pt x="1053" y="500"/>
                    <a:pt x="1529" y="500"/>
                  </a:cubicBezTo>
                  <a:cubicBezTo>
                    <a:pt x="2156" y="525"/>
                    <a:pt x="2782" y="650"/>
                    <a:pt x="3359" y="825"/>
                  </a:cubicBezTo>
                  <a:cubicBezTo>
                    <a:pt x="4461" y="1201"/>
                    <a:pt x="5614" y="1878"/>
                    <a:pt x="6291" y="2830"/>
                  </a:cubicBezTo>
                  <a:cubicBezTo>
                    <a:pt x="6291" y="2680"/>
                    <a:pt x="6266" y="2505"/>
                    <a:pt x="6216" y="2329"/>
                  </a:cubicBezTo>
                  <a:cubicBezTo>
                    <a:pt x="5915" y="1327"/>
                    <a:pt x="4812" y="926"/>
                    <a:pt x="3885" y="625"/>
                  </a:cubicBezTo>
                  <a:cubicBezTo>
                    <a:pt x="3172" y="406"/>
                    <a:pt x="2260" y="0"/>
                    <a:pt x="143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61" name="Google Shape;7761;p52"/>
            <p:cNvSpPr/>
            <p:nvPr/>
          </p:nvSpPr>
          <p:spPr>
            <a:xfrm>
              <a:off x="2415018" y="2362098"/>
              <a:ext cx="294070" cy="209299"/>
            </a:xfrm>
            <a:custGeom>
              <a:avLst/>
              <a:gdLst/>
              <a:ahLst/>
              <a:cxnLst/>
              <a:rect l="l" t="t" r="r" b="b"/>
              <a:pathLst>
                <a:path w="6768" h="4817" extrusionOk="0">
                  <a:moveTo>
                    <a:pt x="1765" y="1"/>
                  </a:moveTo>
                  <a:cubicBezTo>
                    <a:pt x="1290" y="1"/>
                    <a:pt x="831" y="109"/>
                    <a:pt x="352" y="155"/>
                  </a:cubicBezTo>
                  <a:cubicBezTo>
                    <a:pt x="1" y="831"/>
                    <a:pt x="126" y="1759"/>
                    <a:pt x="352" y="2510"/>
                  </a:cubicBezTo>
                  <a:cubicBezTo>
                    <a:pt x="728" y="2536"/>
                    <a:pt x="1104" y="2611"/>
                    <a:pt x="1455" y="2686"/>
                  </a:cubicBezTo>
                  <a:cubicBezTo>
                    <a:pt x="1455" y="2586"/>
                    <a:pt x="1480" y="2485"/>
                    <a:pt x="1505" y="2360"/>
                  </a:cubicBezTo>
                  <a:cubicBezTo>
                    <a:pt x="1530" y="2185"/>
                    <a:pt x="1605" y="2009"/>
                    <a:pt x="1705" y="1859"/>
                  </a:cubicBezTo>
                  <a:cubicBezTo>
                    <a:pt x="1719" y="1845"/>
                    <a:pt x="1737" y="1839"/>
                    <a:pt x="1755" y="1839"/>
                  </a:cubicBezTo>
                  <a:cubicBezTo>
                    <a:pt x="1800" y="1839"/>
                    <a:pt x="1842" y="1880"/>
                    <a:pt x="1805" y="1934"/>
                  </a:cubicBezTo>
                  <a:cubicBezTo>
                    <a:pt x="1705" y="2185"/>
                    <a:pt x="1680" y="2485"/>
                    <a:pt x="1705" y="2761"/>
                  </a:cubicBezTo>
                  <a:cubicBezTo>
                    <a:pt x="2081" y="2861"/>
                    <a:pt x="2432" y="2987"/>
                    <a:pt x="2783" y="3137"/>
                  </a:cubicBezTo>
                  <a:cubicBezTo>
                    <a:pt x="2808" y="3062"/>
                    <a:pt x="2808" y="2962"/>
                    <a:pt x="2833" y="2886"/>
                  </a:cubicBezTo>
                  <a:cubicBezTo>
                    <a:pt x="2883" y="2711"/>
                    <a:pt x="2933" y="2561"/>
                    <a:pt x="2983" y="2385"/>
                  </a:cubicBezTo>
                  <a:cubicBezTo>
                    <a:pt x="3109" y="2059"/>
                    <a:pt x="3259" y="1734"/>
                    <a:pt x="3460" y="1433"/>
                  </a:cubicBezTo>
                  <a:cubicBezTo>
                    <a:pt x="3476" y="1416"/>
                    <a:pt x="3501" y="1408"/>
                    <a:pt x="3526" y="1408"/>
                  </a:cubicBezTo>
                  <a:cubicBezTo>
                    <a:pt x="3577" y="1408"/>
                    <a:pt x="3627" y="1441"/>
                    <a:pt x="3610" y="1508"/>
                  </a:cubicBezTo>
                  <a:cubicBezTo>
                    <a:pt x="3510" y="1834"/>
                    <a:pt x="3384" y="2160"/>
                    <a:pt x="3284" y="2485"/>
                  </a:cubicBezTo>
                  <a:cubicBezTo>
                    <a:pt x="3259" y="2661"/>
                    <a:pt x="3209" y="2811"/>
                    <a:pt x="3159" y="2987"/>
                  </a:cubicBezTo>
                  <a:cubicBezTo>
                    <a:pt x="3134" y="3062"/>
                    <a:pt x="3134" y="3137"/>
                    <a:pt x="3109" y="3212"/>
                  </a:cubicBezTo>
                  <a:cubicBezTo>
                    <a:pt x="3109" y="3237"/>
                    <a:pt x="3109" y="3262"/>
                    <a:pt x="3109" y="3262"/>
                  </a:cubicBezTo>
                  <a:cubicBezTo>
                    <a:pt x="3535" y="3488"/>
                    <a:pt x="3936" y="3713"/>
                    <a:pt x="4337" y="3989"/>
                  </a:cubicBezTo>
                  <a:cubicBezTo>
                    <a:pt x="4337" y="3964"/>
                    <a:pt x="4337" y="3939"/>
                    <a:pt x="4362" y="3914"/>
                  </a:cubicBezTo>
                  <a:cubicBezTo>
                    <a:pt x="4412" y="3839"/>
                    <a:pt x="4462" y="3739"/>
                    <a:pt x="4512" y="3663"/>
                  </a:cubicBezTo>
                  <a:cubicBezTo>
                    <a:pt x="4613" y="3488"/>
                    <a:pt x="4738" y="3338"/>
                    <a:pt x="4888" y="3162"/>
                  </a:cubicBezTo>
                  <a:cubicBezTo>
                    <a:pt x="4900" y="3144"/>
                    <a:pt x="4919" y="3136"/>
                    <a:pt x="4938" y="3136"/>
                  </a:cubicBezTo>
                  <a:cubicBezTo>
                    <a:pt x="4998" y="3136"/>
                    <a:pt x="5070" y="3212"/>
                    <a:pt x="5014" y="3287"/>
                  </a:cubicBezTo>
                  <a:cubicBezTo>
                    <a:pt x="4913" y="3438"/>
                    <a:pt x="4813" y="3613"/>
                    <a:pt x="4713" y="3789"/>
                  </a:cubicBezTo>
                  <a:cubicBezTo>
                    <a:pt x="4688" y="3889"/>
                    <a:pt x="4638" y="3964"/>
                    <a:pt x="4587" y="4064"/>
                  </a:cubicBezTo>
                  <a:cubicBezTo>
                    <a:pt x="4587" y="4089"/>
                    <a:pt x="4562" y="4115"/>
                    <a:pt x="4562" y="4140"/>
                  </a:cubicBezTo>
                  <a:cubicBezTo>
                    <a:pt x="4863" y="4365"/>
                    <a:pt x="5139" y="4566"/>
                    <a:pt x="5440" y="4816"/>
                  </a:cubicBezTo>
                  <a:cubicBezTo>
                    <a:pt x="5991" y="4140"/>
                    <a:pt x="6643" y="3338"/>
                    <a:pt x="6768" y="2460"/>
                  </a:cubicBezTo>
                  <a:cubicBezTo>
                    <a:pt x="6743" y="2460"/>
                    <a:pt x="6718" y="2435"/>
                    <a:pt x="6693" y="2410"/>
                  </a:cubicBezTo>
                  <a:cubicBezTo>
                    <a:pt x="6267" y="1959"/>
                    <a:pt x="5891" y="1508"/>
                    <a:pt x="5364" y="1132"/>
                  </a:cubicBezTo>
                  <a:cubicBezTo>
                    <a:pt x="4863" y="781"/>
                    <a:pt x="4312" y="505"/>
                    <a:pt x="3735" y="330"/>
                  </a:cubicBezTo>
                  <a:cubicBezTo>
                    <a:pt x="3134" y="130"/>
                    <a:pt x="2532" y="29"/>
                    <a:pt x="1906" y="4"/>
                  </a:cubicBezTo>
                  <a:cubicBezTo>
                    <a:pt x="1859" y="2"/>
                    <a:pt x="1812" y="1"/>
                    <a:pt x="1765"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62" name="Google Shape;7762;p52"/>
            <p:cNvSpPr/>
            <p:nvPr/>
          </p:nvSpPr>
          <p:spPr>
            <a:xfrm>
              <a:off x="2609975" y="2741234"/>
              <a:ext cx="45753" cy="126353"/>
            </a:xfrm>
            <a:custGeom>
              <a:avLst/>
              <a:gdLst/>
              <a:ahLst/>
              <a:cxnLst/>
              <a:rect l="l" t="t" r="r" b="b"/>
              <a:pathLst>
                <a:path w="1053" h="2908" extrusionOk="0">
                  <a:moveTo>
                    <a:pt x="852" y="0"/>
                  </a:moveTo>
                  <a:cubicBezTo>
                    <a:pt x="727" y="0"/>
                    <a:pt x="627" y="0"/>
                    <a:pt x="501" y="25"/>
                  </a:cubicBezTo>
                  <a:cubicBezTo>
                    <a:pt x="577" y="226"/>
                    <a:pt x="577" y="501"/>
                    <a:pt x="577" y="727"/>
                  </a:cubicBezTo>
                  <a:cubicBezTo>
                    <a:pt x="602" y="978"/>
                    <a:pt x="577" y="1253"/>
                    <a:pt x="527" y="1529"/>
                  </a:cubicBezTo>
                  <a:cubicBezTo>
                    <a:pt x="451" y="2005"/>
                    <a:pt x="276" y="2481"/>
                    <a:pt x="0" y="2907"/>
                  </a:cubicBezTo>
                  <a:cubicBezTo>
                    <a:pt x="100" y="2907"/>
                    <a:pt x="176" y="2907"/>
                    <a:pt x="251" y="2882"/>
                  </a:cubicBezTo>
                  <a:cubicBezTo>
                    <a:pt x="451" y="2832"/>
                    <a:pt x="552" y="2657"/>
                    <a:pt x="652" y="2481"/>
                  </a:cubicBezTo>
                  <a:cubicBezTo>
                    <a:pt x="1003" y="1729"/>
                    <a:pt x="1053" y="827"/>
                    <a:pt x="85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63" name="Google Shape;7763;p52"/>
            <p:cNvSpPr/>
            <p:nvPr/>
          </p:nvSpPr>
          <p:spPr>
            <a:xfrm>
              <a:off x="2476021" y="2497268"/>
              <a:ext cx="161199" cy="255964"/>
            </a:xfrm>
            <a:custGeom>
              <a:avLst/>
              <a:gdLst/>
              <a:ahLst/>
              <a:cxnLst/>
              <a:rect l="l" t="t" r="r" b="b"/>
              <a:pathLst>
                <a:path w="3710" h="5891" extrusionOk="0">
                  <a:moveTo>
                    <a:pt x="0" y="1"/>
                  </a:moveTo>
                  <a:lnTo>
                    <a:pt x="0" y="1"/>
                  </a:lnTo>
                  <a:cubicBezTo>
                    <a:pt x="552" y="1780"/>
                    <a:pt x="802" y="3635"/>
                    <a:pt x="802" y="5515"/>
                  </a:cubicBezTo>
                  <a:lnTo>
                    <a:pt x="1404" y="5515"/>
                  </a:lnTo>
                  <a:cubicBezTo>
                    <a:pt x="1404" y="5396"/>
                    <a:pt x="1500" y="5322"/>
                    <a:pt x="1589" y="5322"/>
                  </a:cubicBezTo>
                  <a:cubicBezTo>
                    <a:pt x="1651" y="5322"/>
                    <a:pt x="1709" y="5358"/>
                    <a:pt x="1730" y="5440"/>
                  </a:cubicBezTo>
                  <a:cubicBezTo>
                    <a:pt x="1755" y="5590"/>
                    <a:pt x="1755" y="5740"/>
                    <a:pt x="1780" y="5891"/>
                  </a:cubicBezTo>
                  <a:cubicBezTo>
                    <a:pt x="1905" y="5790"/>
                    <a:pt x="2056" y="5715"/>
                    <a:pt x="2206" y="5640"/>
                  </a:cubicBezTo>
                  <a:cubicBezTo>
                    <a:pt x="2406" y="5565"/>
                    <a:pt x="2607" y="5515"/>
                    <a:pt x="2782" y="5465"/>
                  </a:cubicBezTo>
                  <a:cubicBezTo>
                    <a:pt x="3033" y="5389"/>
                    <a:pt x="3284" y="5339"/>
                    <a:pt x="3534" y="5314"/>
                  </a:cubicBezTo>
                  <a:cubicBezTo>
                    <a:pt x="3710" y="4111"/>
                    <a:pt x="3610" y="2908"/>
                    <a:pt x="3384" y="1730"/>
                  </a:cubicBezTo>
                  <a:cubicBezTo>
                    <a:pt x="2356" y="928"/>
                    <a:pt x="1254" y="302"/>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64" name="Google Shape;7764;p52"/>
            <p:cNvSpPr/>
            <p:nvPr/>
          </p:nvSpPr>
          <p:spPr>
            <a:xfrm>
              <a:off x="2547886" y="2742320"/>
              <a:ext cx="79557" cy="124180"/>
            </a:xfrm>
            <a:custGeom>
              <a:avLst/>
              <a:gdLst/>
              <a:ahLst/>
              <a:cxnLst/>
              <a:rect l="l" t="t" r="r" b="b"/>
              <a:pathLst>
                <a:path w="1831" h="2858" extrusionOk="0">
                  <a:moveTo>
                    <a:pt x="1755" y="0"/>
                  </a:moveTo>
                  <a:cubicBezTo>
                    <a:pt x="1580" y="25"/>
                    <a:pt x="1404" y="50"/>
                    <a:pt x="1229" y="100"/>
                  </a:cubicBezTo>
                  <a:cubicBezTo>
                    <a:pt x="1028" y="150"/>
                    <a:pt x="853" y="201"/>
                    <a:pt x="677" y="276"/>
                  </a:cubicBezTo>
                  <a:cubicBezTo>
                    <a:pt x="502" y="351"/>
                    <a:pt x="326" y="476"/>
                    <a:pt x="151" y="501"/>
                  </a:cubicBezTo>
                  <a:cubicBezTo>
                    <a:pt x="151" y="501"/>
                    <a:pt x="151" y="476"/>
                    <a:pt x="126" y="476"/>
                  </a:cubicBezTo>
                  <a:cubicBezTo>
                    <a:pt x="151" y="602"/>
                    <a:pt x="151" y="702"/>
                    <a:pt x="151" y="827"/>
                  </a:cubicBezTo>
                  <a:lnTo>
                    <a:pt x="602" y="827"/>
                  </a:lnTo>
                  <a:lnTo>
                    <a:pt x="677" y="802"/>
                  </a:lnTo>
                  <a:lnTo>
                    <a:pt x="778" y="802"/>
                  </a:lnTo>
                  <a:cubicBezTo>
                    <a:pt x="786" y="799"/>
                    <a:pt x="794" y="798"/>
                    <a:pt x="801" y="798"/>
                  </a:cubicBezTo>
                  <a:cubicBezTo>
                    <a:pt x="862" y="798"/>
                    <a:pt x="895" y="880"/>
                    <a:pt x="828" y="902"/>
                  </a:cubicBezTo>
                  <a:cubicBezTo>
                    <a:pt x="803" y="927"/>
                    <a:pt x="778" y="953"/>
                    <a:pt x="752" y="953"/>
                  </a:cubicBezTo>
                  <a:cubicBezTo>
                    <a:pt x="702" y="978"/>
                    <a:pt x="677" y="1003"/>
                    <a:pt x="652" y="1003"/>
                  </a:cubicBezTo>
                  <a:cubicBezTo>
                    <a:pt x="577" y="1028"/>
                    <a:pt x="527" y="1053"/>
                    <a:pt x="452" y="1053"/>
                  </a:cubicBezTo>
                  <a:cubicBezTo>
                    <a:pt x="351" y="1078"/>
                    <a:pt x="251" y="1078"/>
                    <a:pt x="126" y="1078"/>
                  </a:cubicBezTo>
                  <a:cubicBezTo>
                    <a:pt x="126" y="1103"/>
                    <a:pt x="126" y="1128"/>
                    <a:pt x="126" y="1128"/>
                  </a:cubicBezTo>
                  <a:lnTo>
                    <a:pt x="176" y="1128"/>
                  </a:lnTo>
                  <a:cubicBezTo>
                    <a:pt x="377" y="1203"/>
                    <a:pt x="577" y="1253"/>
                    <a:pt x="778" y="1303"/>
                  </a:cubicBezTo>
                  <a:cubicBezTo>
                    <a:pt x="878" y="1328"/>
                    <a:pt x="978" y="1328"/>
                    <a:pt x="1078" y="1354"/>
                  </a:cubicBezTo>
                  <a:cubicBezTo>
                    <a:pt x="1179" y="1354"/>
                    <a:pt x="1279" y="1379"/>
                    <a:pt x="1379" y="1379"/>
                  </a:cubicBezTo>
                  <a:cubicBezTo>
                    <a:pt x="1454" y="1379"/>
                    <a:pt x="1479" y="1504"/>
                    <a:pt x="1404" y="1529"/>
                  </a:cubicBezTo>
                  <a:cubicBezTo>
                    <a:pt x="1304" y="1529"/>
                    <a:pt x="1179" y="1554"/>
                    <a:pt x="1078" y="1579"/>
                  </a:cubicBezTo>
                  <a:cubicBezTo>
                    <a:pt x="978" y="1579"/>
                    <a:pt x="853" y="1579"/>
                    <a:pt x="752" y="1554"/>
                  </a:cubicBezTo>
                  <a:cubicBezTo>
                    <a:pt x="527" y="1554"/>
                    <a:pt x="326" y="1504"/>
                    <a:pt x="101" y="1429"/>
                  </a:cubicBezTo>
                  <a:cubicBezTo>
                    <a:pt x="101" y="1454"/>
                    <a:pt x="101" y="1479"/>
                    <a:pt x="101" y="1504"/>
                  </a:cubicBezTo>
                  <a:cubicBezTo>
                    <a:pt x="101" y="1504"/>
                    <a:pt x="126" y="1504"/>
                    <a:pt x="126" y="1529"/>
                  </a:cubicBezTo>
                  <a:cubicBezTo>
                    <a:pt x="226" y="1629"/>
                    <a:pt x="326" y="1729"/>
                    <a:pt x="427" y="1830"/>
                  </a:cubicBezTo>
                  <a:lnTo>
                    <a:pt x="452" y="1830"/>
                  </a:lnTo>
                  <a:cubicBezTo>
                    <a:pt x="452" y="1830"/>
                    <a:pt x="452" y="1830"/>
                    <a:pt x="452" y="1855"/>
                  </a:cubicBezTo>
                  <a:lnTo>
                    <a:pt x="477" y="1855"/>
                  </a:lnTo>
                  <a:cubicBezTo>
                    <a:pt x="477" y="1855"/>
                    <a:pt x="502" y="1880"/>
                    <a:pt x="527" y="1880"/>
                  </a:cubicBezTo>
                  <a:cubicBezTo>
                    <a:pt x="527" y="1905"/>
                    <a:pt x="527" y="1905"/>
                    <a:pt x="552" y="1905"/>
                  </a:cubicBezTo>
                  <a:cubicBezTo>
                    <a:pt x="552" y="1905"/>
                    <a:pt x="577" y="1930"/>
                    <a:pt x="577" y="1930"/>
                  </a:cubicBezTo>
                  <a:cubicBezTo>
                    <a:pt x="627" y="1955"/>
                    <a:pt x="627" y="1980"/>
                    <a:pt x="677" y="2005"/>
                  </a:cubicBezTo>
                  <a:cubicBezTo>
                    <a:pt x="702" y="2005"/>
                    <a:pt x="702" y="2030"/>
                    <a:pt x="727" y="2055"/>
                  </a:cubicBezTo>
                  <a:cubicBezTo>
                    <a:pt x="727" y="2055"/>
                    <a:pt x="752" y="2055"/>
                    <a:pt x="752" y="2080"/>
                  </a:cubicBezTo>
                  <a:cubicBezTo>
                    <a:pt x="778" y="2080"/>
                    <a:pt x="803" y="2130"/>
                    <a:pt x="778" y="2156"/>
                  </a:cubicBezTo>
                  <a:cubicBezTo>
                    <a:pt x="778" y="2181"/>
                    <a:pt x="727" y="2206"/>
                    <a:pt x="702" y="2206"/>
                  </a:cubicBezTo>
                  <a:cubicBezTo>
                    <a:pt x="677" y="2206"/>
                    <a:pt x="677" y="2206"/>
                    <a:pt x="652" y="2181"/>
                  </a:cubicBezTo>
                  <a:lnTo>
                    <a:pt x="577" y="2181"/>
                  </a:lnTo>
                  <a:cubicBezTo>
                    <a:pt x="577" y="2181"/>
                    <a:pt x="552" y="2156"/>
                    <a:pt x="552" y="2156"/>
                  </a:cubicBezTo>
                  <a:lnTo>
                    <a:pt x="527" y="2156"/>
                  </a:lnTo>
                  <a:cubicBezTo>
                    <a:pt x="502" y="2156"/>
                    <a:pt x="502" y="2130"/>
                    <a:pt x="477" y="2130"/>
                  </a:cubicBezTo>
                  <a:cubicBezTo>
                    <a:pt x="402" y="2080"/>
                    <a:pt x="351" y="2055"/>
                    <a:pt x="301" y="2005"/>
                  </a:cubicBezTo>
                  <a:cubicBezTo>
                    <a:pt x="201" y="1955"/>
                    <a:pt x="126" y="1880"/>
                    <a:pt x="51" y="1805"/>
                  </a:cubicBezTo>
                  <a:cubicBezTo>
                    <a:pt x="51" y="1905"/>
                    <a:pt x="26" y="1980"/>
                    <a:pt x="1" y="2080"/>
                  </a:cubicBezTo>
                  <a:cubicBezTo>
                    <a:pt x="26" y="2080"/>
                    <a:pt x="51" y="2105"/>
                    <a:pt x="51" y="2105"/>
                  </a:cubicBezTo>
                  <a:cubicBezTo>
                    <a:pt x="377" y="2381"/>
                    <a:pt x="752" y="2657"/>
                    <a:pt x="1153" y="2807"/>
                  </a:cubicBezTo>
                  <a:cubicBezTo>
                    <a:pt x="1179" y="2832"/>
                    <a:pt x="1229" y="2832"/>
                    <a:pt x="1279" y="2857"/>
                  </a:cubicBezTo>
                  <a:cubicBezTo>
                    <a:pt x="1504" y="2406"/>
                    <a:pt x="1680" y="1980"/>
                    <a:pt x="1755" y="1504"/>
                  </a:cubicBezTo>
                  <a:cubicBezTo>
                    <a:pt x="1805" y="1228"/>
                    <a:pt x="1830" y="953"/>
                    <a:pt x="1830" y="702"/>
                  </a:cubicBezTo>
                  <a:cubicBezTo>
                    <a:pt x="1805" y="577"/>
                    <a:pt x="1805" y="451"/>
                    <a:pt x="1805" y="326"/>
                  </a:cubicBezTo>
                  <a:cubicBezTo>
                    <a:pt x="1780" y="226"/>
                    <a:pt x="1755" y="125"/>
                    <a:pt x="1755"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65" name="Google Shape;7765;p52"/>
            <p:cNvSpPr/>
            <p:nvPr/>
          </p:nvSpPr>
          <p:spPr>
            <a:xfrm>
              <a:off x="2456425" y="2736846"/>
              <a:ext cx="167717" cy="394265"/>
            </a:xfrm>
            <a:custGeom>
              <a:avLst/>
              <a:gdLst/>
              <a:ahLst/>
              <a:cxnLst/>
              <a:rect l="l" t="t" r="r" b="b"/>
              <a:pathLst>
                <a:path w="3860" h="9074" extrusionOk="0">
                  <a:moveTo>
                    <a:pt x="1253" y="1"/>
                  </a:moveTo>
                  <a:cubicBezTo>
                    <a:pt x="1253" y="652"/>
                    <a:pt x="1203" y="1304"/>
                    <a:pt x="1153" y="1956"/>
                  </a:cubicBezTo>
                  <a:cubicBezTo>
                    <a:pt x="1003" y="3209"/>
                    <a:pt x="727" y="4387"/>
                    <a:pt x="426" y="5590"/>
                  </a:cubicBezTo>
                  <a:cubicBezTo>
                    <a:pt x="126" y="6793"/>
                    <a:pt x="0" y="7971"/>
                    <a:pt x="552" y="9074"/>
                  </a:cubicBezTo>
                  <a:cubicBezTo>
                    <a:pt x="1078" y="8898"/>
                    <a:pt x="1604" y="8673"/>
                    <a:pt x="2106" y="8372"/>
                  </a:cubicBezTo>
                  <a:cubicBezTo>
                    <a:pt x="2732" y="7971"/>
                    <a:pt x="3309" y="7495"/>
                    <a:pt x="3860" y="6993"/>
                  </a:cubicBezTo>
                  <a:cubicBezTo>
                    <a:pt x="3835" y="6993"/>
                    <a:pt x="3785" y="6993"/>
                    <a:pt x="3760" y="6968"/>
                  </a:cubicBezTo>
                  <a:cubicBezTo>
                    <a:pt x="3660" y="6868"/>
                    <a:pt x="3609" y="6693"/>
                    <a:pt x="3559" y="6542"/>
                  </a:cubicBezTo>
                  <a:cubicBezTo>
                    <a:pt x="3509" y="6392"/>
                    <a:pt x="3459" y="6216"/>
                    <a:pt x="3409" y="6041"/>
                  </a:cubicBezTo>
                  <a:cubicBezTo>
                    <a:pt x="3334" y="5715"/>
                    <a:pt x="3284" y="5389"/>
                    <a:pt x="3258" y="5063"/>
                  </a:cubicBezTo>
                  <a:cubicBezTo>
                    <a:pt x="3208" y="4487"/>
                    <a:pt x="3208" y="3860"/>
                    <a:pt x="3384" y="3309"/>
                  </a:cubicBezTo>
                  <a:cubicBezTo>
                    <a:pt x="2883" y="3209"/>
                    <a:pt x="2331" y="2808"/>
                    <a:pt x="2030" y="2457"/>
                  </a:cubicBezTo>
                  <a:cubicBezTo>
                    <a:pt x="1980" y="2632"/>
                    <a:pt x="1930" y="2808"/>
                    <a:pt x="1855" y="2983"/>
                  </a:cubicBezTo>
                  <a:cubicBezTo>
                    <a:pt x="1838" y="3008"/>
                    <a:pt x="1813" y="3019"/>
                    <a:pt x="1788" y="3019"/>
                  </a:cubicBezTo>
                  <a:cubicBezTo>
                    <a:pt x="1738" y="3019"/>
                    <a:pt x="1688" y="2975"/>
                    <a:pt x="1705" y="2908"/>
                  </a:cubicBezTo>
                  <a:cubicBezTo>
                    <a:pt x="1780" y="2432"/>
                    <a:pt x="1905" y="1956"/>
                    <a:pt x="1930" y="1480"/>
                  </a:cubicBezTo>
                  <a:cubicBezTo>
                    <a:pt x="1955" y="978"/>
                    <a:pt x="1930" y="502"/>
                    <a:pt x="1855" y="26"/>
                  </a:cubicBezTo>
                  <a:cubicBezTo>
                    <a:pt x="1855" y="1"/>
                    <a:pt x="1855" y="1"/>
                    <a:pt x="1855"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66" name="Google Shape;7766;p52"/>
            <p:cNvSpPr/>
            <p:nvPr/>
          </p:nvSpPr>
          <p:spPr>
            <a:xfrm>
              <a:off x="2325730" y="2487752"/>
              <a:ext cx="181925" cy="659441"/>
            </a:xfrm>
            <a:custGeom>
              <a:avLst/>
              <a:gdLst/>
              <a:ahLst/>
              <a:cxnLst/>
              <a:rect l="l" t="t" r="r" b="b"/>
              <a:pathLst>
                <a:path w="4187" h="15177" extrusionOk="0">
                  <a:moveTo>
                    <a:pt x="1768" y="1"/>
                  </a:moveTo>
                  <a:cubicBezTo>
                    <a:pt x="1580" y="1"/>
                    <a:pt x="1392" y="7"/>
                    <a:pt x="1204" y="19"/>
                  </a:cubicBezTo>
                  <a:cubicBezTo>
                    <a:pt x="1931" y="571"/>
                    <a:pt x="2432" y="1423"/>
                    <a:pt x="2758" y="2275"/>
                  </a:cubicBezTo>
                  <a:cubicBezTo>
                    <a:pt x="3535" y="4405"/>
                    <a:pt x="3008" y="6711"/>
                    <a:pt x="2031" y="8666"/>
                  </a:cubicBezTo>
                  <a:cubicBezTo>
                    <a:pt x="1480" y="9719"/>
                    <a:pt x="803" y="10696"/>
                    <a:pt x="402" y="11799"/>
                  </a:cubicBezTo>
                  <a:cubicBezTo>
                    <a:pt x="176" y="12350"/>
                    <a:pt x="51" y="12902"/>
                    <a:pt x="26" y="13478"/>
                  </a:cubicBezTo>
                  <a:cubicBezTo>
                    <a:pt x="1" y="14055"/>
                    <a:pt x="151" y="14556"/>
                    <a:pt x="302" y="15082"/>
                  </a:cubicBezTo>
                  <a:cubicBezTo>
                    <a:pt x="665" y="15145"/>
                    <a:pt x="1028" y="15176"/>
                    <a:pt x="1395" y="15176"/>
                  </a:cubicBezTo>
                  <a:cubicBezTo>
                    <a:pt x="1761" y="15176"/>
                    <a:pt x="2131" y="15145"/>
                    <a:pt x="2507" y="15082"/>
                  </a:cubicBezTo>
                  <a:cubicBezTo>
                    <a:pt x="2808" y="15032"/>
                    <a:pt x="3084" y="14957"/>
                    <a:pt x="3384" y="14857"/>
                  </a:cubicBezTo>
                  <a:cubicBezTo>
                    <a:pt x="2833" y="14080"/>
                    <a:pt x="2833" y="13002"/>
                    <a:pt x="3008" y="12100"/>
                  </a:cubicBezTo>
                  <a:cubicBezTo>
                    <a:pt x="3234" y="10771"/>
                    <a:pt x="3660" y="9518"/>
                    <a:pt x="3835" y="8190"/>
                  </a:cubicBezTo>
                  <a:cubicBezTo>
                    <a:pt x="4186" y="5508"/>
                    <a:pt x="3961" y="2776"/>
                    <a:pt x="3209" y="145"/>
                  </a:cubicBezTo>
                  <a:cubicBezTo>
                    <a:pt x="2933" y="95"/>
                    <a:pt x="2632" y="45"/>
                    <a:pt x="2332" y="19"/>
                  </a:cubicBezTo>
                  <a:cubicBezTo>
                    <a:pt x="2144" y="7"/>
                    <a:pt x="1956" y="1"/>
                    <a:pt x="1768"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7767" name="Google Shape;7767;p52"/>
            <p:cNvSpPr/>
            <p:nvPr/>
          </p:nvSpPr>
          <p:spPr>
            <a:xfrm>
              <a:off x="2105789" y="2488578"/>
              <a:ext cx="347426" cy="651272"/>
            </a:xfrm>
            <a:custGeom>
              <a:avLst/>
              <a:gdLst/>
              <a:ahLst/>
              <a:cxnLst/>
              <a:rect l="l" t="t" r="r" b="b"/>
              <a:pathLst>
                <a:path w="7996" h="14989" extrusionOk="0">
                  <a:moveTo>
                    <a:pt x="6040" y="0"/>
                  </a:moveTo>
                  <a:cubicBezTo>
                    <a:pt x="4511" y="151"/>
                    <a:pt x="3008" y="702"/>
                    <a:pt x="1830" y="1705"/>
                  </a:cubicBezTo>
                  <a:cubicBezTo>
                    <a:pt x="150" y="3158"/>
                    <a:pt x="0" y="5665"/>
                    <a:pt x="176" y="7745"/>
                  </a:cubicBezTo>
                  <a:cubicBezTo>
                    <a:pt x="351" y="9750"/>
                    <a:pt x="978" y="11955"/>
                    <a:pt x="2381" y="13459"/>
                  </a:cubicBezTo>
                  <a:cubicBezTo>
                    <a:pt x="3108" y="14261"/>
                    <a:pt x="4035" y="14762"/>
                    <a:pt x="5038" y="14988"/>
                  </a:cubicBezTo>
                  <a:cubicBezTo>
                    <a:pt x="4587" y="14061"/>
                    <a:pt x="4762" y="12833"/>
                    <a:pt x="5088" y="11930"/>
                  </a:cubicBezTo>
                  <a:cubicBezTo>
                    <a:pt x="5439" y="10878"/>
                    <a:pt x="6040" y="9950"/>
                    <a:pt x="6567" y="8998"/>
                  </a:cubicBezTo>
                  <a:cubicBezTo>
                    <a:pt x="7143" y="7970"/>
                    <a:pt x="7594" y="6868"/>
                    <a:pt x="7795" y="5715"/>
                  </a:cubicBezTo>
                  <a:cubicBezTo>
                    <a:pt x="7995" y="4612"/>
                    <a:pt x="7970" y="3459"/>
                    <a:pt x="7594" y="2381"/>
                  </a:cubicBezTo>
                  <a:cubicBezTo>
                    <a:pt x="7293" y="1454"/>
                    <a:pt x="6717" y="677"/>
                    <a:pt x="604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7768" name="Google Shape;7768;p52"/>
            <p:cNvSpPr/>
            <p:nvPr/>
          </p:nvSpPr>
          <p:spPr>
            <a:xfrm>
              <a:off x="3065149" y="2615970"/>
              <a:ext cx="84988" cy="363763"/>
            </a:xfrm>
            <a:custGeom>
              <a:avLst/>
              <a:gdLst/>
              <a:ahLst/>
              <a:cxnLst/>
              <a:rect l="l" t="t" r="r" b="b"/>
              <a:pathLst>
                <a:path w="1956" h="8372" extrusionOk="0">
                  <a:moveTo>
                    <a:pt x="251" y="1"/>
                  </a:moveTo>
                  <a:cubicBezTo>
                    <a:pt x="176" y="176"/>
                    <a:pt x="101" y="377"/>
                    <a:pt x="0" y="552"/>
                  </a:cubicBezTo>
                  <a:cubicBezTo>
                    <a:pt x="853" y="1530"/>
                    <a:pt x="1354" y="2933"/>
                    <a:pt x="1504" y="4211"/>
                  </a:cubicBezTo>
                  <a:cubicBezTo>
                    <a:pt x="1579" y="4913"/>
                    <a:pt x="1579" y="5590"/>
                    <a:pt x="1479" y="6292"/>
                  </a:cubicBezTo>
                  <a:cubicBezTo>
                    <a:pt x="1454" y="6642"/>
                    <a:pt x="1379" y="6968"/>
                    <a:pt x="1279" y="7319"/>
                  </a:cubicBezTo>
                  <a:cubicBezTo>
                    <a:pt x="1178" y="7620"/>
                    <a:pt x="1103" y="7996"/>
                    <a:pt x="903" y="8272"/>
                  </a:cubicBezTo>
                  <a:cubicBezTo>
                    <a:pt x="978" y="8297"/>
                    <a:pt x="1053" y="8322"/>
                    <a:pt x="1128" y="8372"/>
                  </a:cubicBezTo>
                  <a:lnTo>
                    <a:pt x="1153" y="8372"/>
                  </a:lnTo>
                  <a:cubicBezTo>
                    <a:pt x="1504" y="7720"/>
                    <a:pt x="1755" y="6993"/>
                    <a:pt x="1855" y="6241"/>
                  </a:cubicBezTo>
                  <a:cubicBezTo>
                    <a:pt x="1955" y="5439"/>
                    <a:pt x="1905" y="4587"/>
                    <a:pt x="1880" y="3785"/>
                  </a:cubicBezTo>
                  <a:cubicBezTo>
                    <a:pt x="1830" y="2983"/>
                    <a:pt x="1730" y="2156"/>
                    <a:pt x="1404" y="1429"/>
                  </a:cubicBezTo>
                  <a:cubicBezTo>
                    <a:pt x="1128" y="828"/>
                    <a:pt x="727" y="402"/>
                    <a:pt x="251"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69" name="Google Shape;7769;p52"/>
            <p:cNvSpPr/>
            <p:nvPr/>
          </p:nvSpPr>
          <p:spPr>
            <a:xfrm>
              <a:off x="3020483" y="2827263"/>
              <a:ext cx="45796" cy="117619"/>
            </a:xfrm>
            <a:custGeom>
              <a:avLst/>
              <a:gdLst/>
              <a:ahLst/>
              <a:cxnLst/>
              <a:rect l="l" t="t" r="r" b="b"/>
              <a:pathLst>
                <a:path w="1054" h="2707" extrusionOk="0">
                  <a:moveTo>
                    <a:pt x="978" y="0"/>
                  </a:moveTo>
                  <a:cubicBezTo>
                    <a:pt x="953" y="100"/>
                    <a:pt x="878" y="201"/>
                    <a:pt x="803" y="301"/>
                  </a:cubicBezTo>
                  <a:cubicBezTo>
                    <a:pt x="678" y="501"/>
                    <a:pt x="527" y="677"/>
                    <a:pt x="352" y="827"/>
                  </a:cubicBezTo>
                  <a:cubicBezTo>
                    <a:pt x="327" y="1378"/>
                    <a:pt x="201" y="1955"/>
                    <a:pt x="1" y="2456"/>
                  </a:cubicBezTo>
                  <a:cubicBezTo>
                    <a:pt x="176" y="2556"/>
                    <a:pt x="327" y="2632"/>
                    <a:pt x="502" y="2707"/>
                  </a:cubicBezTo>
                  <a:cubicBezTo>
                    <a:pt x="853" y="1855"/>
                    <a:pt x="1053" y="952"/>
                    <a:pt x="1003" y="25"/>
                  </a:cubicBezTo>
                  <a:cubicBezTo>
                    <a:pt x="1003" y="0"/>
                    <a:pt x="978" y="0"/>
                    <a:pt x="978"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70" name="Google Shape;7770;p52"/>
            <p:cNvSpPr/>
            <p:nvPr/>
          </p:nvSpPr>
          <p:spPr>
            <a:xfrm>
              <a:off x="2933368" y="2872972"/>
              <a:ext cx="89333" cy="56659"/>
            </a:xfrm>
            <a:custGeom>
              <a:avLst/>
              <a:gdLst/>
              <a:ahLst/>
              <a:cxnLst/>
              <a:rect l="l" t="t" r="r" b="b"/>
              <a:pathLst>
                <a:path w="2056" h="1304" extrusionOk="0">
                  <a:moveTo>
                    <a:pt x="2056" y="1"/>
                  </a:moveTo>
                  <a:cubicBezTo>
                    <a:pt x="1454" y="377"/>
                    <a:pt x="728" y="552"/>
                    <a:pt x="1" y="627"/>
                  </a:cubicBezTo>
                  <a:cubicBezTo>
                    <a:pt x="602" y="778"/>
                    <a:pt x="1179" y="1003"/>
                    <a:pt x="1755" y="1304"/>
                  </a:cubicBezTo>
                  <a:cubicBezTo>
                    <a:pt x="1906" y="878"/>
                    <a:pt x="2006" y="427"/>
                    <a:pt x="2056"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71" name="Google Shape;7771;p52"/>
            <p:cNvSpPr/>
            <p:nvPr/>
          </p:nvSpPr>
          <p:spPr>
            <a:xfrm>
              <a:off x="2725376" y="2901300"/>
              <a:ext cx="96980" cy="39235"/>
            </a:xfrm>
            <a:custGeom>
              <a:avLst/>
              <a:gdLst/>
              <a:ahLst/>
              <a:cxnLst/>
              <a:rect l="l" t="t" r="r" b="b"/>
              <a:pathLst>
                <a:path w="2232" h="903" extrusionOk="0">
                  <a:moveTo>
                    <a:pt x="2231" y="0"/>
                  </a:moveTo>
                  <a:lnTo>
                    <a:pt x="2231" y="0"/>
                  </a:lnTo>
                  <a:cubicBezTo>
                    <a:pt x="1530" y="25"/>
                    <a:pt x="853" y="50"/>
                    <a:pt x="151" y="201"/>
                  </a:cubicBezTo>
                  <a:cubicBezTo>
                    <a:pt x="101" y="226"/>
                    <a:pt x="51" y="226"/>
                    <a:pt x="1" y="251"/>
                  </a:cubicBezTo>
                  <a:cubicBezTo>
                    <a:pt x="126" y="476"/>
                    <a:pt x="251" y="677"/>
                    <a:pt x="402" y="903"/>
                  </a:cubicBezTo>
                  <a:cubicBezTo>
                    <a:pt x="978" y="527"/>
                    <a:pt x="1580" y="201"/>
                    <a:pt x="223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72" name="Google Shape;7772;p52"/>
            <p:cNvSpPr/>
            <p:nvPr/>
          </p:nvSpPr>
          <p:spPr>
            <a:xfrm>
              <a:off x="2584904" y="3072272"/>
              <a:ext cx="149251" cy="133609"/>
            </a:xfrm>
            <a:custGeom>
              <a:avLst/>
              <a:gdLst/>
              <a:ahLst/>
              <a:cxnLst/>
              <a:rect l="l" t="t" r="r" b="b"/>
              <a:pathLst>
                <a:path w="3435" h="3075" extrusionOk="0">
                  <a:moveTo>
                    <a:pt x="3134" y="0"/>
                  </a:moveTo>
                  <a:cubicBezTo>
                    <a:pt x="2883" y="777"/>
                    <a:pt x="2407" y="1504"/>
                    <a:pt x="1780" y="2030"/>
                  </a:cubicBezTo>
                  <a:cubicBezTo>
                    <a:pt x="1279" y="2481"/>
                    <a:pt x="652" y="2857"/>
                    <a:pt x="1" y="3008"/>
                  </a:cubicBezTo>
                  <a:cubicBezTo>
                    <a:pt x="135" y="3054"/>
                    <a:pt x="270" y="3075"/>
                    <a:pt x="405" y="3075"/>
                  </a:cubicBezTo>
                  <a:cubicBezTo>
                    <a:pt x="1000" y="3075"/>
                    <a:pt x="1586" y="2674"/>
                    <a:pt x="2056" y="2306"/>
                  </a:cubicBezTo>
                  <a:cubicBezTo>
                    <a:pt x="2332" y="2080"/>
                    <a:pt x="2607" y="1805"/>
                    <a:pt x="2833" y="1529"/>
                  </a:cubicBezTo>
                  <a:cubicBezTo>
                    <a:pt x="3033" y="1253"/>
                    <a:pt x="3359" y="877"/>
                    <a:pt x="3409" y="526"/>
                  </a:cubicBezTo>
                  <a:cubicBezTo>
                    <a:pt x="3434" y="301"/>
                    <a:pt x="3309" y="125"/>
                    <a:pt x="3134"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7773" name="Google Shape;7773;p52"/>
            <p:cNvSpPr/>
            <p:nvPr/>
          </p:nvSpPr>
          <p:spPr>
            <a:xfrm>
              <a:off x="2611061" y="2915465"/>
              <a:ext cx="125266" cy="120921"/>
            </a:xfrm>
            <a:custGeom>
              <a:avLst/>
              <a:gdLst/>
              <a:ahLst/>
              <a:cxnLst/>
              <a:rect l="l" t="t" r="r" b="b"/>
              <a:pathLst>
                <a:path w="2883" h="2783" extrusionOk="0">
                  <a:moveTo>
                    <a:pt x="2356" y="0"/>
                  </a:moveTo>
                  <a:cubicBezTo>
                    <a:pt x="1504" y="251"/>
                    <a:pt x="752" y="652"/>
                    <a:pt x="0" y="1153"/>
                  </a:cubicBezTo>
                  <a:cubicBezTo>
                    <a:pt x="0" y="1178"/>
                    <a:pt x="0" y="1178"/>
                    <a:pt x="0" y="1178"/>
                  </a:cubicBezTo>
                  <a:cubicBezTo>
                    <a:pt x="25" y="1404"/>
                    <a:pt x="50" y="1629"/>
                    <a:pt x="126" y="1855"/>
                  </a:cubicBezTo>
                  <a:cubicBezTo>
                    <a:pt x="151" y="2030"/>
                    <a:pt x="201" y="2181"/>
                    <a:pt x="251" y="2331"/>
                  </a:cubicBezTo>
                  <a:cubicBezTo>
                    <a:pt x="299" y="2474"/>
                    <a:pt x="392" y="2617"/>
                    <a:pt x="401" y="2760"/>
                  </a:cubicBezTo>
                  <a:lnTo>
                    <a:pt x="401" y="2760"/>
                  </a:lnTo>
                  <a:cubicBezTo>
                    <a:pt x="618" y="2567"/>
                    <a:pt x="835" y="2374"/>
                    <a:pt x="1053" y="2181"/>
                  </a:cubicBezTo>
                  <a:cubicBezTo>
                    <a:pt x="1629" y="1654"/>
                    <a:pt x="2231" y="1128"/>
                    <a:pt x="2882" y="677"/>
                  </a:cubicBezTo>
                  <a:cubicBezTo>
                    <a:pt x="2682" y="476"/>
                    <a:pt x="2507" y="251"/>
                    <a:pt x="2356" y="0"/>
                  </a:cubicBezTo>
                  <a:close/>
                  <a:moveTo>
                    <a:pt x="401" y="2760"/>
                  </a:moveTo>
                  <a:lnTo>
                    <a:pt x="401" y="2760"/>
                  </a:lnTo>
                  <a:cubicBezTo>
                    <a:pt x="392" y="2768"/>
                    <a:pt x="384" y="2775"/>
                    <a:pt x="376" y="2782"/>
                  </a:cubicBezTo>
                  <a:lnTo>
                    <a:pt x="401" y="2782"/>
                  </a:lnTo>
                  <a:cubicBezTo>
                    <a:pt x="401" y="2775"/>
                    <a:pt x="401" y="2768"/>
                    <a:pt x="401" y="276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74" name="Google Shape;7774;p52"/>
            <p:cNvSpPr/>
            <p:nvPr/>
          </p:nvSpPr>
          <p:spPr>
            <a:xfrm>
              <a:off x="2603414" y="3031952"/>
              <a:ext cx="111145" cy="153596"/>
            </a:xfrm>
            <a:custGeom>
              <a:avLst/>
              <a:gdLst/>
              <a:ahLst/>
              <a:cxnLst/>
              <a:rect l="l" t="t" r="r" b="b"/>
              <a:pathLst>
                <a:path w="2558" h="3535" extrusionOk="0">
                  <a:moveTo>
                    <a:pt x="1304" y="1"/>
                  </a:moveTo>
                  <a:cubicBezTo>
                    <a:pt x="1179" y="126"/>
                    <a:pt x="1028" y="251"/>
                    <a:pt x="903" y="377"/>
                  </a:cubicBezTo>
                  <a:cubicBezTo>
                    <a:pt x="945" y="366"/>
                    <a:pt x="990" y="360"/>
                    <a:pt x="1039" y="360"/>
                  </a:cubicBezTo>
                  <a:cubicBezTo>
                    <a:pt x="1107" y="360"/>
                    <a:pt x="1181" y="372"/>
                    <a:pt x="1254" y="402"/>
                  </a:cubicBezTo>
                  <a:cubicBezTo>
                    <a:pt x="1404" y="477"/>
                    <a:pt x="1555" y="627"/>
                    <a:pt x="1580" y="803"/>
                  </a:cubicBezTo>
                  <a:cubicBezTo>
                    <a:pt x="1605" y="803"/>
                    <a:pt x="1630" y="828"/>
                    <a:pt x="1630" y="828"/>
                  </a:cubicBezTo>
                  <a:cubicBezTo>
                    <a:pt x="1730" y="853"/>
                    <a:pt x="1705" y="978"/>
                    <a:pt x="1605" y="978"/>
                  </a:cubicBezTo>
                  <a:cubicBezTo>
                    <a:pt x="1605" y="953"/>
                    <a:pt x="1580" y="953"/>
                    <a:pt x="1580" y="953"/>
                  </a:cubicBezTo>
                  <a:cubicBezTo>
                    <a:pt x="1454" y="1705"/>
                    <a:pt x="1154" y="2357"/>
                    <a:pt x="652" y="2933"/>
                  </a:cubicBezTo>
                  <a:cubicBezTo>
                    <a:pt x="477" y="3159"/>
                    <a:pt x="251" y="3359"/>
                    <a:pt x="1" y="3535"/>
                  </a:cubicBezTo>
                  <a:cubicBezTo>
                    <a:pt x="427" y="3334"/>
                    <a:pt x="853" y="3109"/>
                    <a:pt x="1204" y="2783"/>
                  </a:cubicBezTo>
                  <a:cubicBezTo>
                    <a:pt x="1805" y="2256"/>
                    <a:pt x="2231" y="1605"/>
                    <a:pt x="2482" y="878"/>
                  </a:cubicBezTo>
                  <a:cubicBezTo>
                    <a:pt x="2507" y="828"/>
                    <a:pt x="2532" y="803"/>
                    <a:pt x="2557" y="803"/>
                  </a:cubicBezTo>
                  <a:cubicBezTo>
                    <a:pt x="2457" y="728"/>
                    <a:pt x="2357" y="678"/>
                    <a:pt x="2282" y="627"/>
                  </a:cubicBezTo>
                  <a:cubicBezTo>
                    <a:pt x="1981" y="427"/>
                    <a:pt x="1580" y="251"/>
                    <a:pt x="1304"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75" name="Google Shape;7775;p52"/>
            <p:cNvSpPr/>
            <p:nvPr/>
          </p:nvSpPr>
          <p:spPr>
            <a:xfrm>
              <a:off x="2464029" y="2974251"/>
              <a:ext cx="160113" cy="156854"/>
            </a:xfrm>
            <a:custGeom>
              <a:avLst/>
              <a:gdLst/>
              <a:ahLst/>
              <a:cxnLst/>
              <a:rect l="l" t="t" r="r" b="b"/>
              <a:pathLst>
                <a:path w="3685" h="3610" extrusionOk="0">
                  <a:moveTo>
                    <a:pt x="3134" y="0"/>
                  </a:moveTo>
                  <a:cubicBezTo>
                    <a:pt x="2382" y="577"/>
                    <a:pt x="1655" y="1178"/>
                    <a:pt x="903" y="1755"/>
                  </a:cubicBezTo>
                  <a:cubicBezTo>
                    <a:pt x="627" y="1980"/>
                    <a:pt x="327" y="2181"/>
                    <a:pt x="1" y="2356"/>
                  </a:cubicBezTo>
                  <a:cubicBezTo>
                    <a:pt x="51" y="2782"/>
                    <a:pt x="176" y="3209"/>
                    <a:pt x="377" y="3610"/>
                  </a:cubicBezTo>
                  <a:cubicBezTo>
                    <a:pt x="903" y="3434"/>
                    <a:pt x="1429" y="3209"/>
                    <a:pt x="1931" y="2908"/>
                  </a:cubicBezTo>
                  <a:cubicBezTo>
                    <a:pt x="2557" y="2507"/>
                    <a:pt x="3134" y="2031"/>
                    <a:pt x="3685" y="1529"/>
                  </a:cubicBezTo>
                  <a:cubicBezTo>
                    <a:pt x="3660" y="1529"/>
                    <a:pt x="3610" y="1529"/>
                    <a:pt x="3585" y="1504"/>
                  </a:cubicBezTo>
                  <a:cubicBezTo>
                    <a:pt x="3485" y="1404"/>
                    <a:pt x="3434" y="1229"/>
                    <a:pt x="3384" y="1078"/>
                  </a:cubicBezTo>
                  <a:cubicBezTo>
                    <a:pt x="3334" y="928"/>
                    <a:pt x="3284" y="752"/>
                    <a:pt x="3234" y="577"/>
                  </a:cubicBezTo>
                  <a:cubicBezTo>
                    <a:pt x="3184" y="401"/>
                    <a:pt x="3159" y="201"/>
                    <a:pt x="3134"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7776" name="Google Shape;7776;p52"/>
            <p:cNvSpPr/>
            <p:nvPr/>
          </p:nvSpPr>
          <p:spPr>
            <a:xfrm>
              <a:off x="2334463" y="3083135"/>
              <a:ext cx="138345" cy="64045"/>
            </a:xfrm>
            <a:custGeom>
              <a:avLst/>
              <a:gdLst/>
              <a:ahLst/>
              <a:cxnLst/>
              <a:rect l="l" t="t" r="r" b="b"/>
              <a:pathLst>
                <a:path w="3184" h="1474" extrusionOk="0">
                  <a:moveTo>
                    <a:pt x="2757" y="1"/>
                  </a:moveTo>
                  <a:cubicBezTo>
                    <a:pt x="2306" y="251"/>
                    <a:pt x="1855" y="477"/>
                    <a:pt x="1379" y="677"/>
                  </a:cubicBezTo>
                  <a:cubicBezTo>
                    <a:pt x="953" y="828"/>
                    <a:pt x="476" y="978"/>
                    <a:pt x="0" y="1053"/>
                  </a:cubicBezTo>
                  <a:cubicBezTo>
                    <a:pt x="50" y="1154"/>
                    <a:pt x="75" y="1279"/>
                    <a:pt x="101" y="1379"/>
                  </a:cubicBezTo>
                  <a:cubicBezTo>
                    <a:pt x="464" y="1442"/>
                    <a:pt x="827" y="1473"/>
                    <a:pt x="1194" y="1473"/>
                  </a:cubicBezTo>
                  <a:cubicBezTo>
                    <a:pt x="1560" y="1473"/>
                    <a:pt x="1930" y="1442"/>
                    <a:pt x="2306" y="1379"/>
                  </a:cubicBezTo>
                  <a:cubicBezTo>
                    <a:pt x="2607" y="1329"/>
                    <a:pt x="2883" y="1254"/>
                    <a:pt x="3183" y="1154"/>
                  </a:cubicBezTo>
                  <a:cubicBezTo>
                    <a:pt x="2933" y="803"/>
                    <a:pt x="2807" y="427"/>
                    <a:pt x="2757"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7777" name="Google Shape;7777;p52"/>
            <p:cNvSpPr/>
            <p:nvPr/>
          </p:nvSpPr>
          <p:spPr>
            <a:xfrm>
              <a:off x="2187431" y="2648644"/>
              <a:ext cx="83902" cy="84988"/>
            </a:xfrm>
            <a:custGeom>
              <a:avLst/>
              <a:gdLst/>
              <a:ahLst/>
              <a:cxnLst/>
              <a:rect l="l" t="t" r="r" b="b"/>
              <a:pathLst>
                <a:path w="1931" h="1956" extrusionOk="0">
                  <a:moveTo>
                    <a:pt x="978" y="1"/>
                  </a:moveTo>
                  <a:cubicBezTo>
                    <a:pt x="427" y="1"/>
                    <a:pt x="1" y="452"/>
                    <a:pt x="26" y="1028"/>
                  </a:cubicBezTo>
                  <a:cubicBezTo>
                    <a:pt x="26" y="1605"/>
                    <a:pt x="452" y="1956"/>
                    <a:pt x="978" y="1956"/>
                  </a:cubicBezTo>
                  <a:cubicBezTo>
                    <a:pt x="1530" y="1956"/>
                    <a:pt x="1931" y="1504"/>
                    <a:pt x="1931" y="978"/>
                  </a:cubicBezTo>
                  <a:cubicBezTo>
                    <a:pt x="1931" y="477"/>
                    <a:pt x="1530"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778" name="Google Shape;7778;p52"/>
            <p:cNvSpPr/>
            <p:nvPr/>
          </p:nvSpPr>
          <p:spPr>
            <a:xfrm>
              <a:off x="2213587" y="2759439"/>
              <a:ext cx="98023" cy="34108"/>
            </a:xfrm>
            <a:custGeom>
              <a:avLst/>
              <a:gdLst/>
              <a:ahLst/>
              <a:cxnLst/>
              <a:rect l="l" t="t" r="r" b="b"/>
              <a:pathLst>
                <a:path w="2256" h="785" extrusionOk="0">
                  <a:moveTo>
                    <a:pt x="1202" y="0"/>
                  </a:moveTo>
                  <a:cubicBezTo>
                    <a:pt x="1146" y="0"/>
                    <a:pt x="1087" y="2"/>
                    <a:pt x="1028" y="7"/>
                  </a:cubicBezTo>
                  <a:cubicBezTo>
                    <a:pt x="426" y="32"/>
                    <a:pt x="0" y="208"/>
                    <a:pt x="25" y="458"/>
                  </a:cubicBezTo>
                  <a:cubicBezTo>
                    <a:pt x="50" y="709"/>
                    <a:pt x="702" y="784"/>
                    <a:pt x="1128" y="784"/>
                  </a:cubicBezTo>
                  <a:cubicBezTo>
                    <a:pt x="1554" y="784"/>
                    <a:pt x="2256" y="659"/>
                    <a:pt x="2181" y="433"/>
                  </a:cubicBezTo>
                  <a:cubicBezTo>
                    <a:pt x="2135" y="206"/>
                    <a:pt x="1741" y="0"/>
                    <a:pt x="1202"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pic>
        <p:nvPicPr>
          <p:cNvPr id="6" name="图片 2">
            <a:extLst>
              <a:ext uri="{FF2B5EF4-FFF2-40B4-BE49-F238E27FC236}">
                <a16:creationId xmlns:a16="http://schemas.microsoft.com/office/drawing/2014/main" id="{80DF519D-C7DD-E746-CE96-E6052C4CB9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pic>
        <p:nvPicPr>
          <p:cNvPr id="7" name="Picture 6">
            <a:extLst>
              <a:ext uri="{FF2B5EF4-FFF2-40B4-BE49-F238E27FC236}">
                <a16:creationId xmlns:a16="http://schemas.microsoft.com/office/drawing/2014/main" id="{6D446669-E265-FB44-D38C-D9FB5656F247}"/>
              </a:ext>
            </a:extLst>
          </p:cNvPr>
          <p:cNvPicPr>
            <a:picLocks noChangeAspect="1"/>
          </p:cNvPicPr>
          <p:nvPr/>
        </p:nvPicPr>
        <p:blipFill>
          <a:blip r:embed="rId4"/>
          <a:stretch>
            <a:fillRect/>
          </a:stretch>
        </p:blipFill>
        <p:spPr>
          <a:xfrm>
            <a:off x="3585473" y="847992"/>
            <a:ext cx="5121084" cy="2475191"/>
          </a:xfrm>
          <a:prstGeom prst="rect">
            <a:avLst/>
          </a:prstGeom>
        </p:spPr>
      </p:pic>
      <p:sp>
        <p:nvSpPr>
          <p:cNvPr id="8" name="TextBox 7">
            <a:extLst>
              <a:ext uri="{FF2B5EF4-FFF2-40B4-BE49-F238E27FC236}">
                <a16:creationId xmlns:a16="http://schemas.microsoft.com/office/drawing/2014/main" id="{703984CF-988A-4DAB-62A0-1E0B8B1B2AF6}"/>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C0A071A-08C6-3425-A57E-D9734322A0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11790" y="561107"/>
            <a:ext cx="9220958" cy="6440636"/>
          </a:xfrm>
          <a:prstGeom prst="rect">
            <a:avLst/>
          </a:prstGeom>
        </p:spPr>
      </p:pic>
      <p:pic>
        <p:nvPicPr>
          <p:cNvPr id="5" name="Picture 4">
            <a:extLst>
              <a:ext uri="{FF2B5EF4-FFF2-40B4-BE49-F238E27FC236}">
                <a16:creationId xmlns:a16="http://schemas.microsoft.com/office/drawing/2014/main" id="{528E8EC0-846B-1893-F87E-4932FEDCC625}"/>
              </a:ext>
            </a:extLst>
          </p:cNvPr>
          <p:cNvPicPr>
            <a:picLocks noChangeAspect="1"/>
          </p:cNvPicPr>
          <p:nvPr/>
        </p:nvPicPr>
        <p:blipFill>
          <a:blip r:embed="rId3"/>
          <a:stretch>
            <a:fillRect/>
          </a:stretch>
        </p:blipFill>
        <p:spPr>
          <a:xfrm>
            <a:off x="4706581" y="1532039"/>
            <a:ext cx="4090771" cy="1365622"/>
          </a:xfrm>
          <a:prstGeom prst="rect">
            <a:avLst/>
          </a:prstGeom>
        </p:spPr>
      </p:pic>
      <p:pic>
        <p:nvPicPr>
          <p:cNvPr id="6" name="Picture 5">
            <a:extLst>
              <a:ext uri="{FF2B5EF4-FFF2-40B4-BE49-F238E27FC236}">
                <a16:creationId xmlns:a16="http://schemas.microsoft.com/office/drawing/2014/main" id="{9025D8DC-7DED-7B2E-97CD-0C84D63DA5C5}"/>
              </a:ext>
            </a:extLst>
          </p:cNvPr>
          <p:cNvPicPr>
            <a:picLocks noChangeAspect="1"/>
          </p:cNvPicPr>
          <p:nvPr/>
        </p:nvPicPr>
        <p:blipFill>
          <a:blip r:embed="rId4"/>
          <a:stretch>
            <a:fillRect/>
          </a:stretch>
        </p:blipFill>
        <p:spPr>
          <a:xfrm>
            <a:off x="2907890" y="2248337"/>
            <a:ext cx="8340051" cy="3816427"/>
          </a:xfrm>
          <a:prstGeom prst="rect">
            <a:avLst/>
          </a:prstGeom>
        </p:spPr>
      </p:pic>
    </p:spTree>
    <p:extLst>
      <p:ext uri="{BB962C8B-B14F-4D97-AF65-F5344CB8AC3E}">
        <p14:creationId xmlns:p14="http://schemas.microsoft.com/office/powerpoint/2010/main" val="35449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0">
            <a:extLst>
              <a:ext uri="{FF2B5EF4-FFF2-40B4-BE49-F238E27FC236}">
                <a16:creationId xmlns:a16="http://schemas.microsoft.com/office/drawing/2014/main" id="{9D9EA6E6-9077-0376-C78D-A944D2810DAF}"/>
              </a:ext>
            </a:extLst>
          </p:cNvPr>
          <p:cNvGrpSpPr/>
          <p:nvPr/>
        </p:nvGrpSpPr>
        <p:grpSpPr>
          <a:xfrm>
            <a:off x="729269" y="357928"/>
            <a:ext cx="11678793" cy="1283304"/>
            <a:chOff x="1346200" y="3302000"/>
            <a:chExt cx="2251267" cy="995515"/>
          </a:xfrm>
          <a:effectLst>
            <a:outerShdw blurRad="254000" sx="102000" sy="102000" algn="ctr" rotWithShape="0">
              <a:prstClr val="black">
                <a:alpha val="25000"/>
              </a:prstClr>
            </a:outerShdw>
          </a:effectLst>
        </p:grpSpPr>
        <p:sp>
          <p:nvSpPr>
            <p:cNvPr id="8" name="圆角矩形 27">
              <a:extLst>
                <a:ext uri="{FF2B5EF4-FFF2-40B4-BE49-F238E27FC236}">
                  <a16:creationId xmlns:a16="http://schemas.microsoft.com/office/drawing/2014/main" id="{7E2D82FD-E5FA-2C14-4154-E01B7780F2C0}"/>
                </a:ext>
              </a:extLst>
            </p:cNvPr>
            <p:cNvSpPr/>
            <p:nvPr/>
          </p:nvSpPr>
          <p:spPr>
            <a:xfrm>
              <a:off x="1346200" y="3302000"/>
              <a:ext cx="2251267"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9" name="圆角矩形 28">
              <a:extLst>
                <a:ext uri="{FF2B5EF4-FFF2-40B4-BE49-F238E27FC236}">
                  <a16:creationId xmlns:a16="http://schemas.microsoft.com/office/drawing/2014/main" id="{4A431FDF-D99E-3648-5FDA-733987D3A3D9}"/>
                </a:ext>
              </a:extLst>
            </p:cNvPr>
            <p:cNvSpPr/>
            <p:nvPr/>
          </p:nvSpPr>
          <p:spPr>
            <a:xfrm>
              <a:off x="1366268" y="3327394"/>
              <a:ext cx="2179881"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Nói</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những</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điều</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em</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biết</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về</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biển</a:t>
              </a:r>
              <a:r>
                <a:rPr kumimoji="0" lang="en-US" altLang="zh-CN"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pic>
        <p:nvPicPr>
          <p:cNvPr id="3" name="Picture 2">
            <a:extLst>
              <a:ext uri="{FF2B5EF4-FFF2-40B4-BE49-F238E27FC236}">
                <a16:creationId xmlns:a16="http://schemas.microsoft.com/office/drawing/2014/main" id="{F9549238-C861-49E4-1937-D00414A75235}"/>
              </a:ext>
            </a:extLst>
          </p:cNvPr>
          <p:cNvPicPr>
            <a:picLocks noChangeAspect="1"/>
          </p:cNvPicPr>
          <p:nvPr/>
        </p:nvPicPr>
        <p:blipFill rotWithShape="1">
          <a:blip r:embed="rId2"/>
          <a:srcRect t="5661"/>
          <a:stretch/>
        </p:blipFill>
        <p:spPr>
          <a:xfrm>
            <a:off x="1174290" y="1759351"/>
            <a:ext cx="11233772" cy="5052031"/>
          </a:xfrm>
          <a:prstGeom prst="rect">
            <a:avLst/>
          </a:prstGeom>
        </p:spPr>
      </p:pic>
    </p:spTree>
    <p:extLst>
      <p:ext uri="{BB962C8B-B14F-4D97-AF65-F5344CB8AC3E}">
        <p14:creationId xmlns:p14="http://schemas.microsoft.com/office/powerpoint/2010/main" val="193698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215038" y="5441845"/>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 name="Google Shape;6943;p49">
            <a:extLst>
              <a:ext uri="{FF2B5EF4-FFF2-40B4-BE49-F238E27FC236}">
                <a16:creationId xmlns:a16="http://schemas.microsoft.com/office/drawing/2014/main" id="{BEFA993B-5A5E-2D62-319B-2A9C7426B7DB}"/>
              </a:ext>
            </a:extLst>
          </p:cNvPr>
          <p:cNvGrpSpPr/>
          <p:nvPr/>
        </p:nvGrpSpPr>
        <p:grpSpPr>
          <a:xfrm>
            <a:off x="1637754" y="2789537"/>
            <a:ext cx="3342567" cy="2872739"/>
            <a:chOff x="2109048" y="602107"/>
            <a:chExt cx="1059615" cy="1048840"/>
          </a:xfrm>
        </p:grpSpPr>
        <p:sp>
          <p:nvSpPr>
            <p:cNvPr id="3" name="Google Shape;6944;p49">
              <a:extLst>
                <a:ext uri="{FF2B5EF4-FFF2-40B4-BE49-F238E27FC236}">
                  <a16:creationId xmlns:a16="http://schemas.microsoft.com/office/drawing/2014/main" id="{0BC3D513-3214-89A6-DCE6-AC813D1A6542}"/>
                </a:ext>
              </a:extLst>
            </p:cNvPr>
            <p:cNvSpPr/>
            <p:nvPr/>
          </p:nvSpPr>
          <p:spPr>
            <a:xfrm>
              <a:off x="2109048" y="602107"/>
              <a:ext cx="1059615" cy="1048840"/>
            </a:xfrm>
            <a:custGeom>
              <a:avLst/>
              <a:gdLst/>
              <a:ahLst/>
              <a:cxnLst/>
              <a:rect l="l" t="t" r="r" b="b"/>
              <a:pathLst>
                <a:path w="24387" h="24139" extrusionOk="0">
                  <a:moveTo>
                    <a:pt x="13550" y="427"/>
                  </a:moveTo>
                  <a:cubicBezTo>
                    <a:pt x="13888" y="427"/>
                    <a:pt x="14223" y="493"/>
                    <a:pt x="14537" y="636"/>
                  </a:cubicBezTo>
                  <a:cubicBezTo>
                    <a:pt x="16015" y="1288"/>
                    <a:pt x="16467" y="3118"/>
                    <a:pt x="16767" y="4546"/>
                  </a:cubicBezTo>
                  <a:cubicBezTo>
                    <a:pt x="16788" y="4651"/>
                    <a:pt x="16879" y="4703"/>
                    <a:pt x="16966" y="4703"/>
                  </a:cubicBezTo>
                  <a:cubicBezTo>
                    <a:pt x="16984" y="4703"/>
                    <a:pt x="17001" y="4701"/>
                    <a:pt x="17018" y="4696"/>
                  </a:cubicBezTo>
                  <a:cubicBezTo>
                    <a:pt x="17234" y="4634"/>
                    <a:pt x="17452" y="4605"/>
                    <a:pt x="17668" y="4605"/>
                  </a:cubicBezTo>
                  <a:cubicBezTo>
                    <a:pt x="18577" y="4605"/>
                    <a:pt x="19444" y="5125"/>
                    <a:pt x="19950" y="5874"/>
                  </a:cubicBezTo>
                  <a:cubicBezTo>
                    <a:pt x="20702" y="6927"/>
                    <a:pt x="20752" y="8280"/>
                    <a:pt x="20552" y="9509"/>
                  </a:cubicBezTo>
                  <a:cubicBezTo>
                    <a:pt x="20529" y="9669"/>
                    <a:pt x="20632" y="9787"/>
                    <a:pt x="20784" y="9787"/>
                  </a:cubicBezTo>
                  <a:cubicBezTo>
                    <a:pt x="20798" y="9787"/>
                    <a:pt x="20812" y="9786"/>
                    <a:pt x="20827" y="9784"/>
                  </a:cubicBezTo>
                  <a:cubicBezTo>
                    <a:pt x="20940" y="9760"/>
                    <a:pt x="21051" y="9749"/>
                    <a:pt x="21160" y="9749"/>
                  </a:cubicBezTo>
                  <a:cubicBezTo>
                    <a:pt x="22189" y="9749"/>
                    <a:pt x="23025" y="10767"/>
                    <a:pt x="23183" y="11764"/>
                  </a:cubicBezTo>
                  <a:cubicBezTo>
                    <a:pt x="23409" y="13042"/>
                    <a:pt x="22632" y="14321"/>
                    <a:pt x="21830" y="15248"/>
                  </a:cubicBezTo>
                  <a:cubicBezTo>
                    <a:pt x="20226" y="17103"/>
                    <a:pt x="18096" y="18606"/>
                    <a:pt x="15690" y="19108"/>
                  </a:cubicBezTo>
                  <a:cubicBezTo>
                    <a:pt x="15614" y="19133"/>
                    <a:pt x="15589" y="19158"/>
                    <a:pt x="15564" y="19208"/>
                  </a:cubicBezTo>
                  <a:cubicBezTo>
                    <a:pt x="15439" y="19233"/>
                    <a:pt x="15389" y="19433"/>
                    <a:pt x="15514" y="19509"/>
                  </a:cubicBezTo>
                  <a:cubicBezTo>
                    <a:pt x="16015" y="19910"/>
                    <a:pt x="16667" y="20361"/>
                    <a:pt x="16717" y="21062"/>
                  </a:cubicBezTo>
                  <a:cubicBezTo>
                    <a:pt x="16742" y="21313"/>
                    <a:pt x="16667" y="21614"/>
                    <a:pt x="16467" y="21814"/>
                  </a:cubicBezTo>
                  <a:cubicBezTo>
                    <a:pt x="16343" y="21929"/>
                    <a:pt x="16194" y="21973"/>
                    <a:pt x="16038" y="21973"/>
                  </a:cubicBezTo>
                  <a:cubicBezTo>
                    <a:pt x="15751" y="21973"/>
                    <a:pt x="15440" y="21828"/>
                    <a:pt x="15213" y="21714"/>
                  </a:cubicBezTo>
                  <a:cubicBezTo>
                    <a:pt x="15187" y="21705"/>
                    <a:pt x="15159" y="21701"/>
                    <a:pt x="15132" y="21701"/>
                  </a:cubicBezTo>
                  <a:cubicBezTo>
                    <a:pt x="15002" y="21701"/>
                    <a:pt x="14876" y="21795"/>
                    <a:pt x="14938" y="21940"/>
                  </a:cubicBezTo>
                  <a:cubicBezTo>
                    <a:pt x="15113" y="22416"/>
                    <a:pt x="15038" y="23042"/>
                    <a:pt x="14562" y="23318"/>
                  </a:cubicBezTo>
                  <a:cubicBezTo>
                    <a:pt x="14429" y="23396"/>
                    <a:pt x="14280" y="23433"/>
                    <a:pt x="14130" y="23433"/>
                  </a:cubicBezTo>
                  <a:cubicBezTo>
                    <a:pt x="13800" y="23433"/>
                    <a:pt x="13472" y="23253"/>
                    <a:pt x="13334" y="22942"/>
                  </a:cubicBezTo>
                  <a:cubicBezTo>
                    <a:pt x="13296" y="22854"/>
                    <a:pt x="13227" y="22811"/>
                    <a:pt x="13158" y="22811"/>
                  </a:cubicBezTo>
                  <a:cubicBezTo>
                    <a:pt x="13089" y="22811"/>
                    <a:pt x="13020" y="22854"/>
                    <a:pt x="12983" y="22942"/>
                  </a:cubicBezTo>
                  <a:cubicBezTo>
                    <a:pt x="12783" y="23430"/>
                    <a:pt x="12289" y="23761"/>
                    <a:pt x="11761" y="23761"/>
                  </a:cubicBezTo>
                  <a:cubicBezTo>
                    <a:pt x="11692" y="23761"/>
                    <a:pt x="11623" y="23756"/>
                    <a:pt x="11554" y="23744"/>
                  </a:cubicBezTo>
                  <a:cubicBezTo>
                    <a:pt x="10953" y="23644"/>
                    <a:pt x="10502" y="23118"/>
                    <a:pt x="10477" y="22516"/>
                  </a:cubicBezTo>
                  <a:cubicBezTo>
                    <a:pt x="10477" y="22395"/>
                    <a:pt x="10385" y="22328"/>
                    <a:pt x="10290" y="22328"/>
                  </a:cubicBezTo>
                  <a:cubicBezTo>
                    <a:pt x="10228" y="22328"/>
                    <a:pt x="10165" y="22357"/>
                    <a:pt x="10126" y="22416"/>
                  </a:cubicBezTo>
                  <a:cubicBezTo>
                    <a:pt x="9953" y="22659"/>
                    <a:pt x="9721" y="22762"/>
                    <a:pt x="9494" y="22762"/>
                  </a:cubicBezTo>
                  <a:cubicBezTo>
                    <a:pt x="8995" y="22762"/>
                    <a:pt x="8516" y="22266"/>
                    <a:pt x="8722" y="21664"/>
                  </a:cubicBezTo>
                  <a:cubicBezTo>
                    <a:pt x="8847" y="21313"/>
                    <a:pt x="9148" y="21037"/>
                    <a:pt x="9399" y="20762"/>
                  </a:cubicBezTo>
                  <a:cubicBezTo>
                    <a:pt x="9675" y="20461"/>
                    <a:pt x="9925" y="20135"/>
                    <a:pt x="10201" y="19809"/>
                  </a:cubicBezTo>
                  <a:cubicBezTo>
                    <a:pt x="10251" y="19734"/>
                    <a:pt x="10226" y="19634"/>
                    <a:pt x="10151" y="19609"/>
                  </a:cubicBezTo>
                  <a:cubicBezTo>
                    <a:pt x="10126" y="19584"/>
                    <a:pt x="10101" y="19584"/>
                    <a:pt x="10076" y="19559"/>
                  </a:cubicBezTo>
                  <a:cubicBezTo>
                    <a:pt x="7494" y="19158"/>
                    <a:pt x="4812" y="18556"/>
                    <a:pt x="2582" y="17128"/>
                  </a:cubicBezTo>
                  <a:cubicBezTo>
                    <a:pt x="1680" y="16551"/>
                    <a:pt x="777" y="15649"/>
                    <a:pt x="727" y="14521"/>
                  </a:cubicBezTo>
                  <a:cubicBezTo>
                    <a:pt x="677" y="13569"/>
                    <a:pt x="1178" y="12541"/>
                    <a:pt x="2181" y="12391"/>
                  </a:cubicBezTo>
                  <a:cubicBezTo>
                    <a:pt x="2356" y="12366"/>
                    <a:pt x="2406" y="12140"/>
                    <a:pt x="2281" y="12040"/>
                  </a:cubicBezTo>
                  <a:cubicBezTo>
                    <a:pt x="1253" y="11188"/>
                    <a:pt x="878" y="9634"/>
                    <a:pt x="1479" y="8406"/>
                  </a:cubicBezTo>
                  <a:cubicBezTo>
                    <a:pt x="1976" y="7411"/>
                    <a:pt x="3073" y="6793"/>
                    <a:pt x="4175" y="6793"/>
                  </a:cubicBezTo>
                  <a:cubicBezTo>
                    <a:pt x="4406" y="6793"/>
                    <a:pt x="4637" y="6821"/>
                    <a:pt x="4862" y="6877"/>
                  </a:cubicBezTo>
                  <a:cubicBezTo>
                    <a:pt x="4874" y="6879"/>
                    <a:pt x="4885" y="6879"/>
                    <a:pt x="4896" y="6879"/>
                  </a:cubicBezTo>
                  <a:cubicBezTo>
                    <a:pt x="5056" y="6879"/>
                    <a:pt x="5182" y="6715"/>
                    <a:pt x="5088" y="6551"/>
                  </a:cubicBezTo>
                  <a:cubicBezTo>
                    <a:pt x="4411" y="5273"/>
                    <a:pt x="4837" y="3493"/>
                    <a:pt x="6065" y="2691"/>
                  </a:cubicBezTo>
                  <a:cubicBezTo>
                    <a:pt x="6540" y="2378"/>
                    <a:pt x="7095" y="2230"/>
                    <a:pt x="7650" y="2230"/>
                  </a:cubicBezTo>
                  <a:cubicBezTo>
                    <a:pt x="8560" y="2230"/>
                    <a:pt x="9475" y="2627"/>
                    <a:pt x="10050" y="3343"/>
                  </a:cubicBezTo>
                  <a:cubicBezTo>
                    <a:pt x="10087" y="3388"/>
                    <a:pt x="10136" y="3407"/>
                    <a:pt x="10187" y="3407"/>
                  </a:cubicBezTo>
                  <a:cubicBezTo>
                    <a:pt x="10276" y="3407"/>
                    <a:pt x="10369" y="3348"/>
                    <a:pt x="10401" y="3268"/>
                  </a:cubicBezTo>
                  <a:cubicBezTo>
                    <a:pt x="10627" y="2366"/>
                    <a:pt x="11078" y="1539"/>
                    <a:pt x="11830" y="1012"/>
                  </a:cubicBezTo>
                  <a:cubicBezTo>
                    <a:pt x="12329" y="642"/>
                    <a:pt x="12943" y="427"/>
                    <a:pt x="13550" y="427"/>
                  </a:cubicBezTo>
                  <a:close/>
                  <a:moveTo>
                    <a:pt x="13524" y="0"/>
                  </a:moveTo>
                  <a:cubicBezTo>
                    <a:pt x="11935" y="0"/>
                    <a:pt x="10631" y="1306"/>
                    <a:pt x="10101" y="2792"/>
                  </a:cubicBezTo>
                  <a:cubicBezTo>
                    <a:pt x="9446" y="2152"/>
                    <a:pt x="8530" y="1807"/>
                    <a:pt x="7621" y="1807"/>
                  </a:cubicBezTo>
                  <a:cubicBezTo>
                    <a:pt x="6964" y="1807"/>
                    <a:pt x="6312" y="1987"/>
                    <a:pt x="5765" y="2366"/>
                  </a:cubicBezTo>
                  <a:cubicBezTo>
                    <a:pt x="4512" y="3268"/>
                    <a:pt x="4035" y="4972"/>
                    <a:pt x="4562" y="6401"/>
                  </a:cubicBezTo>
                  <a:cubicBezTo>
                    <a:pt x="4440" y="6387"/>
                    <a:pt x="4318" y="6381"/>
                    <a:pt x="4196" y="6381"/>
                  </a:cubicBezTo>
                  <a:cubicBezTo>
                    <a:pt x="2954" y="6381"/>
                    <a:pt x="1699" y="7064"/>
                    <a:pt x="1128" y="8205"/>
                  </a:cubicBezTo>
                  <a:cubicBezTo>
                    <a:pt x="476" y="9458"/>
                    <a:pt x="752" y="11062"/>
                    <a:pt x="1730" y="12065"/>
                  </a:cubicBezTo>
                  <a:cubicBezTo>
                    <a:pt x="301" y="12566"/>
                    <a:pt x="0" y="14546"/>
                    <a:pt x="652" y="15774"/>
                  </a:cubicBezTo>
                  <a:cubicBezTo>
                    <a:pt x="1153" y="16651"/>
                    <a:pt x="1980" y="17278"/>
                    <a:pt x="2832" y="17754"/>
                  </a:cubicBezTo>
                  <a:cubicBezTo>
                    <a:pt x="3860" y="18306"/>
                    <a:pt x="4938" y="18757"/>
                    <a:pt x="6040" y="19108"/>
                  </a:cubicBezTo>
                  <a:cubicBezTo>
                    <a:pt x="7243" y="19484"/>
                    <a:pt x="8522" y="19759"/>
                    <a:pt x="9775" y="19859"/>
                  </a:cubicBezTo>
                  <a:cubicBezTo>
                    <a:pt x="9399" y="20210"/>
                    <a:pt x="8998" y="20611"/>
                    <a:pt x="8672" y="21037"/>
                  </a:cubicBezTo>
                  <a:cubicBezTo>
                    <a:pt x="8371" y="21413"/>
                    <a:pt x="8196" y="21890"/>
                    <a:pt x="8371" y="22366"/>
                  </a:cubicBezTo>
                  <a:cubicBezTo>
                    <a:pt x="8548" y="22879"/>
                    <a:pt x="8991" y="23136"/>
                    <a:pt x="9445" y="23136"/>
                  </a:cubicBezTo>
                  <a:cubicBezTo>
                    <a:pt x="9700" y="23136"/>
                    <a:pt x="9959" y="23054"/>
                    <a:pt x="10176" y="22892"/>
                  </a:cubicBezTo>
                  <a:cubicBezTo>
                    <a:pt x="10351" y="23519"/>
                    <a:pt x="10852" y="24020"/>
                    <a:pt x="11504" y="24120"/>
                  </a:cubicBezTo>
                  <a:cubicBezTo>
                    <a:pt x="11586" y="24132"/>
                    <a:pt x="11667" y="24138"/>
                    <a:pt x="11747" y="24138"/>
                  </a:cubicBezTo>
                  <a:cubicBezTo>
                    <a:pt x="12329" y="24138"/>
                    <a:pt x="12850" y="23828"/>
                    <a:pt x="13158" y="23343"/>
                  </a:cubicBezTo>
                  <a:cubicBezTo>
                    <a:pt x="13406" y="23644"/>
                    <a:pt x="13765" y="23807"/>
                    <a:pt x="14131" y="23807"/>
                  </a:cubicBezTo>
                  <a:cubicBezTo>
                    <a:pt x="14285" y="23807"/>
                    <a:pt x="14439" y="23778"/>
                    <a:pt x="14587" y="23719"/>
                  </a:cubicBezTo>
                  <a:cubicBezTo>
                    <a:pt x="15188" y="23469"/>
                    <a:pt x="15439" y="22817"/>
                    <a:pt x="15389" y="22215"/>
                  </a:cubicBezTo>
                  <a:lnTo>
                    <a:pt x="15389" y="22215"/>
                  </a:lnTo>
                  <a:cubicBezTo>
                    <a:pt x="15592" y="22288"/>
                    <a:pt x="15804" y="22344"/>
                    <a:pt x="16019" y="22344"/>
                  </a:cubicBezTo>
                  <a:cubicBezTo>
                    <a:pt x="16175" y="22344"/>
                    <a:pt x="16333" y="22314"/>
                    <a:pt x="16492" y="22240"/>
                  </a:cubicBezTo>
                  <a:cubicBezTo>
                    <a:pt x="16817" y="22090"/>
                    <a:pt x="17018" y="21739"/>
                    <a:pt x="17068" y="21388"/>
                  </a:cubicBezTo>
                  <a:cubicBezTo>
                    <a:pt x="17218" y="20536"/>
                    <a:pt x="16617" y="19910"/>
                    <a:pt x="15990" y="19458"/>
                  </a:cubicBezTo>
                  <a:cubicBezTo>
                    <a:pt x="18096" y="18982"/>
                    <a:pt x="19950" y="17779"/>
                    <a:pt x="21454" y="16275"/>
                  </a:cubicBezTo>
                  <a:cubicBezTo>
                    <a:pt x="22858" y="14872"/>
                    <a:pt x="24386" y="12692"/>
                    <a:pt x="23259" y="10686"/>
                  </a:cubicBezTo>
                  <a:cubicBezTo>
                    <a:pt x="22801" y="9916"/>
                    <a:pt x="22019" y="9330"/>
                    <a:pt x="21114" y="9330"/>
                  </a:cubicBezTo>
                  <a:cubicBezTo>
                    <a:pt x="21077" y="9330"/>
                    <a:pt x="21040" y="9331"/>
                    <a:pt x="21003" y="9333"/>
                  </a:cubicBezTo>
                  <a:cubicBezTo>
                    <a:pt x="21178" y="8005"/>
                    <a:pt x="21053" y="6576"/>
                    <a:pt x="20201" y="5498"/>
                  </a:cubicBezTo>
                  <a:cubicBezTo>
                    <a:pt x="19611" y="4718"/>
                    <a:pt x="18666" y="4187"/>
                    <a:pt x="17694" y="4187"/>
                  </a:cubicBezTo>
                  <a:cubicBezTo>
                    <a:pt x="17511" y="4187"/>
                    <a:pt x="17326" y="4206"/>
                    <a:pt x="17143" y="4245"/>
                  </a:cubicBezTo>
                  <a:cubicBezTo>
                    <a:pt x="16767" y="2616"/>
                    <a:pt x="16141" y="686"/>
                    <a:pt x="14411" y="135"/>
                  </a:cubicBezTo>
                  <a:cubicBezTo>
                    <a:pt x="14108" y="43"/>
                    <a:pt x="13811" y="0"/>
                    <a:pt x="1352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 name="Google Shape;6945;p49">
              <a:extLst>
                <a:ext uri="{FF2B5EF4-FFF2-40B4-BE49-F238E27FC236}">
                  <a16:creationId xmlns:a16="http://schemas.microsoft.com/office/drawing/2014/main" id="{42A452D4-268C-3BCA-F96E-77955FA99650}"/>
                </a:ext>
              </a:extLst>
            </p:cNvPr>
            <p:cNvSpPr/>
            <p:nvPr/>
          </p:nvSpPr>
          <p:spPr>
            <a:xfrm>
              <a:off x="2138420" y="620616"/>
              <a:ext cx="987749" cy="1013949"/>
            </a:xfrm>
            <a:custGeom>
              <a:avLst/>
              <a:gdLst/>
              <a:ahLst/>
              <a:cxnLst/>
              <a:rect l="l" t="t" r="r" b="b"/>
              <a:pathLst>
                <a:path w="22733" h="23336" extrusionOk="0">
                  <a:moveTo>
                    <a:pt x="15767" y="5689"/>
                  </a:moveTo>
                  <a:cubicBezTo>
                    <a:pt x="15791" y="5689"/>
                    <a:pt x="15816" y="5706"/>
                    <a:pt x="15816" y="5724"/>
                  </a:cubicBezTo>
                  <a:cubicBezTo>
                    <a:pt x="14788" y="8581"/>
                    <a:pt x="13961" y="11463"/>
                    <a:pt x="13385" y="14421"/>
                  </a:cubicBezTo>
                  <a:cubicBezTo>
                    <a:pt x="13365" y="14491"/>
                    <a:pt x="13313" y="14521"/>
                    <a:pt x="13260" y="14521"/>
                  </a:cubicBezTo>
                  <a:cubicBezTo>
                    <a:pt x="13179" y="14521"/>
                    <a:pt x="13094" y="14451"/>
                    <a:pt x="13109" y="14346"/>
                  </a:cubicBezTo>
                  <a:cubicBezTo>
                    <a:pt x="13610" y="11388"/>
                    <a:pt x="14487" y="8431"/>
                    <a:pt x="15740" y="5699"/>
                  </a:cubicBezTo>
                  <a:cubicBezTo>
                    <a:pt x="15748" y="5692"/>
                    <a:pt x="15757" y="5689"/>
                    <a:pt x="15767" y="5689"/>
                  </a:cubicBezTo>
                  <a:close/>
                  <a:moveTo>
                    <a:pt x="4742" y="7462"/>
                  </a:moveTo>
                  <a:cubicBezTo>
                    <a:pt x="4749" y="7462"/>
                    <a:pt x="4757" y="7466"/>
                    <a:pt x="4763" y="7479"/>
                  </a:cubicBezTo>
                  <a:cubicBezTo>
                    <a:pt x="5841" y="8431"/>
                    <a:pt x="6793" y="9509"/>
                    <a:pt x="7620" y="10661"/>
                  </a:cubicBezTo>
                  <a:cubicBezTo>
                    <a:pt x="8046" y="11263"/>
                    <a:pt x="8422" y="11864"/>
                    <a:pt x="8798" y="12516"/>
                  </a:cubicBezTo>
                  <a:cubicBezTo>
                    <a:pt x="9124" y="13093"/>
                    <a:pt x="9525" y="13744"/>
                    <a:pt x="9725" y="14396"/>
                  </a:cubicBezTo>
                  <a:cubicBezTo>
                    <a:pt x="9758" y="14511"/>
                    <a:pt x="9661" y="14583"/>
                    <a:pt x="9569" y="14583"/>
                  </a:cubicBezTo>
                  <a:cubicBezTo>
                    <a:pt x="9522" y="14583"/>
                    <a:pt x="9475" y="14564"/>
                    <a:pt x="9450" y="14521"/>
                  </a:cubicBezTo>
                  <a:cubicBezTo>
                    <a:pt x="9099" y="13895"/>
                    <a:pt x="8823" y="13218"/>
                    <a:pt x="8497" y="12616"/>
                  </a:cubicBezTo>
                  <a:cubicBezTo>
                    <a:pt x="8146" y="12015"/>
                    <a:pt x="7796" y="11438"/>
                    <a:pt x="7395" y="10862"/>
                  </a:cubicBezTo>
                  <a:cubicBezTo>
                    <a:pt x="6593" y="9684"/>
                    <a:pt x="5690" y="8581"/>
                    <a:pt x="4713" y="7529"/>
                  </a:cubicBezTo>
                  <a:cubicBezTo>
                    <a:pt x="4694" y="7510"/>
                    <a:pt x="4718" y="7462"/>
                    <a:pt x="4742" y="7462"/>
                  </a:cubicBezTo>
                  <a:close/>
                  <a:moveTo>
                    <a:pt x="12874" y="1"/>
                  </a:moveTo>
                  <a:cubicBezTo>
                    <a:pt x="12267" y="1"/>
                    <a:pt x="11653" y="216"/>
                    <a:pt x="11154" y="586"/>
                  </a:cubicBezTo>
                  <a:cubicBezTo>
                    <a:pt x="10402" y="1113"/>
                    <a:pt x="9951" y="1940"/>
                    <a:pt x="9725" y="2842"/>
                  </a:cubicBezTo>
                  <a:cubicBezTo>
                    <a:pt x="9693" y="2922"/>
                    <a:pt x="9600" y="2981"/>
                    <a:pt x="9511" y="2981"/>
                  </a:cubicBezTo>
                  <a:cubicBezTo>
                    <a:pt x="9460" y="2981"/>
                    <a:pt x="9411" y="2962"/>
                    <a:pt x="9374" y="2917"/>
                  </a:cubicBezTo>
                  <a:cubicBezTo>
                    <a:pt x="8799" y="2201"/>
                    <a:pt x="7884" y="1804"/>
                    <a:pt x="6974" y="1804"/>
                  </a:cubicBezTo>
                  <a:cubicBezTo>
                    <a:pt x="6419" y="1804"/>
                    <a:pt x="5864" y="1952"/>
                    <a:pt x="5389" y="2265"/>
                  </a:cubicBezTo>
                  <a:cubicBezTo>
                    <a:pt x="4161" y="3067"/>
                    <a:pt x="3735" y="4847"/>
                    <a:pt x="4412" y="6125"/>
                  </a:cubicBezTo>
                  <a:cubicBezTo>
                    <a:pt x="4506" y="6289"/>
                    <a:pt x="4380" y="6453"/>
                    <a:pt x="4220" y="6453"/>
                  </a:cubicBezTo>
                  <a:cubicBezTo>
                    <a:pt x="4209" y="6453"/>
                    <a:pt x="4198" y="6453"/>
                    <a:pt x="4186" y="6451"/>
                  </a:cubicBezTo>
                  <a:cubicBezTo>
                    <a:pt x="3961" y="6395"/>
                    <a:pt x="3730" y="6367"/>
                    <a:pt x="3499" y="6367"/>
                  </a:cubicBezTo>
                  <a:cubicBezTo>
                    <a:pt x="2397" y="6367"/>
                    <a:pt x="1300" y="6985"/>
                    <a:pt x="803" y="7980"/>
                  </a:cubicBezTo>
                  <a:cubicBezTo>
                    <a:pt x="202" y="9208"/>
                    <a:pt x="577" y="10762"/>
                    <a:pt x="1605" y="11614"/>
                  </a:cubicBezTo>
                  <a:cubicBezTo>
                    <a:pt x="1730" y="11714"/>
                    <a:pt x="1680" y="11940"/>
                    <a:pt x="1505" y="11965"/>
                  </a:cubicBezTo>
                  <a:cubicBezTo>
                    <a:pt x="502" y="12115"/>
                    <a:pt x="1" y="13143"/>
                    <a:pt x="51" y="14095"/>
                  </a:cubicBezTo>
                  <a:cubicBezTo>
                    <a:pt x="101" y="15223"/>
                    <a:pt x="1004" y="16125"/>
                    <a:pt x="1906" y="16702"/>
                  </a:cubicBezTo>
                  <a:cubicBezTo>
                    <a:pt x="4136" y="18130"/>
                    <a:pt x="6818" y="18732"/>
                    <a:pt x="9400" y="19133"/>
                  </a:cubicBezTo>
                  <a:cubicBezTo>
                    <a:pt x="9425" y="19158"/>
                    <a:pt x="9450" y="19158"/>
                    <a:pt x="9475" y="19183"/>
                  </a:cubicBezTo>
                  <a:cubicBezTo>
                    <a:pt x="9550" y="19208"/>
                    <a:pt x="9575" y="19308"/>
                    <a:pt x="9525" y="19383"/>
                  </a:cubicBezTo>
                  <a:cubicBezTo>
                    <a:pt x="9249" y="19709"/>
                    <a:pt x="8999" y="20035"/>
                    <a:pt x="8723" y="20336"/>
                  </a:cubicBezTo>
                  <a:cubicBezTo>
                    <a:pt x="8472" y="20611"/>
                    <a:pt x="8171" y="20887"/>
                    <a:pt x="8046" y="21238"/>
                  </a:cubicBezTo>
                  <a:cubicBezTo>
                    <a:pt x="7840" y="21840"/>
                    <a:pt x="8319" y="22336"/>
                    <a:pt x="8818" y="22336"/>
                  </a:cubicBezTo>
                  <a:cubicBezTo>
                    <a:pt x="9045" y="22336"/>
                    <a:pt x="9277" y="22233"/>
                    <a:pt x="9450" y="21990"/>
                  </a:cubicBezTo>
                  <a:cubicBezTo>
                    <a:pt x="9489" y="21931"/>
                    <a:pt x="9552" y="21902"/>
                    <a:pt x="9614" y="21902"/>
                  </a:cubicBezTo>
                  <a:cubicBezTo>
                    <a:pt x="9709" y="21902"/>
                    <a:pt x="9801" y="21969"/>
                    <a:pt x="9801" y="22090"/>
                  </a:cubicBezTo>
                  <a:cubicBezTo>
                    <a:pt x="9826" y="22692"/>
                    <a:pt x="10277" y="23218"/>
                    <a:pt x="10878" y="23318"/>
                  </a:cubicBezTo>
                  <a:cubicBezTo>
                    <a:pt x="10947" y="23330"/>
                    <a:pt x="11016" y="23335"/>
                    <a:pt x="11085" y="23335"/>
                  </a:cubicBezTo>
                  <a:cubicBezTo>
                    <a:pt x="11613" y="23335"/>
                    <a:pt x="12107" y="23004"/>
                    <a:pt x="12307" y="22516"/>
                  </a:cubicBezTo>
                  <a:cubicBezTo>
                    <a:pt x="12344" y="22428"/>
                    <a:pt x="12413" y="22385"/>
                    <a:pt x="12482" y="22385"/>
                  </a:cubicBezTo>
                  <a:cubicBezTo>
                    <a:pt x="12551" y="22385"/>
                    <a:pt x="12620" y="22428"/>
                    <a:pt x="12658" y="22516"/>
                  </a:cubicBezTo>
                  <a:cubicBezTo>
                    <a:pt x="12796" y="22827"/>
                    <a:pt x="13124" y="23007"/>
                    <a:pt x="13454" y="23007"/>
                  </a:cubicBezTo>
                  <a:cubicBezTo>
                    <a:pt x="13604" y="23007"/>
                    <a:pt x="13753" y="22970"/>
                    <a:pt x="13886" y="22892"/>
                  </a:cubicBezTo>
                  <a:cubicBezTo>
                    <a:pt x="14362" y="22616"/>
                    <a:pt x="14437" y="21990"/>
                    <a:pt x="14262" y="21514"/>
                  </a:cubicBezTo>
                  <a:cubicBezTo>
                    <a:pt x="14200" y="21369"/>
                    <a:pt x="14326" y="21275"/>
                    <a:pt x="14456" y="21275"/>
                  </a:cubicBezTo>
                  <a:cubicBezTo>
                    <a:pt x="14483" y="21275"/>
                    <a:pt x="14511" y="21279"/>
                    <a:pt x="14537" y="21288"/>
                  </a:cubicBezTo>
                  <a:cubicBezTo>
                    <a:pt x="14764" y="21402"/>
                    <a:pt x="15075" y="21547"/>
                    <a:pt x="15362" y="21547"/>
                  </a:cubicBezTo>
                  <a:cubicBezTo>
                    <a:pt x="15518" y="21547"/>
                    <a:pt x="15667" y="21503"/>
                    <a:pt x="15791" y="21388"/>
                  </a:cubicBezTo>
                  <a:cubicBezTo>
                    <a:pt x="15991" y="21188"/>
                    <a:pt x="16066" y="20887"/>
                    <a:pt x="16041" y="20636"/>
                  </a:cubicBezTo>
                  <a:cubicBezTo>
                    <a:pt x="15991" y="19935"/>
                    <a:pt x="15339" y="19484"/>
                    <a:pt x="14838" y="19083"/>
                  </a:cubicBezTo>
                  <a:cubicBezTo>
                    <a:pt x="14713" y="19007"/>
                    <a:pt x="14763" y="18807"/>
                    <a:pt x="14888" y="18782"/>
                  </a:cubicBezTo>
                  <a:cubicBezTo>
                    <a:pt x="14913" y="18732"/>
                    <a:pt x="14938" y="18707"/>
                    <a:pt x="15014" y="18682"/>
                  </a:cubicBezTo>
                  <a:cubicBezTo>
                    <a:pt x="17420" y="18180"/>
                    <a:pt x="19550" y="16677"/>
                    <a:pt x="21154" y="14822"/>
                  </a:cubicBezTo>
                  <a:cubicBezTo>
                    <a:pt x="21956" y="13895"/>
                    <a:pt x="22733" y="12616"/>
                    <a:pt x="22507" y="11338"/>
                  </a:cubicBezTo>
                  <a:cubicBezTo>
                    <a:pt x="22349" y="10341"/>
                    <a:pt x="21513" y="9323"/>
                    <a:pt x="20484" y="9323"/>
                  </a:cubicBezTo>
                  <a:cubicBezTo>
                    <a:pt x="20375" y="9323"/>
                    <a:pt x="20264" y="9334"/>
                    <a:pt x="20151" y="9358"/>
                  </a:cubicBezTo>
                  <a:cubicBezTo>
                    <a:pt x="20136" y="9360"/>
                    <a:pt x="20122" y="9361"/>
                    <a:pt x="20108" y="9361"/>
                  </a:cubicBezTo>
                  <a:cubicBezTo>
                    <a:pt x="19956" y="9361"/>
                    <a:pt x="19853" y="9243"/>
                    <a:pt x="19876" y="9083"/>
                  </a:cubicBezTo>
                  <a:cubicBezTo>
                    <a:pt x="20076" y="7854"/>
                    <a:pt x="20026" y="6501"/>
                    <a:pt x="19274" y="5448"/>
                  </a:cubicBezTo>
                  <a:cubicBezTo>
                    <a:pt x="18768" y="4699"/>
                    <a:pt x="17901" y="4179"/>
                    <a:pt x="16992" y="4179"/>
                  </a:cubicBezTo>
                  <a:cubicBezTo>
                    <a:pt x="16776" y="4179"/>
                    <a:pt x="16558" y="4208"/>
                    <a:pt x="16342" y="4270"/>
                  </a:cubicBezTo>
                  <a:cubicBezTo>
                    <a:pt x="16325" y="4275"/>
                    <a:pt x="16308" y="4277"/>
                    <a:pt x="16290" y="4277"/>
                  </a:cubicBezTo>
                  <a:cubicBezTo>
                    <a:pt x="16203" y="4277"/>
                    <a:pt x="16112" y="4225"/>
                    <a:pt x="16091" y="4120"/>
                  </a:cubicBezTo>
                  <a:cubicBezTo>
                    <a:pt x="15791" y="2692"/>
                    <a:pt x="15339" y="862"/>
                    <a:pt x="13861" y="210"/>
                  </a:cubicBezTo>
                  <a:cubicBezTo>
                    <a:pt x="13547" y="67"/>
                    <a:pt x="13212" y="1"/>
                    <a:pt x="1287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5" name="Google Shape;6946;p49">
              <a:extLst>
                <a:ext uri="{FF2B5EF4-FFF2-40B4-BE49-F238E27FC236}">
                  <a16:creationId xmlns:a16="http://schemas.microsoft.com/office/drawing/2014/main" id="{7288F025-5D03-5C63-7E72-0E15B5FFB9CC}"/>
                </a:ext>
              </a:extLst>
            </p:cNvPr>
            <p:cNvSpPr/>
            <p:nvPr/>
          </p:nvSpPr>
          <p:spPr>
            <a:xfrm>
              <a:off x="2805931" y="1061755"/>
              <a:ext cx="173018" cy="228851"/>
            </a:xfrm>
            <a:custGeom>
              <a:avLst/>
              <a:gdLst/>
              <a:ahLst/>
              <a:cxnLst/>
              <a:rect l="l" t="t" r="r" b="b"/>
              <a:pathLst>
                <a:path w="3982" h="5267" extrusionOk="0">
                  <a:moveTo>
                    <a:pt x="3928" y="0"/>
                  </a:moveTo>
                  <a:cubicBezTo>
                    <a:pt x="3922" y="0"/>
                    <a:pt x="3916" y="2"/>
                    <a:pt x="3911" y="7"/>
                  </a:cubicBezTo>
                  <a:cubicBezTo>
                    <a:pt x="3134" y="759"/>
                    <a:pt x="2433" y="1561"/>
                    <a:pt x="1781" y="2438"/>
                  </a:cubicBezTo>
                  <a:cubicBezTo>
                    <a:pt x="1455" y="2864"/>
                    <a:pt x="1154" y="3290"/>
                    <a:pt x="854" y="3742"/>
                  </a:cubicBezTo>
                  <a:cubicBezTo>
                    <a:pt x="578" y="4193"/>
                    <a:pt x="227" y="4644"/>
                    <a:pt x="52" y="5120"/>
                  </a:cubicBezTo>
                  <a:cubicBezTo>
                    <a:pt x="1" y="5205"/>
                    <a:pt x="88" y="5267"/>
                    <a:pt x="172" y="5267"/>
                  </a:cubicBezTo>
                  <a:cubicBezTo>
                    <a:pt x="213" y="5267"/>
                    <a:pt x="253" y="5253"/>
                    <a:pt x="277" y="5220"/>
                  </a:cubicBezTo>
                  <a:cubicBezTo>
                    <a:pt x="578" y="4794"/>
                    <a:pt x="803" y="4318"/>
                    <a:pt x="1079" y="3867"/>
                  </a:cubicBezTo>
                  <a:cubicBezTo>
                    <a:pt x="1380" y="3441"/>
                    <a:pt x="1656" y="3015"/>
                    <a:pt x="1956" y="2589"/>
                  </a:cubicBezTo>
                  <a:cubicBezTo>
                    <a:pt x="2583" y="1711"/>
                    <a:pt x="3260" y="884"/>
                    <a:pt x="3961" y="57"/>
                  </a:cubicBezTo>
                  <a:cubicBezTo>
                    <a:pt x="3982" y="37"/>
                    <a:pt x="3953" y="0"/>
                    <a:pt x="392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6" name="Google Shape;6947;p49">
              <a:extLst>
                <a:ext uri="{FF2B5EF4-FFF2-40B4-BE49-F238E27FC236}">
                  <a16:creationId xmlns:a16="http://schemas.microsoft.com/office/drawing/2014/main" id="{F61EEA6F-B0EA-7187-6CE2-224ADE5484E1}"/>
                </a:ext>
              </a:extLst>
            </p:cNvPr>
            <p:cNvSpPr/>
            <p:nvPr/>
          </p:nvSpPr>
          <p:spPr>
            <a:xfrm>
              <a:off x="2707301" y="867755"/>
              <a:ext cx="118314" cy="383794"/>
            </a:xfrm>
            <a:custGeom>
              <a:avLst/>
              <a:gdLst/>
              <a:ahLst/>
              <a:cxnLst/>
              <a:rect l="l" t="t" r="r" b="b"/>
              <a:pathLst>
                <a:path w="2723" h="8833" extrusionOk="0">
                  <a:moveTo>
                    <a:pt x="2674" y="1"/>
                  </a:moveTo>
                  <a:cubicBezTo>
                    <a:pt x="2664" y="1"/>
                    <a:pt x="2655" y="4"/>
                    <a:pt x="2647" y="11"/>
                  </a:cubicBezTo>
                  <a:cubicBezTo>
                    <a:pt x="1394" y="2743"/>
                    <a:pt x="517" y="5700"/>
                    <a:pt x="16" y="8658"/>
                  </a:cubicBezTo>
                  <a:cubicBezTo>
                    <a:pt x="1" y="8763"/>
                    <a:pt x="86" y="8833"/>
                    <a:pt x="167" y="8833"/>
                  </a:cubicBezTo>
                  <a:cubicBezTo>
                    <a:pt x="220" y="8833"/>
                    <a:pt x="272" y="8803"/>
                    <a:pt x="292" y="8733"/>
                  </a:cubicBezTo>
                  <a:cubicBezTo>
                    <a:pt x="868" y="5775"/>
                    <a:pt x="1695" y="2893"/>
                    <a:pt x="2723" y="36"/>
                  </a:cubicBezTo>
                  <a:cubicBezTo>
                    <a:pt x="2723" y="18"/>
                    <a:pt x="2698" y="1"/>
                    <a:pt x="267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7" name="Google Shape;6948;p49">
              <a:extLst>
                <a:ext uri="{FF2B5EF4-FFF2-40B4-BE49-F238E27FC236}">
                  <a16:creationId xmlns:a16="http://schemas.microsoft.com/office/drawing/2014/main" id="{FA4F2764-000D-EF3A-E645-06679BFEF10F}"/>
                </a:ext>
              </a:extLst>
            </p:cNvPr>
            <p:cNvSpPr/>
            <p:nvPr/>
          </p:nvSpPr>
          <p:spPr>
            <a:xfrm>
              <a:off x="2577301" y="828172"/>
              <a:ext cx="62090" cy="423420"/>
            </a:xfrm>
            <a:custGeom>
              <a:avLst/>
              <a:gdLst/>
              <a:ahLst/>
              <a:cxnLst/>
              <a:rect l="l" t="t" r="r" b="b"/>
              <a:pathLst>
                <a:path w="1429" h="9745" extrusionOk="0">
                  <a:moveTo>
                    <a:pt x="13" y="1"/>
                  </a:moveTo>
                  <a:cubicBezTo>
                    <a:pt x="7" y="1"/>
                    <a:pt x="0" y="7"/>
                    <a:pt x="0" y="20"/>
                  </a:cubicBezTo>
                  <a:cubicBezTo>
                    <a:pt x="426" y="1599"/>
                    <a:pt x="652" y="3228"/>
                    <a:pt x="827" y="4832"/>
                  </a:cubicBezTo>
                  <a:cubicBezTo>
                    <a:pt x="978" y="6411"/>
                    <a:pt x="1003" y="8015"/>
                    <a:pt x="903" y="9594"/>
                  </a:cubicBezTo>
                  <a:cubicBezTo>
                    <a:pt x="890" y="9694"/>
                    <a:pt x="990" y="9744"/>
                    <a:pt x="1094" y="9744"/>
                  </a:cubicBezTo>
                  <a:cubicBezTo>
                    <a:pt x="1197" y="9744"/>
                    <a:pt x="1304" y="9694"/>
                    <a:pt x="1304" y="9594"/>
                  </a:cubicBezTo>
                  <a:cubicBezTo>
                    <a:pt x="1429" y="7990"/>
                    <a:pt x="1379" y="6361"/>
                    <a:pt x="1178" y="4732"/>
                  </a:cubicBezTo>
                  <a:cubicBezTo>
                    <a:pt x="978" y="3128"/>
                    <a:pt x="552" y="1574"/>
                    <a:pt x="25" y="20"/>
                  </a:cubicBezTo>
                  <a:cubicBezTo>
                    <a:pt x="25" y="7"/>
                    <a:pt x="19" y="1"/>
                    <a:pt x="1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9" name="Google Shape;6949;p49">
              <a:extLst>
                <a:ext uri="{FF2B5EF4-FFF2-40B4-BE49-F238E27FC236}">
                  <a16:creationId xmlns:a16="http://schemas.microsoft.com/office/drawing/2014/main" id="{7123F9A9-D69F-0373-9E34-9B3084EB85CA}"/>
                </a:ext>
              </a:extLst>
            </p:cNvPr>
            <p:cNvSpPr/>
            <p:nvPr/>
          </p:nvSpPr>
          <p:spPr>
            <a:xfrm>
              <a:off x="2342327" y="944790"/>
              <a:ext cx="220118" cy="309494"/>
            </a:xfrm>
            <a:custGeom>
              <a:avLst/>
              <a:gdLst/>
              <a:ahLst/>
              <a:cxnLst/>
              <a:rect l="l" t="t" r="r" b="b"/>
              <a:pathLst>
                <a:path w="5066" h="7123" extrusionOk="0">
                  <a:moveTo>
                    <a:pt x="49" y="1"/>
                  </a:moveTo>
                  <a:cubicBezTo>
                    <a:pt x="25" y="1"/>
                    <a:pt x="1" y="49"/>
                    <a:pt x="20" y="68"/>
                  </a:cubicBezTo>
                  <a:cubicBezTo>
                    <a:pt x="997" y="1120"/>
                    <a:pt x="1900" y="2223"/>
                    <a:pt x="2702" y="3401"/>
                  </a:cubicBezTo>
                  <a:cubicBezTo>
                    <a:pt x="3103" y="3977"/>
                    <a:pt x="3453" y="4554"/>
                    <a:pt x="3804" y="5155"/>
                  </a:cubicBezTo>
                  <a:cubicBezTo>
                    <a:pt x="4130" y="5757"/>
                    <a:pt x="4406" y="6434"/>
                    <a:pt x="4757" y="7060"/>
                  </a:cubicBezTo>
                  <a:cubicBezTo>
                    <a:pt x="4782" y="7103"/>
                    <a:pt x="4829" y="7122"/>
                    <a:pt x="4876" y="7122"/>
                  </a:cubicBezTo>
                  <a:cubicBezTo>
                    <a:pt x="4968" y="7122"/>
                    <a:pt x="5065" y="7050"/>
                    <a:pt x="5032" y="6935"/>
                  </a:cubicBezTo>
                  <a:cubicBezTo>
                    <a:pt x="4832" y="6283"/>
                    <a:pt x="4431" y="5632"/>
                    <a:pt x="4105" y="5055"/>
                  </a:cubicBezTo>
                  <a:cubicBezTo>
                    <a:pt x="3729" y="4403"/>
                    <a:pt x="3353" y="3802"/>
                    <a:pt x="2927" y="3200"/>
                  </a:cubicBezTo>
                  <a:cubicBezTo>
                    <a:pt x="2100" y="2048"/>
                    <a:pt x="1148" y="970"/>
                    <a:pt x="70" y="18"/>
                  </a:cubicBezTo>
                  <a:cubicBezTo>
                    <a:pt x="64" y="5"/>
                    <a:pt x="56" y="1"/>
                    <a:pt x="4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0" name="Google Shape;6950;p49">
              <a:extLst>
                <a:ext uri="{FF2B5EF4-FFF2-40B4-BE49-F238E27FC236}">
                  <a16:creationId xmlns:a16="http://schemas.microsoft.com/office/drawing/2014/main" id="{3B6BBFB8-D2E5-80F0-03EC-68970D99048C}"/>
                </a:ext>
              </a:extLst>
            </p:cNvPr>
            <p:cNvSpPr/>
            <p:nvPr/>
          </p:nvSpPr>
          <p:spPr>
            <a:xfrm>
              <a:off x="2236746" y="1150869"/>
              <a:ext cx="231719" cy="149425"/>
            </a:xfrm>
            <a:custGeom>
              <a:avLst/>
              <a:gdLst/>
              <a:ahLst/>
              <a:cxnLst/>
              <a:rect l="l" t="t" r="r" b="b"/>
              <a:pathLst>
                <a:path w="5333" h="3439" extrusionOk="0">
                  <a:moveTo>
                    <a:pt x="23" y="1"/>
                  </a:moveTo>
                  <a:cubicBezTo>
                    <a:pt x="8" y="1"/>
                    <a:pt x="1" y="19"/>
                    <a:pt x="19" y="36"/>
                  </a:cubicBezTo>
                  <a:cubicBezTo>
                    <a:pt x="1923" y="889"/>
                    <a:pt x="3653" y="2016"/>
                    <a:pt x="5081" y="3395"/>
                  </a:cubicBezTo>
                  <a:cubicBezTo>
                    <a:pt x="5106" y="3426"/>
                    <a:pt x="5135" y="3438"/>
                    <a:pt x="5164" y="3438"/>
                  </a:cubicBezTo>
                  <a:cubicBezTo>
                    <a:pt x="5251" y="3438"/>
                    <a:pt x="5332" y="3320"/>
                    <a:pt x="5257" y="3244"/>
                  </a:cubicBezTo>
                  <a:cubicBezTo>
                    <a:pt x="3828" y="1841"/>
                    <a:pt x="2049" y="713"/>
                    <a:pt x="44" y="11"/>
                  </a:cubicBezTo>
                  <a:cubicBezTo>
                    <a:pt x="36" y="4"/>
                    <a:pt x="29" y="1"/>
                    <a:pt x="2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1" name="Google Shape;6951;p49">
              <a:extLst>
                <a:ext uri="{FF2B5EF4-FFF2-40B4-BE49-F238E27FC236}">
                  <a16:creationId xmlns:a16="http://schemas.microsoft.com/office/drawing/2014/main" id="{322B0AD1-7B1A-EC7A-5655-80AD7C42C073}"/>
                </a:ext>
              </a:extLst>
            </p:cNvPr>
            <p:cNvSpPr/>
            <p:nvPr/>
          </p:nvSpPr>
          <p:spPr>
            <a:xfrm>
              <a:off x="2417234" y="620616"/>
              <a:ext cx="708930" cy="1013949"/>
            </a:xfrm>
            <a:custGeom>
              <a:avLst/>
              <a:gdLst/>
              <a:ahLst/>
              <a:cxnLst/>
              <a:rect l="l" t="t" r="r" b="b"/>
              <a:pathLst>
                <a:path w="16316" h="23336" extrusionOk="0">
                  <a:moveTo>
                    <a:pt x="6457" y="1"/>
                  </a:moveTo>
                  <a:cubicBezTo>
                    <a:pt x="5850" y="1"/>
                    <a:pt x="5236" y="216"/>
                    <a:pt x="4737" y="586"/>
                  </a:cubicBezTo>
                  <a:cubicBezTo>
                    <a:pt x="3985" y="1113"/>
                    <a:pt x="3534" y="1940"/>
                    <a:pt x="3308" y="2817"/>
                  </a:cubicBezTo>
                  <a:cubicBezTo>
                    <a:pt x="3276" y="2914"/>
                    <a:pt x="3180" y="2980"/>
                    <a:pt x="3089" y="2980"/>
                  </a:cubicBezTo>
                  <a:cubicBezTo>
                    <a:pt x="3040" y="2980"/>
                    <a:pt x="2993" y="2961"/>
                    <a:pt x="2957" y="2917"/>
                  </a:cubicBezTo>
                  <a:cubicBezTo>
                    <a:pt x="2364" y="2197"/>
                    <a:pt x="1431" y="1799"/>
                    <a:pt x="506" y="1799"/>
                  </a:cubicBezTo>
                  <a:cubicBezTo>
                    <a:pt x="336" y="1799"/>
                    <a:pt x="167" y="1812"/>
                    <a:pt x="0" y="1839"/>
                  </a:cubicBezTo>
                  <a:cubicBezTo>
                    <a:pt x="1529" y="2190"/>
                    <a:pt x="2607" y="3744"/>
                    <a:pt x="3509" y="5148"/>
                  </a:cubicBezTo>
                  <a:cubicBezTo>
                    <a:pt x="3609" y="4722"/>
                    <a:pt x="3734" y="4296"/>
                    <a:pt x="3860" y="3895"/>
                  </a:cubicBezTo>
                  <a:cubicBezTo>
                    <a:pt x="4160" y="3067"/>
                    <a:pt x="4562" y="2190"/>
                    <a:pt x="5238" y="1639"/>
                  </a:cubicBezTo>
                  <a:cubicBezTo>
                    <a:pt x="5619" y="1328"/>
                    <a:pt x="6096" y="1153"/>
                    <a:pt x="6569" y="1153"/>
                  </a:cubicBezTo>
                  <a:cubicBezTo>
                    <a:pt x="6936" y="1153"/>
                    <a:pt x="7302" y="1259"/>
                    <a:pt x="7619" y="1489"/>
                  </a:cubicBezTo>
                  <a:cubicBezTo>
                    <a:pt x="8371" y="2040"/>
                    <a:pt x="8722" y="2967"/>
                    <a:pt x="8922" y="3844"/>
                  </a:cubicBezTo>
                  <a:cubicBezTo>
                    <a:pt x="9023" y="4296"/>
                    <a:pt x="9098" y="4772"/>
                    <a:pt x="9148" y="5248"/>
                  </a:cubicBezTo>
                  <a:cubicBezTo>
                    <a:pt x="9499" y="4997"/>
                    <a:pt x="9875" y="4847"/>
                    <a:pt x="10276" y="4822"/>
                  </a:cubicBezTo>
                  <a:cubicBezTo>
                    <a:pt x="10287" y="4822"/>
                    <a:pt x="10299" y="4821"/>
                    <a:pt x="10311" y="4821"/>
                  </a:cubicBezTo>
                  <a:cubicBezTo>
                    <a:pt x="11515" y="4821"/>
                    <a:pt x="12107" y="6110"/>
                    <a:pt x="12306" y="7103"/>
                  </a:cubicBezTo>
                  <a:cubicBezTo>
                    <a:pt x="12456" y="7955"/>
                    <a:pt x="12456" y="8882"/>
                    <a:pt x="12231" y="9759"/>
                  </a:cubicBezTo>
                  <a:cubicBezTo>
                    <a:pt x="12399" y="9735"/>
                    <a:pt x="12568" y="9721"/>
                    <a:pt x="12734" y="9721"/>
                  </a:cubicBezTo>
                  <a:cubicBezTo>
                    <a:pt x="13258" y="9721"/>
                    <a:pt x="13755" y="9861"/>
                    <a:pt x="14135" y="10260"/>
                  </a:cubicBezTo>
                  <a:cubicBezTo>
                    <a:pt x="15263" y="11463"/>
                    <a:pt x="14286" y="13569"/>
                    <a:pt x="13484" y="14672"/>
                  </a:cubicBezTo>
                  <a:cubicBezTo>
                    <a:pt x="12080" y="16576"/>
                    <a:pt x="9950" y="17679"/>
                    <a:pt x="7744" y="18456"/>
                  </a:cubicBezTo>
                  <a:cubicBezTo>
                    <a:pt x="8070" y="18932"/>
                    <a:pt x="8271" y="19484"/>
                    <a:pt x="8421" y="20085"/>
                  </a:cubicBezTo>
                  <a:cubicBezTo>
                    <a:pt x="8510" y="20487"/>
                    <a:pt x="8223" y="20749"/>
                    <a:pt x="7911" y="20749"/>
                  </a:cubicBezTo>
                  <a:cubicBezTo>
                    <a:pt x="7872" y="20749"/>
                    <a:pt x="7833" y="20745"/>
                    <a:pt x="7795" y="20737"/>
                  </a:cubicBezTo>
                  <a:cubicBezTo>
                    <a:pt x="7770" y="20987"/>
                    <a:pt x="7719" y="21238"/>
                    <a:pt x="7644" y="21489"/>
                  </a:cubicBezTo>
                  <a:cubicBezTo>
                    <a:pt x="7547" y="21715"/>
                    <a:pt x="7326" y="21868"/>
                    <a:pt x="7100" y="21868"/>
                  </a:cubicBezTo>
                  <a:cubicBezTo>
                    <a:pt x="6975" y="21868"/>
                    <a:pt x="6849" y="21821"/>
                    <a:pt x="6742" y="21714"/>
                  </a:cubicBezTo>
                  <a:cubicBezTo>
                    <a:pt x="6391" y="21363"/>
                    <a:pt x="6090" y="20987"/>
                    <a:pt x="5790" y="20611"/>
                  </a:cubicBezTo>
                  <a:cubicBezTo>
                    <a:pt x="5614" y="21113"/>
                    <a:pt x="5338" y="21589"/>
                    <a:pt x="4988" y="21915"/>
                  </a:cubicBezTo>
                  <a:cubicBezTo>
                    <a:pt x="4799" y="22076"/>
                    <a:pt x="4574" y="22173"/>
                    <a:pt x="4351" y="22173"/>
                  </a:cubicBezTo>
                  <a:cubicBezTo>
                    <a:pt x="4161" y="22173"/>
                    <a:pt x="3972" y="22102"/>
                    <a:pt x="3810" y="21940"/>
                  </a:cubicBezTo>
                  <a:cubicBezTo>
                    <a:pt x="3709" y="21839"/>
                    <a:pt x="3634" y="21689"/>
                    <a:pt x="3584" y="21539"/>
                  </a:cubicBezTo>
                  <a:cubicBezTo>
                    <a:pt x="3190" y="21813"/>
                    <a:pt x="2749" y="21970"/>
                    <a:pt x="2294" y="21970"/>
                  </a:cubicBezTo>
                  <a:cubicBezTo>
                    <a:pt x="2083" y="21970"/>
                    <a:pt x="1869" y="21936"/>
                    <a:pt x="1654" y="21865"/>
                  </a:cubicBezTo>
                  <a:lnTo>
                    <a:pt x="1654" y="21865"/>
                  </a:lnTo>
                  <a:cubicBezTo>
                    <a:pt x="1798" y="22152"/>
                    <a:pt x="2098" y="22340"/>
                    <a:pt x="2404" y="22340"/>
                  </a:cubicBezTo>
                  <a:cubicBezTo>
                    <a:pt x="2631" y="22340"/>
                    <a:pt x="2862" y="22236"/>
                    <a:pt x="3033" y="21990"/>
                  </a:cubicBezTo>
                  <a:cubicBezTo>
                    <a:pt x="3072" y="21931"/>
                    <a:pt x="3135" y="21902"/>
                    <a:pt x="3197" y="21902"/>
                  </a:cubicBezTo>
                  <a:cubicBezTo>
                    <a:pt x="3292" y="21902"/>
                    <a:pt x="3384" y="21969"/>
                    <a:pt x="3384" y="22090"/>
                  </a:cubicBezTo>
                  <a:cubicBezTo>
                    <a:pt x="3409" y="22692"/>
                    <a:pt x="3860" y="23218"/>
                    <a:pt x="4461" y="23318"/>
                  </a:cubicBezTo>
                  <a:cubicBezTo>
                    <a:pt x="4530" y="23330"/>
                    <a:pt x="4599" y="23335"/>
                    <a:pt x="4668" y="23335"/>
                  </a:cubicBezTo>
                  <a:cubicBezTo>
                    <a:pt x="5196" y="23335"/>
                    <a:pt x="5690" y="23004"/>
                    <a:pt x="5890" y="22516"/>
                  </a:cubicBezTo>
                  <a:cubicBezTo>
                    <a:pt x="5927" y="22428"/>
                    <a:pt x="5996" y="22385"/>
                    <a:pt x="6065" y="22385"/>
                  </a:cubicBezTo>
                  <a:cubicBezTo>
                    <a:pt x="6134" y="22385"/>
                    <a:pt x="6203" y="22428"/>
                    <a:pt x="6241" y="22516"/>
                  </a:cubicBezTo>
                  <a:cubicBezTo>
                    <a:pt x="6379" y="22827"/>
                    <a:pt x="6707" y="23007"/>
                    <a:pt x="7037" y="23007"/>
                  </a:cubicBezTo>
                  <a:cubicBezTo>
                    <a:pt x="7187" y="23007"/>
                    <a:pt x="7336" y="22970"/>
                    <a:pt x="7469" y="22892"/>
                  </a:cubicBezTo>
                  <a:cubicBezTo>
                    <a:pt x="7945" y="22616"/>
                    <a:pt x="8020" y="21990"/>
                    <a:pt x="7845" y="21514"/>
                  </a:cubicBezTo>
                  <a:cubicBezTo>
                    <a:pt x="7783" y="21369"/>
                    <a:pt x="7909" y="21275"/>
                    <a:pt x="8039" y="21275"/>
                  </a:cubicBezTo>
                  <a:cubicBezTo>
                    <a:pt x="8066" y="21275"/>
                    <a:pt x="8094" y="21279"/>
                    <a:pt x="8120" y="21288"/>
                  </a:cubicBezTo>
                  <a:cubicBezTo>
                    <a:pt x="8347" y="21402"/>
                    <a:pt x="8658" y="21547"/>
                    <a:pt x="8945" y="21547"/>
                  </a:cubicBezTo>
                  <a:cubicBezTo>
                    <a:pt x="9101" y="21547"/>
                    <a:pt x="9250" y="21503"/>
                    <a:pt x="9374" y="21388"/>
                  </a:cubicBezTo>
                  <a:cubicBezTo>
                    <a:pt x="9574" y="21188"/>
                    <a:pt x="9649" y="20887"/>
                    <a:pt x="9624" y="20636"/>
                  </a:cubicBezTo>
                  <a:cubicBezTo>
                    <a:pt x="9574" y="19935"/>
                    <a:pt x="8922" y="19484"/>
                    <a:pt x="8421" y="19083"/>
                  </a:cubicBezTo>
                  <a:cubicBezTo>
                    <a:pt x="8296" y="19007"/>
                    <a:pt x="8346" y="18807"/>
                    <a:pt x="8471" y="18782"/>
                  </a:cubicBezTo>
                  <a:cubicBezTo>
                    <a:pt x="8496" y="18732"/>
                    <a:pt x="8521" y="18707"/>
                    <a:pt x="8597" y="18682"/>
                  </a:cubicBezTo>
                  <a:cubicBezTo>
                    <a:pt x="11003" y="18180"/>
                    <a:pt x="13133" y="16677"/>
                    <a:pt x="14737" y="14822"/>
                  </a:cubicBezTo>
                  <a:cubicBezTo>
                    <a:pt x="15539" y="13895"/>
                    <a:pt x="16316" y="12616"/>
                    <a:pt x="16090" y="11338"/>
                  </a:cubicBezTo>
                  <a:cubicBezTo>
                    <a:pt x="15932" y="10341"/>
                    <a:pt x="15096" y="9323"/>
                    <a:pt x="14067" y="9323"/>
                  </a:cubicBezTo>
                  <a:cubicBezTo>
                    <a:pt x="13958" y="9323"/>
                    <a:pt x="13847" y="9334"/>
                    <a:pt x="13734" y="9358"/>
                  </a:cubicBezTo>
                  <a:cubicBezTo>
                    <a:pt x="13719" y="9360"/>
                    <a:pt x="13705" y="9361"/>
                    <a:pt x="13691" y="9361"/>
                  </a:cubicBezTo>
                  <a:cubicBezTo>
                    <a:pt x="13539" y="9361"/>
                    <a:pt x="13436" y="9243"/>
                    <a:pt x="13459" y="9083"/>
                  </a:cubicBezTo>
                  <a:cubicBezTo>
                    <a:pt x="13659" y="7854"/>
                    <a:pt x="13609" y="6501"/>
                    <a:pt x="12857" y="5448"/>
                  </a:cubicBezTo>
                  <a:cubicBezTo>
                    <a:pt x="12351" y="4699"/>
                    <a:pt x="11484" y="4179"/>
                    <a:pt x="10575" y="4179"/>
                  </a:cubicBezTo>
                  <a:cubicBezTo>
                    <a:pt x="10359" y="4179"/>
                    <a:pt x="10141" y="4208"/>
                    <a:pt x="9925" y="4270"/>
                  </a:cubicBezTo>
                  <a:cubicBezTo>
                    <a:pt x="9908" y="4275"/>
                    <a:pt x="9891" y="4277"/>
                    <a:pt x="9873" y="4277"/>
                  </a:cubicBezTo>
                  <a:cubicBezTo>
                    <a:pt x="9786" y="4277"/>
                    <a:pt x="9695" y="4225"/>
                    <a:pt x="9674" y="4120"/>
                  </a:cubicBezTo>
                  <a:cubicBezTo>
                    <a:pt x="9374" y="2692"/>
                    <a:pt x="8922" y="862"/>
                    <a:pt x="7444" y="210"/>
                  </a:cubicBezTo>
                  <a:cubicBezTo>
                    <a:pt x="7130" y="67"/>
                    <a:pt x="6795" y="1"/>
                    <a:pt x="6457" y="1"/>
                  </a:cubicBezTo>
                  <a:close/>
                </a:path>
              </a:pathLst>
            </a:custGeom>
            <a:solidFill>
              <a:srgbClr val="FF6363">
                <a:alpha val="58330"/>
              </a:srgbClr>
            </a:solidFill>
            <a:ln>
              <a:noFill/>
            </a:ln>
          </p:spPr>
          <p:txBody>
            <a:bodyPr spcFirstLastPara="1" wrap="square" lIns="114998" tIns="114998" rIns="114998" bIns="114998" anchor="ctr" anchorCtr="0">
              <a:noAutofit/>
            </a:bodyPr>
            <a:lstStyle/>
            <a:p>
              <a:endParaRPr sz="1761"/>
            </a:p>
          </p:txBody>
        </p:sp>
        <p:sp>
          <p:nvSpPr>
            <p:cNvPr id="42" name="Google Shape;6952;p49">
              <a:extLst>
                <a:ext uri="{FF2B5EF4-FFF2-40B4-BE49-F238E27FC236}">
                  <a16:creationId xmlns:a16="http://schemas.microsoft.com/office/drawing/2014/main" id="{8295542F-85BF-1525-784C-BCC725586E74}"/>
                </a:ext>
              </a:extLst>
            </p:cNvPr>
            <p:cNvSpPr/>
            <p:nvPr/>
          </p:nvSpPr>
          <p:spPr>
            <a:xfrm>
              <a:off x="2418320" y="1223211"/>
              <a:ext cx="83858" cy="86074"/>
            </a:xfrm>
            <a:custGeom>
              <a:avLst/>
              <a:gdLst/>
              <a:ahLst/>
              <a:cxnLst/>
              <a:rect l="l" t="t" r="r" b="b"/>
              <a:pathLst>
                <a:path w="1930" h="1981" extrusionOk="0">
                  <a:moveTo>
                    <a:pt x="953" y="1"/>
                  </a:moveTo>
                  <a:cubicBezTo>
                    <a:pt x="376" y="1"/>
                    <a:pt x="0" y="477"/>
                    <a:pt x="0" y="1003"/>
                  </a:cubicBezTo>
                  <a:cubicBezTo>
                    <a:pt x="0" y="1504"/>
                    <a:pt x="401" y="1980"/>
                    <a:pt x="953" y="1980"/>
                  </a:cubicBezTo>
                  <a:cubicBezTo>
                    <a:pt x="1479" y="1980"/>
                    <a:pt x="1905" y="1630"/>
                    <a:pt x="1905" y="1053"/>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3" name="Google Shape;6953;p49">
              <a:extLst>
                <a:ext uri="{FF2B5EF4-FFF2-40B4-BE49-F238E27FC236}">
                  <a16:creationId xmlns:a16="http://schemas.microsoft.com/office/drawing/2014/main" id="{146980A4-9D8D-9D81-E8C5-F51B2CC21EF1}"/>
                </a:ext>
              </a:extLst>
            </p:cNvPr>
            <p:cNvSpPr/>
            <p:nvPr/>
          </p:nvSpPr>
          <p:spPr>
            <a:xfrm>
              <a:off x="2753705" y="1223211"/>
              <a:ext cx="82816" cy="86074"/>
            </a:xfrm>
            <a:custGeom>
              <a:avLst/>
              <a:gdLst/>
              <a:ahLst/>
              <a:cxnLst/>
              <a:rect l="l" t="t" r="r" b="b"/>
              <a:pathLst>
                <a:path w="1906" h="1981" extrusionOk="0">
                  <a:moveTo>
                    <a:pt x="953" y="1"/>
                  </a:moveTo>
                  <a:cubicBezTo>
                    <a:pt x="401" y="1"/>
                    <a:pt x="0" y="452"/>
                    <a:pt x="0" y="1053"/>
                  </a:cubicBezTo>
                  <a:cubicBezTo>
                    <a:pt x="26" y="1630"/>
                    <a:pt x="452" y="1980"/>
                    <a:pt x="953" y="1980"/>
                  </a:cubicBezTo>
                  <a:cubicBezTo>
                    <a:pt x="1504" y="1980"/>
                    <a:pt x="1905" y="1504"/>
                    <a:pt x="1905" y="1003"/>
                  </a:cubicBezTo>
                  <a:cubicBezTo>
                    <a:pt x="1905" y="477"/>
                    <a:pt x="1529"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4" name="Google Shape;6954;p49">
              <a:extLst>
                <a:ext uri="{FF2B5EF4-FFF2-40B4-BE49-F238E27FC236}">
                  <a16:creationId xmlns:a16="http://schemas.microsoft.com/office/drawing/2014/main" id="{78BCCD9D-C2C8-66AF-1B56-2EE155C30EFB}"/>
                </a:ext>
              </a:extLst>
            </p:cNvPr>
            <p:cNvSpPr/>
            <p:nvPr/>
          </p:nvSpPr>
          <p:spPr>
            <a:xfrm>
              <a:off x="2380172" y="1335049"/>
              <a:ext cx="96980" cy="34108"/>
            </a:xfrm>
            <a:custGeom>
              <a:avLst/>
              <a:gdLst/>
              <a:ahLst/>
              <a:cxnLst/>
              <a:rect l="l" t="t" r="r" b="b"/>
              <a:pathLst>
                <a:path w="2232" h="785" extrusionOk="0">
                  <a:moveTo>
                    <a:pt x="1204" y="1"/>
                  </a:moveTo>
                  <a:cubicBezTo>
                    <a:pt x="1147" y="1"/>
                    <a:pt x="1088" y="3"/>
                    <a:pt x="1029" y="8"/>
                  </a:cubicBezTo>
                  <a:cubicBezTo>
                    <a:pt x="427" y="33"/>
                    <a:pt x="1" y="208"/>
                    <a:pt x="26" y="459"/>
                  </a:cubicBezTo>
                  <a:cubicBezTo>
                    <a:pt x="51" y="710"/>
                    <a:pt x="703" y="785"/>
                    <a:pt x="1129" y="785"/>
                  </a:cubicBezTo>
                  <a:cubicBezTo>
                    <a:pt x="1555" y="785"/>
                    <a:pt x="2232" y="660"/>
                    <a:pt x="2181" y="409"/>
                  </a:cubicBezTo>
                  <a:cubicBezTo>
                    <a:pt x="2136" y="205"/>
                    <a:pt x="1742" y="1"/>
                    <a:pt x="1204"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45" name="Google Shape;6955;p49">
              <a:extLst>
                <a:ext uri="{FF2B5EF4-FFF2-40B4-BE49-F238E27FC236}">
                  <a16:creationId xmlns:a16="http://schemas.microsoft.com/office/drawing/2014/main" id="{FCD9C236-0109-4902-39F9-6BF5526C6F46}"/>
                </a:ext>
              </a:extLst>
            </p:cNvPr>
            <p:cNvSpPr/>
            <p:nvPr/>
          </p:nvSpPr>
          <p:spPr>
            <a:xfrm>
              <a:off x="2778732" y="1335049"/>
              <a:ext cx="98067" cy="34108"/>
            </a:xfrm>
            <a:custGeom>
              <a:avLst/>
              <a:gdLst/>
              <a:ahLst/>
              <a:cxnLst/>
              <a:rect l="l" t="t" r="r" b="b"/>
              <a:pathLst>
                <a:path w="2257" h="785" extrusionOk="0">
                  <a:moveTo>
                    <a:pt x="1209" y="1"/>
                  </a:moveTo>
                  <a:cubicBezTo>
                    <a:pt x="1151" y="1"/>
                    <a:pt x="1091" y="3"/>
                    <a:pt x="1028" y="8"/>
                  </a:cubicBezTo>
                  <a:cubicBezTo>
                    <a:pt x="452" y="33"/>
                    <a:pt x="1" y="208"/>
                    <a:pt x="26" y="459"/>
                  </a:cubicBezTo>
                  <a:cubicBezTo>
                    <a:pt x="51" y="710"/>
                    <a:pt x="703" y="785"/>
                    <a:pt x="1129" y="785"/>
                  </a:cubicBezTo>
                  <a:cubicBezTo>
                    <a:pt x="1555" y="785"/>
                    <a:pt x="2257" y="660"/>
                    <a:pt x="2206" y="409"/>
                  </a:cubicBezTo>
                  <a:cubicBezTo>
                    <a:pt x="2138" y="205"/>
                    <a:pt x="1763" y="1"/>
                    <a:pt x="1209"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46" name="Google Shape;6956;p49">
              <a:extLst>
                <a:ext uri="{FF2B5EF4-FFF2-40B4-BE49-F238E27FC236}">
                  <a16:creationId xmlns:a16="http://schemas.microsoft.com/office/drawing/2014/main" id="{16C60366-2CAD-5781-B894-7CA29966654C}"/>
                </a:ext>
              </a:extLst>
            </p:cNvPr>
            <p:cNvSpPr/>
            <p:nvPr/>
          </p:nvSpPr>
          <p:spPr>
            <a:xfrm>
              <a:off x="2547886" y="1237723"/>
              <a:ext cx="157680" cy="68390"/>
            </a:xfrm>
            <a:custGeom>
              <a:avLst/>
              <a:gdLst/>
              <a:ahLst/>
              <a:cxnLst/>
              <a:rect l="l" t="t" r="r" b="b"/>
              <a:pathLst>
                <a:path w="3629" h="1574" extrusionOk="0">
                  <a:moveTo>
                    <a:pt x="692" y="0"/>
                  </a:moveTo>
                  <a:cubicBezTo>
                    <a:pt x="482" y="0"/>
                    <a:pt x="309" y="59"/>
                    <a:pt x="226" y="243"/>
                  </a:cubicBezTo>
                  <a:cubicBezTo>
                    <a:pt x="1" y="719"/>
                    <a:pt x="602" y="1521"/>
                    <a:pt x="1780" y="1571"/>
                  </a:cubicBezTo>
                  <a:cubicBezTo>
                    <a:pt x="1819" y="1573"/>
                    <a:pt x="1857" y="1574"/>
                    <a:pt x="1895" y="1574"/>
                  </a:cubicBezTo>
                  <a:cubicBezTo>
                    <a:pt x="3002" y="1574"/>
                    <a:pt x="3629" y="878"/>
                    <a:pt x="3459" y="393"/>
                  </a:cubicBezTo>
                  <a:cubicBezTo>
                    <a:pt x="3372" y="164"/>
                    <a:pt x="3147" y="101"/>
                    <a:pt x="2879" y="101"/>
                  </a:cubicBezTo>
                  <a:cubicBezTo>
                    <a:pt x="2554" y="101"/>
                    <a:pt x="2165" y="194"/>
                    <a:pt x="1885" y="194"/>
                  </a:cubicBezTo>
                  <a:cubicBezTo>
                    <a:pt x="1866" y="194"/>
                    <a:pt x="1848" y="194"/>
                    <a:pt x="1830" y="193"/>
                  </a:cubicBezTo>
                  <a:cubicBezTo>
                    <a:pt x="1528" y="177"/>
                    <a:pt x="1056" y="0"/>
                    <a:pt x="69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47" name="Google Shape;6957;p49">
              <a:extLst>
                <a:ext uri="{FF2B5EF4-FFF2-40B4-BE49-F238E27FC236}">
                  <a16:creationId xmlns:a16="http://schemas.microsoft.com/office/drawing/2014/main" id="{269B18F7-40FC-FD77-FC22-696FE68EA2F7}"/>
                </a:ext>
              </a:extLst>
            </p:cNvPr>
            <p:cNvSpPr/>
            <p:nvPr/>
          </p:nvSpPr>
          <p:spPr>
            <a:xfrm>
              <a:off x="2578387" y="1277523"/>
              <a:ext cx="93678" cy="28677"/>
            </a:xfrm>
            <a:custGeom>
              <a:avLst/>
              <a:gdLst/>
              <a:ahLst/>
              <a:cxnLst/>
              <a:rect l="l" t="t" r="r" b="b"/>
              <a:pathLst>
                <a:path w="2156" h="660" extrusionOk="0">
                  <a:moveTo>
                    <a:pt x="1005" y="1"/>
                  </a:moveTo>
                  <a:cubicBezTo>
                    <a:pt x="597" y="1"/>
                    <a:pt x="256" y="144"/>
                    <a:pt x="0" y="329"/>
                  </a:cubicBezTo>
                  <a:cubicBezTo>
                    <a:pt x="276" y="505"/>
                    <a:pt x="627" y="630"/>
                    <a:pt x="1078" y="655"/>
                  </a:cubicBezTo>
                  <a:cubicBezTo>
                    <a:pt x="1122" y="658"/>
                    <a:pt x="1165" y="659"/>
                    <a:pt x="1208" y="659"/>
                  </a:cubicBezTo>
                  <a:cubicBezTo>
                    <a:pt x="1581" y="659"/>
                    <a:pt x="1909" y="565"/>
                    <a:pt x="2156" y="430"/>
                  </a:cubicBezTo>
                  <a:cubicBezTo>
                    <a:pt x="1930" y="204"/>
                    <a:pt x="1554" y="29"/>
                    <a:pt x="1103" y="4"/>
                  </a:cubicBezTo>
                  <a:cubicBezTo>
                    <a:pt x="1070" y="2"/>
                    <a:pt x="1037" y="1"/>
                    <a:pt x="100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grpSp>
      <p:pic>
        <p:nvPicPr>
          <p:cNvPr id="63" name="Picture 62">
            <a:extLst>
              <a:ext uri="{FF2B5EF4-FFF2-40B4-BE49-F238E27FC236}">
                <a16:creationId xmlns:a16="http://schemas.microsoft.com/office/drawing/2014/main" id="{C80780A6-0858-D3B5-A8BA-4988E5D4C48A}"/>
              </a:ext>
            </a:extLst>
          </p:cNvPr>
          <p:cNvPicPr>
            <a:picLocks noChangeAspect="1"/>
          </p:cNvPicPr>
          <p:nvPr/>
        </p:nvPicPr>
        <p:blipFill>
          <a:blip r:embed="rId3"/>
          <a:stretch>
            <a:fillRect/>
          </a:stretch>
        </p:blipFill>
        <p:spPr>
          <a:xfrm>
            <a:off x="3898173" y="843369"/>
            <a:ext cx="8673287" cy="6567018"/>
          </a:xfrm>
          <a:prstGeom prst="rect">
            <a:avLst/>
          </a:prstGeom>
        </p:spPr>
      </p:pic>
    </p:spTree>
    <p:extLst>
      <p:ext uri="{BB962C8B-B14F-4D97-AF65-F5344CB8AC3E}">
        <p14:creationId xmlns:p14="http://schemas.microsoft.com/office/powerpoint/2010/main" val="251727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2367" name="Google Shape;2367;p25"/>
          <p:cNvGrpSpPr/>
          <p:nvPr/>
        </p:nvGrpSpPr>
        <p:grpSpPr>
          <a:xfrm>
            <a:off x="11890079" y="7332267"/>
            <a:ext cx="1750854" cy="1205566"/>
            <a:chOff x="2095970" y="3913707"/>
            <a:chExt cx="1067262" cy="989443"/>
          </a:xfrm>
        </p:grpSpPr>
        <p:sp>
          <p:nvSpPr>
            <p:cNvPr id="2368" name="Google Shape;2368;p25"/>
            <p:cNvSpPr/>
            <p:nvPr/>
          </p:nvSpPr>
          <p:spPr>
            <a:xfrm>
              <a:off x="2095970" y="3913707"/>
              <a:ext cx="1067262" cy="989443"/>
            </a:xfrm>
            <a:custGeom>
              <a:avLst/>
              <a:gdLst/>
              <a:ahLst/>
              <a:cxnLst/>
              <a:rect l="l" t="t" r="r" b="b"/>
              <a:pathLst>
                <a:path w="24563" h="22772" extrusionOk="0">
                  <a:moveTo>
                    <a:pt x="14587" y="4029"/>
                  </a:moveTo>
                  <a:cubicBezTo>
                    <a:pt x="14784" y="4029"/>
                    <a:pt x="14984" y="4042"/>
                    <a:pt x="15189" y="4068"/>
                  </a:cubicBezTo>
                  <a:cubicBezTo>
                    <a:pt x="15740" y="4143"/>
                    <a:pt x="16241" y="4293"/>
                    <a:pt x="16742" y="4519"/>
                  </a:cubicBezTo>
                  <a:cubicBezTo>
                    <a:pt x="16868" y="5622"/>
                    <a:pt x="15765" y="6324"/>
                    <a:pt x="14813" y="6599"/>
                  </a:cubicBezTo>
                  <a:cubicBezTo>
                    <a:pt x="14487" y="6685"/>
                    <a:pt x="14138" y="6724"/>
                    <a:pt x="13790" y="6724"/>
                  </a:cubicBezTo>
                  <a:cubicBezTo>
                    <a:pt x="13629" y="6724"/>
                    <a:pt x="13468" y="6715"/>
                    <a:pt x="13309" y="6699"/>
                  </a:cubicBezTo>
                  <a:cubicBezTo>
                    <a:pt x="13083" y="6649"/>
                    <a:pt x="12833" y="6599"/>
                    <a:pt x="12582" y="6524"/>
                  </a:cubicBezTo>
                  <a:cubicBezTo>
                    <a:pt x="12407" y="6474"/>
                    <a:pt x="12256" y="6399"/>
                    <a:pt x="12081" y="6324"/>
                  </a:cubicBezTo>
                  <a:cubicBezTo>
                    <a:pt x="12106" y="5797"/>
                    <a:pt x="12056" y="5271"/>
                    <a:pt x="11930" y="4770"/>
                  </a:cubicBezTo>
                  <a:cubicBezTo>
                    <a:pt x="12780" y="4314"/>
                    <a:pt x="13646" y="4029"/>
                    <a:pt x="14587" y="4029"/>
                  </a:cubicBezTo>
                  <a:close/>
                  <a:moveTo>
                    <a:pt x="18522" y="5672"/>
                  </a:moveTo>
                  <a:cubicBezTo>
                    <a:pt x="19299" y="6374"/>
                    <a:pt x="19900" y="7176"/>
                    <a:pt x="20452" y="8053"/>
                  </a:cubicBezTo>
                  <a:lnTo>
                    <a:pt x="20427" y="8053"/>
                  </a:lnTo>
                  <a:cubicBezTo>
                    <a:pt x="20196" y="8182"/>
                    <a:pt x="19928" y="8247"/>
                    <a:pt x="19658" y="8247"/>
                  </a:cubicBezTo>
                  <a:cubicBezTo>
                    <a:pt x="19197" y="8247"/>
                    <a:pt x="18732" y="8057"/>
                    <a:pt x="18447" y="7677"/>
                  </a:cubicBezTo>
                  <a:cubicBezTo>
                    <a:pt x="18221" y="7401"/>
                    <a:pt x="18121" y="7025"/>
                    <a:pt x="18146" y="6649"/>
                  </a:cubicBezTo>
                  <a:cubicBezTo>
                    <a:pt x="18171" y="6474"/>
                    <a:pt x="18221" y="6273"/>
                    <a:pt x="18271" y="6098"/>
                  </a:cubicBezTo>
                  <a:cubicBezTo>
                    <a:pt x="18347" y="5948"/>
                    <a:pt x="18447" y="5822"/>
                    <a:pt x="18522" y="5672"/>
                  </a:cubicBezTo>
                  <a:close/>
                  <a:moveTo>
                    <a:pt x="12435" y="7727"/>
                  </a:moveTo>
                  <a:cubicBezTo>
                    <a:pt x="13310" y="7727"/>
                    <a:pt x="14203" y="7950"/>
                    <a:pt x="14938" y="8454"/>
                  </a:cubicBezTo>
                  <a:cubicBezTo>
                    <a:pt x="15715" y="9005"/>
                    <a:pt x="16266" y="10008"/>
                    <a:pt x="15615" y="10885"/>
                  </a:cubicBezTo>
                  <a:cubicBezTo>
                    <a:pt x="15104" y="11580"/>
                    <a:pt x="14209" y="11791"/>
                    <a:pt x="13366" y="11791"/>
                  </a:cubicBezTo>
                  <a:cubicBezTo>
                    <a:pt x="13176" y="11791"/>
                    <a:pt x="12988" y="11781"/>
                    <a:pt x="12808" y="11762"/>
                  </a:cubicBezTo>
                  <a:cubicBezTo>
                    <a:pt x="11905" y="11662"/>
                    <a:pt x="11078" y="11336"/>
                    <a:pt x="10377" y="10760"/>
                  </a:cubicBezTo>
                  <a:cubicBezTo>
                    <a:pt x="10427" y="10709"/>
                    <a:pt x="10477" y="10659"/>
                    <a:pt x="10527" y="10584"/>
                  </a:cubicBezTo>
                  <a:cubicBezTo>
                    <a:pt x="11103" y="9933"/>
                    <a:pt x="11529" y="9156"/>
                    <a:pt x="11780" y="8329"/>
                  </a:cubicBezTo>
                  <a:cubicBezTo>
                    <a:pt x="11855" y="8128"/>
                    <a:pt x="11905" y="7928"/>
                    <a:pt x="11930" y="7752"/>
                  </a:cubicBezTo>
                  <a:cubicBezTo>
                    <a:pt x="12097" y="7736"/>
                    <a:pt x="12266" y="7727"/>
                    <a:pt x="12435" y="7727"/>
                  </a:cubicBezTo>
                  <a:close/>
                  <a:moveTo>
                    <a:pt x="20755" y="9355"/>
                  </a:moveTo>
                  <a:cubicBezTo>
                    <a:pt x="20896" y="9355"/>
                    <a:pt x="21037" y="9356"/>
                    <a:pt x="21179" y="9356"/>
                  </a:cubicBezTo>
                  <a:cubicBezTo>
                    <a:pt x="21529" y="10058"/>
                    <a:pt x="21855" y="10785"/>
                    <a:pt x="22181" y="11512"/>
                  </a:cubicBezTo>
                  <a:cubicBezTo>
                    <a:pt x="22156" y="11512"/>
                    <a:pt x="22131" y="11537"/>
                    <a:pt x="22106" y="11537"/>
                  </a:cubicBezTo>
                  <a:cubicBezTo>
                    <a:pt x="21605" y="11938"/>
                    <a:pt x="20928" y="12038"/>
                    <a:pt x="20326" y="12038"/>
                  </a:cubicBezTo>
                  <a:cubicBezTo>
                    <a:pt x="20159" y="12045"/>
                    <a:pt x="19992" y="12050"/>
                    <a:pt x="19826" y="12050"/>
                  </a:cubicBezTo>
                  <a:cubicBezTo>
                    <a:pt x="19418" y="12050"/>
                    <a:pt x="19014" y="12019"/>
                    <a:pt x="18622" y="11913"/>
                  </a:cubicBezTo>
                  <a:cubicBezTo>
                    <a:pt x="18096" y="11762"/>
                    <a:pt x="17620" y="11386"/>
                    <a:pt x="17695" y="10785"/>
                  </a:cubicBezTo>
                  <a:cubicBezTo>
                    <a:pt x="17745" y="10158"/>
                    <a:pt x="18296" y="9732"/>
                    <a:pt x="18898" y="9557"/>
                  </a:cubicBezTo>
                  <a:cubicBezTo>
                    <a:pt x="19493" y="9372"/>
                    <a:pt x="20121" y="9355"/>
                    <a:pt x="20755" y="9355"/>
                  </a:cubicBezTo>
                  <a:close/>
                  <a:moveTo>
                    <a:pt x="5314" y="11988"/>
                  </a:moveTo>
                  <a:cubicBezTo>
                    <a:pt x="5289" y="12013"/>
                    <a:pt x="5289" y="12013"/>
                    <a:pt x="5289" y="12013"/>
                  </a:cubicBezTo>
                  <a:cubicBezTo>
                    <a:pt x="5214" y="12514"/>
                    <a:pt x="5239" y="13015"/>
                    <a:pt x="5364" y="13491"/>
                  </a:cubicBezTo>
                  <a:cubicBezTo>
                    <a:pt x="5339" y="13483"/>
                    <a:pt x="5317" y="13480"/>
                    <a:pt x="5295" y="13480"/>
                  </a:cubicBezTo>
                  <a:cubicBezTo>
                    <a:pt x="5253" y="13480"/>
                    <a:pt x="5214" y="13491"/>
                    <a:pt x="5163" y="13491"/>
                  </a:cubicBezTo>
                  <a:cubicBezTo>
                    <a:pt x="5038" y="13491"/>
                    <a:pt x="4888" y="13491"/>
                    <a:pt x="4762" y="13517"/>
                  </a:cubicBezTo>
                  <a:cubicBezTo>
                    <a:pt x="4612" y="13542"/>
                    <a:pt x="4487" y="13567"/>
                    <a:pt x="4336" y="13592"/>
                  </a:cubicBezTo>
                  <a:cubicBezTo>
                    <a:pt x="4412" y="13366"/>
                    <a:pt x="4512" y="13116"/>
                    <a:pt x="4637" y="12890"/>
                  </a:cubicBezTo>
                  <a:cubicBezTo>
                    <a:pt x="4737" y="12715"/>
                    <a:pt x="4838" y="12539"/>
                    <a:pt x="4938" y="12364"/>
                  </a:cubicBezTo>
                  <a:cubicBezTo>
                    <a:pt x="4988" y="12288"/>
                    <a:pt x="5038" y="12213"/>
                    <a:pt x="5088" y="12138"/>
                  </a:cubicBezTo>
                  <a:cubicBezTo>
                    <a:pt x="5138" y="12088"/>
                    <a:pt x="5163" y="12038"/>
                    <a:pt x="5189" y="11988"/>
                  </a:cubicBezTo>
                  <a:close/>
                  <a:moveTo>
                    <a:pt x="5439" y="13717"/>
                  </a:moveTo>
                  <a:cubicBezTo>
                    <a:pt x="5564" y="14143"/>
                    <a:pt x="5790" y="14519"/>
                    <a:pt x="6041" y="14870"/>
                  </a:cubicBezTo>
                  <a:cubicBezTo>
                    <a:pt x="5840" y="14920"/>
                    <a:pt x="5640" y="14995"/>
                    <a:pt x="5464" y="15070"/>
                  </a:cubicBezTo>
                  <a:cubicBezTo>
                    <a:pt x="5189" y="15171"/>
                    <a:pt x="4938" y="15296"/>
                    <a:pt x="4662" y="15396"/>
                  </a:cubicBezTo>
                  <a:cubicBezTo>
                    <a:pt x="4493" y="15453"/>
                    <a:pt x="4310" y="15523"/>
                    <a:pt x="4123" y="15523"/>
                  </a:cubicBezTo>
                  <a:cubicBezTo>
                    <a:pt x="4061" y="15523"/>
                    <a:pt x="3998" y="15515"/>
                    <a:pt x="3935" y="15496"/>
                  </a:cubicBezTo>
                  <a:cubicBezTo>
                    <a:pt x="3735" y="15446"/>
                    <a:pt x="3585" y="15296"/>
                    <a:pt x="3534" y="15121"/>
                  </a:cubicBezTo>
                  <a:cubicBezTo>
                    <a:pt x="3409" y="14694"/>
                    <a:pt x="3660" y="14293"/>
                    <a:pt x="4011" y="14093"/>
                  </a:cubicBezTo>
                  <a:cubicBezTo>
                    <a:pt x="4036" y="14068"/>
                    <a:pt x="4061" y="14068"/>
                    <a:pt x="4086" y="14043"/>
                  </a:cubicBezTo>
                  <a:cubicBezTo>
                    <a:pt x="4096" y="14053"/>
                    <a:pt x="4115" y="14059"/>
                    <a:pt x="4134" y="14059"/>
                  </a:cubicBezTo>
                  <a:cubicBezTo>
                    <a:pt x="4160" y="14059"/>
                    <a:pt x="4186" y="14047"/>
                    <a:pt x="4186" y="14018"/>
                  </a:cubicBezTo>
                  <a:cubicBezTo>
                    <a:pt x="4186" y="14018"/>
                    <a:pt x="4186" y="13993"/>
                    <a:pt x="4186" y="13993"/>
                  </a:cubicBezTo>
                  <a:cubicBezTo>
                    <a:pt x="4361" y="13918"/>
                    <a:pt x="4537" y="13867"/>
                    <a:pt x="4712" y="13842"/>
                  </a:cubicBezTo>
                  <a:cubicBezTo>
                    <a:pt x="4863" y="13817"/>
                    <a:pt x="5013" y="13792"/>
                    <a:pt x="5163" y="13792"/>
                  </a:cubicBezTo>
                  <a:cubicBezTo>
                    <a:pt x="5264" y="13767"/>
                    <a:pt x="5364" y="13767"/>
                    <a:pt x="5439" y="13717"/>
                  </a:cubicBezTo>
                  <a:close/>
                  <a:moveTo>
                    <a:pt x="16943" y="4619"/>
                  </a:moveTo>
                  <a:lnTo>
                    <a:pt x="16943" y="4619"/>
                  </a:lnTo>
                  <a:cubicBezTo>
                    <a:pt x="17444" y="4845"/>
                    <a:pt x="17895" y="5146"/>
                    <a:pt x="18321" y="5521"/>
                  </a:cubicBezTo>
                  <a:cubicBezTo>
                    <a:pt x="18347" y="5521"/>
                    <a:pt x="18347" y="5547"/>
                    <a:pt x="18372" y="5547"/>
                  </a:cubicBezTo>
                  <a:cubicBezTo>
                    <a:pt x="18121" y="5722"/>
                    <a:pt x="17971" y="6073"/>
                    <a:pt x="17895" y="6324"/>
                  </a:cubicBezTo>
                  <a:cubicBezTo>
                    <a:pt x="17820" y="6674"/>
                    <a:pt x="17820" y="7025"/>
                    <a:pt x="17946" y="7351"/>
                  </a:cubicBezTo>
                  <a:cubicBezTo>
                    <a:pt x="18146" y="8028"/>
                    <a:pt x="18773" y="8479"/>
                    <a:pt x="19474" y="8554"/>
                  </a:cubicBezTo>
                  <a:cubicBezTo>
                    <a:pt x="19521" y="8557"/>
                    <a:pt x="19567" y="8559"/>
                    <a:pt x="19614" y="8559"/>
                  </a:cubicBezTo>
                  <a:cubicBezTo>
                    <a:pt x="19948" y="8559"/>
                    <a:pt x="20291" y="8479"/>
                    <a:pt x="20577" y="8303"/>
                  </a:cubicBezTo>
                  <a:cubicBezTo>
                    <a:pt x="20577" y="8303"/>
                    <a:pt x="20602" y="8303"/>
                    <a:pt x="20602" y="8278"/>
                  </a:cubicBezTo>
                  <a:cubicBezTo>
                    <a:pt x="20753" y="8579"/>
                    <a:pt x="20928" y="8855"/>
                    <a:pt x="21078" y="9156"/>
                  </a:cubicBezTo>
                  <a:cubicBezTo>
                    <a:pt x="20740" y="9084"/>
                    <a:pt x="20355" y="9040"/>
                    <a:pt x="19962" y="9040"/>
                  </a:cubicBezTo>
                  <a:cubicBezTo>
                    <a:pt x="18842" y="9040"/>
                    <a:pt x="17666" y="9402"/>
                    <a:pt x="17369" y="10534"/>
                  </a:cubicBezTo>
                  <a:cubicBezTo>
                    <a:pt x="17194" y="11161"/>
                    <a:pt x="17494" y="11787"/>
                    <a:pt x="18046" y="12088"/>
                  </a:cubicBezTo>
                  <a:cubicBezTo>
                    <a:pt x="18647" y="12389"/>
                    <a:pt x="19349" y="12414"/>
                    <a:pt x="19976" y="12414"/>
                  </a:cubicBezTo>
                  <a:cubicBezTo>
                    <a:pt x="20702" y="12414"/>
                    <a:pt x="21404" y="12364"/>
                    <a:pt x="22031" y="12013"/>
                  </a:cubicBezTo>
                  <a:lnTo>
                    <a:pt x="22031" y="12013"/>
                  </a:lnTo>
                  <a:cubicBezTo>
                    <a:pt x="21956" y="12088"/>
                    <a:pt x="21905" y="12188"/>
                    <a:pt x="21855" y="12288"/>
                  </a:cubicBezTo>
                  <a:cubicBezTo>
                    <a:pt x="21655" y="12689"/>
                    <a:pt x="21529" y="13141"/>
                    <a:pt x="21304" y="13542"/>
                  </a:cubicBezTo>
                  <a:cubicBezTo>
                    <a:pt x="21053" y="13968"/>
                    <a:pt x="20727" y="14344"/>
                    <a:pt x="20352" y="14669"/>
                  </a:cubicBezTo>
                  <a:cubicBezTo>
                    <a:pt x="19621" y="15327"/>
                    <a:pt x="18653" y="15748"/>
                    <a:pt x="17656" y="15748"/>
                  </a:cubicBezTo>
                  <a:cubicBezTo>
                    <a:pt x="17627" y="15748"/>
                    <a:pt x="17598" y="15748"/>
                    <a:pt x="17570" y="15747"/>
                  </a:cubicBezTo>
                  <a:cubicBezTo>
                    <a:pt x="17269" y="15747"/>
                    <a:pt x="16993" y="15722"/>
                    <a:pt x="16717" y="15647"/>
                  </a:cubicBezTo>
                  <a:cubicBezTo>
                    <a:pt x="16066" y="15522"/>
                    <a:pt x="15464" y="15296"/>
                    <a:pt x="14863" y="15020"/>
                  </a:cubicBezTo>
                  <a:cubicBezTo>
                    <a:pt x="13242" y="14255"/>
                    <a:pt x="11621" y="13146"/>
                    <a:pt x="9801" y="13146"/>
                  </a:cubicBezTo>
                  <a:cubicBezTo>
                    <a:pt x="9594" y="13146"/>
                    <a:pt x="9385" y="13160"/>
                    <a:pt x="9174" y="13191"/>
                  </a:cubicBezTo>
                  <a:cubicBezTo>
                    <a:pt x="9123" y="12689"/>
                    <a:pt x="9249" y="12188"/>
                    <a:pt x="9524" y="11762"/>
                  </a:cubicBezTo>
                  <a:cubicBezTo>
                    <a:pt x="9725" y="11436"/>
                    <a:pt x="10001" y="11161"/>
                    <a:pt x="10251" y="10885"/>
                  </a:cubicBezTo>
                  <a:cubicBezTo>
                    <a:pt x="10980" y="11703"/>
                    <a:pt x="12201" y="12130"/>
                    <a:pt x="13359" y="12130"/>
                  </a:cubicBezTo>
                  <a:cubicBezTo>
                    <a:pt x="13834" y="12130"/>
                    <a:pt x="14297" y="12058"/>
                    <a:pt x="14712" y="11913"/>
                  </a:cubicBezTo>
                  <a:cubicBezTo>
                    <a:pt x="14763" y="11887"/>
                    <a:pt x="14838" y="11862"/>
                    <a:pt x="14888" y="11837"/>
                  </a:cubicBezTo>
                  <a:cubicBezTo>
                    <a:pt x="15615" y="11562"/>
                    <a:pt x="16216" y="10910"/>
                    <a:pt x="16266" y="10108"/>
                  </a:cubicBezTo>
                  <a:cubicBezTo>
                    <a:pt x="16291" y="9281"/>
                    <a:pt x="15715" y="8554"/>
                    <a:pt x="15063" y="8128"/>
                  </a:cubicBezTo>
                  <a:cubicBezTo>
                    <a:pt x="14294" y="7601"/>
                    <a:pt x="13332" y="7362"/>
                    <a:pt x="12397" y="7362"/>
                  </a:cubicBezTo>
                  <a:cubicBezTo>
                    <a:pt x="12266" y="7362"/>
                    <a:pt x="12135" y="7367"/>
                    <a:pt x="12006" y="7376"/>
                  </a:cubicBezTo>
                  <a:cubicBezTo>
                    <a:pt x="12056" y="7126"/>
                    <a:pt x="12081" y="6875"/>
                    <a:pt x="12081" y="6599"/>
                  </a:cubicBezTo>
                  <a:cubicBezTo>
                    <a:pt x="12457" y="6825"/>
                    <a:pt x="12958" y="6925"/>
                    <a:pt x="13384" y="6975"/>
                  </a:cubicBezTo>
                  <a:cubicBezTo>
                    <a:pt x="13552" y="6997"/>
                    <a:pt x="13724" y="7008"/>
                    <a:pt x="13898" y="7008"/>
                  </a:cubicBezTo>
                  <a:cubicBezTo>
                    <a:pt x="14322" y="7008"/>
                    <a:pt x="14755" y="6942"/>
                    <a:pt x="15164" y="6800"/>
                  </a:cubicBezTo>
                  <a:cubicBezTo>
                    <a:pt x="15715" y="6624"/>
                    <a:pt x="16241" y="6298"/>
                    <a:pt x="16617" y="5847"/>
                  </a:cubicBezTo>
                  <a:cubicBezTo>
                    <a:pt x="16893" y="5496"/>
                    <a:pt x="17093" y="5045"/>
                    <a:pt x="16943" y="4619"/>
                  </a:cubicBezTo>
                  <a:close/>
                  <a:moveTo>
                    <a:pt x="5846" y="418"/>
                  </a:moveTo>
                  <a:cubicBezTo>
                    <a:pt x="7678" y="418"/>
                    <a:pt x="9534" y="1245"/>
                    <a:pt x="10602" y="2740"/>
                  </a:cubicBezTo>
                  <a:cubicBezTo>
                    <a:pt x="11504" y="3993"/>
                    <a:pt x="11830" y="5647"/>
                    <a:pt x="11630" y="7176"/>
                  </a:cubicBezTo>
                  <a:cubicBezTo>
                    <a:pt x="11504" y="7953"/>
                    <a:pt x="11254" y="8704"/>
                    <a:pt x="10878" y="9381"/>
                  </a:cubicBezTo>
                  <a:cubicBezTo>
                    <a:pt x="10452" y="10108"/>
                    <a:pt x="9850" y="10634"/>
                    <a:pt x="9349" y="11286"/>
                  </a:cubicBezTo>
                  <a:cubicBezTo>
                    <a:pt x="8773" y="12013"/>
                    <a:pt x="8597" y="12990"/>
                    <a:pt x="8923" y="13867"/>
                  </a:cubicBezTo>
                  <a:cubicBezTo>
                    <a:pt x="9073" y="14293"/>
                    <a:pt x="9625" y="14820"/>
                    <a:pt x="9499" y="15296"/>
                  </a:cubicBezTo>
                  <a:cubicBezTo>
                    <a:pt x="9407" y="15665"/>
                    <a:pt x="8934" y="15800"/>
                    <a:pt x="8585" y="15800"/>
                  </a:cubicBezTo>
                  <a:cubicBezTo>
                    <a:pt x="8555" y="15800"/>
                    <a:pt x="8525" y="15799"/>
                    <a:pt x="8497" y="15797"/>
                  </a:cubicBezTo>
                  <a:cubicBezTo>
                    <a:pt x="6692" y="15772"/>
                    <a:pt x="5364" y="13717"/>
                    <a:pt x="5564" y="12063"/>
                  </a:cubicBezTo>
                  <a:cubicBezTo>
                    <a:pt x="5564" y="12013"/>
                    <a:pt x="5564" y="11988"/>
                    <a:pt x="5539" y="11988"/>
                  </a:cubicBezTo>
                  <a:cubicBezTo>
                    <a:pt x="6141" y="11913"/>
                    <a:pt x="6717" y="11712"/>
                    <a:pt x="7294" y="11461"/>
                  </a:cubicBezTo>
                  <a:cubicBezTo>
                    <a:pt x="8296" y="11035"/>
                    <a:pt x="9750" y="10359"/>
                    <a:pt x="10276" y="9306"/>
                  </a:cubicBezTo>
                  <a:cubicBezTo>
                    <a:pt x="10477" y="8880"/>
                    <a:pt x="10527" y="8379"/>
                    <a:pt x="10326" y="7827"/>
                  </a:cubicBezTo>
                  <a:cubicBezTo>
                    <a:pt x="10226" y="7476"/>
                    <a:pt x="10001" y="7226"/>
                    <a:pt x="9700" y="7050"/>
                  </a:cubicBezTo>
                  <a:cubicBezTo>
                    <a:pt x="9681" y="7039"/>
                    <a:pt x="9662" y="7034"/>
                    <a:pt x="9644" y="7034"/>
                  </a:cubicBezTo>
                  <a:cubicBezTo>
                    <a:pt x="9542" y="7034"/>
                    <a:pt x="9468" y="7191"/>
                    <a:pt x="9575" y="7276"/>
                  </a:cubicBezTo>
                  <a:cubicBezTo>
                    <a:pt x="10251" y="7752"/>
                    <a:pt x="10201" y="8730"/>
                    <a:pt x="9800" y="9356"/>
                  </a:cubicBezTo>
                  <a:cubicBezTo>
                    <a:pt x="9299" y="10108"/>
                    <a:pt x="8422" y="10484"/>
                    <a:pt x="7645" y="10835"/>
                  </a:cubicBezTo>
                  <a:cubicBezTo>
                    <a:pt x="6833" y="11218"/>
                    <a:pt x="5981" y="11602"/>
                    <a:pt x="5069" y="11602"/>
                  </a:cubicBezTo>
                  <a:cubicBezTo>
                    <a:pt x="4968" y="11602"/>
                    <a:pt x="4866" y="11597"/>
                    <a:pt x="4762" y="11587"/>
                  </a:cubicBezTo>
                  <a:cubicBezTo>
                    <a:pt x="3860" y="11486"/>
                    <a:pt x="3058" y="11010"/>
                    <a:pt x="2331" y="10509"/>
                  </a:cubicBezTo>
                  <a:cubicBezTo>
                    <a:pt x="1955" y="10258"/>
                    <a:pt x="1580" y="9958"/>
                    <a:pt x="1229" y="9682"/>
                  </a:cubicBezTo>
                  <a:cubicBezTo>
                    <a:pt x="903" y="9381"/>
                    <a:pt x="477" y="9030"/>
                    <a:pt x="502" y="8554"/>
                  </a:cubicBezTo>
                  <a:cubicBezTo>
                    <a:pt x="527" y="8153"/>
                    <a:pt x="803" y="7777"/>
                    <a:pt x="1003" y="7451"/>
                  </a:cubicBezTo>
                  <a:cubicBezTo>
                    <a:pt x="1204" y="7100"/>
                    <a:pt x="1379" y="6750"/>
                    <a:pt x="1429" y="6349"/>
                  </a:cubicBezTo>
                  <a:cubicBezTo>
                    <a:pt x="1554" y="5446"/>
                    <a:pt x="1229" y="4594"/>
                    <a:pt x="1254" y="3692"/>
                  </a:cubicBezTo>
                  <a:cubicBezTo>
                    <a:pt x="1304" y="2790"/>
                    <a:pt x="1855" y="2038"/>
                    <a:pt x="2557" y="1486"/>
                  </a:cubicBezTo>
                  <a:cubicBezTo>
                    <a:pt x="3499" y="760"/>
                    <a:pt x="4667" y="418"/>
                    <a:pt x="5846" y="418"/>
                  </a:cubicBezTo>
                  <a:close/>
                  <a:moveTo>
                    <a:pt x="22860" y="11883"/>
                  </a:moveTo>
                  <a:cubicBezTo>
                    <a:pt x="22968" y="11883"/>
                    <a:pt x="23085" y="11922"/>
                    <a:pt x="23209" y="12013"/>
                  </a:cubicBezTo>
                  <a:cubicBezTo>
                    <a:pt x="23735" y="12389"/>
                    <a:pt x="23585" y="13116"/>
                    <a:pt x="23409" y="13617"/>
                  </a:cubicBezTo>
                  <a:cubicBezTo>
                    <a:pt x="23108" y="14444"/>
                    <a:pt x="22582" y="15146"/>
                    <a:pt x="21956" y="15747"/>
                  </a:cubicBezTo>
                  <a:cubicBezTo>
                    <a:pt x="20729" y="16866"/>
                    <a:pt x="19151" y="17394"/>
                    <a:pt x="17540" y="17394"/>
                  </a:cubicBezTo>
                  <a:cubicBezTo>
                    <a:pt x="17275" y="17394"/>
                    <a:pt x="17008" y="17379"/>
                    <a:pt x="16742" y="17351"/>
                  </a:cubicBezTo>
                  <a:cubicBezTo>
                    <a:pt x="16492" y="16800"/>
                    <a:pt x="16141" y="16324"/>
                    <a:pt x="15665" y="15948"/>
                  </a:cubicBezTo>
                  <a:cubicBezTo>
                    <a:pt x="15439" y="15772"/>
                    <a:pt x="15214" y="15647"/>
                    <a:pt x="14938" y="15547"/>
                  </a:cubicBezTo>
                  <a:cubicBezTo>
                    <a:pt x="14621" y="15397"/>
                    <a:pt x="14276" y="15318"/>
                    <a:pt x="13924" y="15318"/>
                  </a:cubicBezTo>
                  <a:cubicBezTo>
                    <a:pt x="13803" y="15318"/>
                    <a:pt x="13681" y="15327"/>
                    <a:pt x="13560" y="15346"/>
                  </a:cubicBezTo>
                  <a:cubicBezTo>
                    <a:pt x="13133" y="15421"/>
                    <a:pt x="12707" y="15647"/>
                    <a:pt x="12457" y="15998"/>
                  </a:cubicBezTo>
                  <a:cubicBezTo>
                    <a:pt x="12106" y="15597"/>
                    <a:pt x="11680" y="15246"/>
                    <a:pt x="11204" y="14970"/>
                  </a:cubicBezTo>
                  <a:cubicBezTo>
                    <a:pt x="10752" y="14720"/>
                    <a:pt x="10226" y="14519"/>
                    <a:pt x="9700" y="14494"/>
                  </a:cubicBezTo>
                  <a:cubicBezTo>
                    <a:pt x="9549" y="14168"/>
                    <a:pt x="9349" y="13842"/>
                    <a:pt x="9249" y="13542"/>
                  </a:cubicBezTo>
                  <a:cubicBezTo>
                    <a:pt x="9436" y="13515"/>
                    <a:pt x="9622" y="13502"/>
                    <a:pt x="9806" y="13502"/>
                  </a:cubicBezTo>
                  <a:cubicBezTo>
                    <a:pt x="11344" y="13502"/>
                    <a:pt x="12765" y="14374"/>
                    <a:pt x="14086" y="15045"/>
                  </a:cubicBezTo>
                  <a:cubicBezTo>
                    <a:pt x="14387" y="15196"/>
                    <a:pt x="14687" y="15346"/>
                    <a:pt x="14988" y="15471"/>
                  </a:cubicBezTo>
                  <a:cubicBezTo>
                    <a:pt x="15824" y="15845"/>
                    <a:pt x="16722" y="16130"/>
                    <a:pt x="17639" y="16130"/>
                  </a:cubicBezTo>
                  <a:cubicBezTo>
                    <a:pt x="18015" y="16130"/>
                    <a:pt x="18394" y="16082"/>
                    <a:pt x="18773" y="15973"/>
                  </a:cubicBezTo>
                  <a:cubicBezTo>
                    <a:pt x="19575" y="15747"/>
                    <a:pt x="20301" y="15271"/>
                    <a:pt x="20878" y="14694"/>
                  </a:cubicBezTo>
                  <a:cubicBezTo>
                    <a:pt x="21154" y="14369"/>
                    <a:pt x="21429" y="14043"/>
                    <a:pt x="21630" y="13667"/>
                  </a:cubicBezTo>
                  <a:cubicBezTo>
                    <a:pt x="21855" y="13291"/>
                    <a:pt x="21956" y="12890"/>
                    <a:pt x="22156" y="12514"/>
                  </a:cubicBezTo>
                  <a:cubicBezTo>
                    <a:pt x="22305" y="12198"/>
                    <a:pt x="22549" y="11883"/>
                    <a:pt x="22860" y="11883"/>
                  </a:cubicBezTo>
                  <a:close/>
                  <a:moveTo>
                    <a:pt x="9800" y="14720"/>
                  </a:moveTo>
                  <a:lnTo>
                    <a:pt x="9800" y="14720"/>
                  </a:lnTo>
                  <a:cubicBezTo>
                    <a:pt x="10251" y="14845"/>
                    <a:pt x="10677" y="14995"/>
                    <a:pt x="11078" y="15221"/>
                  </a:cubicBezTo>
                  <a:cubicBezTo>
                    <a:pt x="11479" y="15446"/>
                    <a:pt x="11805" y="15722"/>
                    <a:pt x="12131" y="16048"/>
                  </a:cubicBezTo>
                  <a:cubicBezTo>
                    <a:pt x="12106" y="16048"/>
                    <a:pt x="12081" y="16048"/>
                    <a:pt x="12056" y="16073"/>
                  </a:cubicBezTo>
                  <a:cubicBezTo>
                    <a:pt x="11036" y="17045"/>
                    <a:pt x="9703" y="17658"/>
                    <a:pt x="8290" y="17658"/>
                  </a:cubicBezTo>
                  <a:cubicBezTo>
                    <a:pt x="8208" y="17658"/>
                    <a:pt x="8127" y="17656"/>
                    <a:pt x="8046" y="17652"/>
                  </a:cubicBezTo>
                  <a:cubicBezTo>
                    <a:pt x="8021" y="17652"/>
                    <a:pt x="8021" y="17677"/>
                    <a:pt x="8021" y="17702"/>
                  </a:cubicBezTo>
                  <a:lnTo>
                    <a:pt x="8046" y="17702"/>
                  </a:lnTo>
                  <a:cubicBezTo>
                    <a:pt x="8202" y="17715"/>
                    <a:pt x="8359" y="17722"/>
                    <a:pt x="8516" y="17722"/>
                  </a:cubicBezTo>
                  <a:cubicBezTo>
                    <a:pt x="9873" y="17722"/>
                    <a:pt x="11243" y="17237"/>
                    <a:pt x="12231" y="16248"/>
                  </a:cubicBezTo>
                  <a:cubicBezTo>
                    <a:pt x="12256" y="16248"/>
                    <a:pt x="12256" y="16223"/>
                    <a:pt x="12256" y="16198"/>
                  </a:cubicBezTo>
                  <a:cubicBezTo>
                    <a:pt x="12281" y="16223"/>
                    <a:pt x="12306" y="16248"/>
                    <a:pt x="12331" y="16273"/>
                  </a:cubicBezTo>
                  <a:cubicBezTo>
                    <a:pt x="12281" y="16374"/>
                    <a:pt x="12256" y="16499"/>
                    <a:pt x="12256" y="16624"/>
                  </a:cubicBezTo>
                  <a:cubicBezTo>
                    <a:pt x="12231" y="17000"/>
                    <a:pt x="12382" y="17351"/>
                    <a:pt x="12532" y="17677"/>
                  </a:cubicBezTo>
                  <a:cubicBezTo>
                    <a:pt x="12657" y="17978"/>
                    <a:pt x="12783" y="18253"/>
                    <a:pt x="12858" y="18554"/>
                  </a:cubicBezTo>
                  <a:cubicBezTo>
                    <a:pt x="12682" y="18705"/>
                    <a:pt x="12457" y="18805"/>
                    <a:pt x="12231" y="18830"/>
                  </a:cubicBezTo>
                  <a:cubicBezTo>
                    <a:pt x="12181" y="18830"/>
                    <a:pt x="12181" y="18905"/>
                    <a:pt x="12231" y="18905"/>
                  </a:cubicBezTo>
                  <a:cubicBezTo>
                    <a:pt x="12457" y="18905"/>
                    <a:pt x="12707" y="18830"/>
                    <a:pt x="12908" y="18705"/>
                  </a:cubicBezTo>
                  <a:cubicBezTo>
                    <a:pt x="12933" y="18855"/>
                    <a:pt x="12983" y="19030"/>
                    <a:pt x="13008" y="19181"/>
                  </a:cubicBezTo>
                  <a:cubicBezTo>
                    <a:pt x="13008" y="19256"/>
                    <a:pt x="13033" y="19331"/>
                    <a:pt x="13033" y="19406"/>
                  </a:cubicBezTo>
                  <a:cubicBezTo>
                    <a:pt x="12870" y="19394"/>
                    <a:pt x="12714" y="19394"/>
                    <a:pt x="12557" y="19394"/>
                  </a:cubicBezTo>
                  <a:cubicBezTo>
                    <a:pt x="12400" y="19394"/>
                    <a:pt x="12244" y="19394"/>
                    <a:pt x="12081" y="19381"/>
                  </a:cubicBezTo>
                  <a:cubicBezTo>
                    <a:pt x="11655" y="19356"/>
                    <a:pt x="11254" y="19306"/>
                    <a:pt x="10853" y="19231"/>
                  </a:cubicBezTo>
                  <a:cubicBezTo>
                    <a:pt x="10076" y="19080"/>
                    <a:pt x="9324" y="18805"/>
                    <a:pt x="8622" y="18454"/>
                  </a:cubicBezTo>
                  <a:cubicBezTo>
                    <a:pt x="8271" y="18278"/>
                    <a:pt x="7945" y="18078"/>
                    <a:pt x="7620" y="17852"/>
                  </a:cubicBezTo>
                  <a:cubicBezTo>
                    <a:pt x="7294" y="17627"/>
                    <a:pt x="6968" y="17376"/>
                    <a:pt x="6692" y="17126"/>
                  </a:cubicBezTo>
                  <a:cubicBezTo>
                    <a:pt x="6392" y="16875"/>
                    <a:pt x="6116" y="16574"/>
                    <a:pt x="5865" y="16298"/>
                  </a:cubicBezTo>
                  <a:cubicBezTo>
                    <a:pt x="5640" y="16048"/>
                    <a:pt x="5464" y="15747"/>
                    <a:pt x="5239" y="15522"/>
                  </a:cubicBezTo>
                  <a:cubicBezTo>
                    <a:pt x="5339" y="15471"/>
                    <a:pt x="5439" y="15421"/>
                    <a:pt x="5564" y="15396"/>
                  </a:cubicBezTo>
                  <a:cubicBezTo>
                    <a:pt x="5765" y="15296"/>
                    <a:pt x="6016" y="15196"/>
                    <a:pt x="6216" y="15070"/>
                  </a:cubicBezTo>
                  <a:cubicBezTo>
                    <a:pt x="6592" y="15471"/>
                    <a:pt x="7018" y="15797"/>
                    <a:pt x="7519" y="15998"/>
                  </a:cubicBezTo>
                  <a:cubicBezTo>
                    <a:pt x="7829" y="16117"/>
                    <a:pt x="8201" y="16202"/>
                    <a:pt x="8563" y="16202"/>
                  </a:cubicBezTo>
                  <a:cubicBezTo>
                    <a:pt x="8962" y="16202"/>
                    <a:pt x="9349" y="16098"/>
                    <a:pt x="9625" y="15822"/>
                  </a:cubicBezTo>
                  <a:cubicBezTo>
                    <a:pt x="9976" y="15471"/>
                    <a:pt x="9950" y="15095"/>
                    <a:pt x="9800" y="14720"/>
                  </a:cubicBezTo>
                  <a:close/>
                  <a:moveTo>
                    <a:pt x="20878" y="16950"/>
                  </a:moveTo>
                  <a:lnTo>
                    <a:pt x="20878" y="16950"/>
                  </a:lnTo>
                  <a:cubicBezTo>
                    <a:pt x="20452" y="17602"/>
                    <a:pt x="19925" y="18178"/>
                    <a:pt x="19274" y="18604"/>
                  </a:cubicBezTo>
                  <a:cubicBezTo>
                    <a:pt x="18948" y="18830"/>
                    <a:pt x="18572" y="19030"/>
                    <a:pt x="18196" y="19181"/>
                  </a:cubicBezTo>
                  <a:cubicBezTo>
                    <a:pt x="17845" y="19306"/>
                    <a:pt x="17494" y="19406"/>
                    <a:pt x="17143" y="19507"/>
                  </a:cubicBezTo>
                  <a:cubicBezTo>
                    <a:pt x="17143" y="18855"/>
                    <a:pt x="17043" y="18178"/>
                    <a:pt x="16818" y="17577"/>
                  </a:cubicBezTo>
                  <a:lnTo>
                    <a:pt x="16818" y="17577"/>
                  </a:lnTo>
                  <a:cubicBezTo>
                    <a:pt x="17194" y="17671"/>
                    <a:pt x="17575" y="17715"/>
                    <a:pt x="17957" y="17715"/>
                  </a:cubicBezTo>
                  <a:cubicBezTo>
                    <a:pt x="18390" y="17715"/>
                    <a:pt x="18823" y="17658"/>
                    <a:pt x="19249" y="17552"/>
                  </a:cubicBezTo>
                  <a:lnTo>
                    <a:pt x="19249" y="17552"/>
                  </a:lnTo>
                  <a:cubicBezTo>
                    <a:pt x="19174" y="17677"/>
                    <a:pt x="19098" y="17777"/>
                    <a:pt x="19023" y="17903"/>
                  </a:cubicBezTo>
                  <a:cubicBezTo>
                    <a:pt x="18873" y="18053"/>
                    <a:pt x="18748" y="18203"/>
                    <a:pt x="18597" y="18354"/>
                  </a:cubicBezTo>
                  <a:cubicBezTo>
                    <a:pt x="18577" y="18374"/>
                    <a:pt x="18589" y="18411"/>
                    <a:pt x="18621" y="18411"/>
                  </a:cubicBezTo>
                  <a:cubicBezTo>
                    <a:pt x="18629" y="18411"/>
                    <a:pt x="18638" y="18409"/>
                    <a:pt x="18647" y="18404"/>
                  </a:cubicBezTo>
                  <a:cubicBezTo>
                    <a:pt x="18973" y="18128"/>
                    <a:pt x="19274" y="17827"/>
                    <a:pt x="19499" y="17502"/>
                  </a:cubicBezTo>
                  <a:cubicBezTo>
                    <a:pt x="19976" y="17351"/>
                    <a:pt x="20452" y="17176"/>
                    <a:pt x="20878" y="16950"/>
                  </a:cubicBezTo>
                  <a:close/>
                  <a:moveTo>
                    <a:pt x="22557" y="15622"/>
                  </a:moveTo>
                  <a:cubicBezTo>
                    <a:pt x="22557" y="15647"/>
                    <a:pt x="22557" y="15647"/>
                    <a:pt x="22582" y="15672"/>
                  </a:cubicBezTo>
                  <a:cubicBezTo>
                    <a:pt x="22933" y="16248"/>
                    <a:pt x="23184" y="16850"/>
                    <a:pt x="23309" y="17527"/>
                  </a:cubicBezTo>
                  <a:cubicBezTo>
                    <a:pt x="23384" y="17852"/>
                    <a:pt x="23409" y="18178"/>
                    <a:pt x="23434" y="18504"/>
                  </a:cubicBezTo>
                  <a:cubicBezTo>
                    <a:pt x="23434" y="18780"/>
                    <a:pt x="23384" y="19080"/>
                    <a:pt x="23409" y="19356"/>
                  </a:cubicBezTo>
                  <a:cubicBezTo>
                    <a:pt x="23251" y="19313"/>
                    <a:pt x="23084" y="19290"/>
                    <a:pt x="22917" y="19290"/>
                  </a:cubicBezTo>
                  <a:cubicBezTo>
                    <a:pt x="22504" y="19290"/>
                    <a:pt x="22091" y="19429"/>
                    <a:pt x="21805" y="19732"/>
                  </a:cubicBezTo>
                  <a:cubicBezTo>
                    <a:pt x="21785" y="19773"/>
                    <a:pt x="21814" y="19814"/>
                    <a:pt x="21853" y="19814"/>
                  </a:cubicBezTo>
                  <a:cubicBezTo>
                    <a:pt x="21862" y="19814"/>
                    <a:pt x="21871" y="19812"/>
                    <a:pt x="21880" y="19807"/>
                  </a:cubicBezTo>
                  <a:cubicBezTo>
                    <a:pt x="22205" y="19661"/>
                    <a:pt x="22541" y="19568"/>
                    <a:pt x="22880" y="19568"/>
                  </a:cubicBezTo>
                  <a:cubicBezTo>
                    <a:pt x="23064" y="19568"/>
                    <a:pt x="23249" y="19595"/>
                    <a:pt x="23434" y="19657"/>
                  </a:cubicBezTo>
                  <a:cubicBezTo>
                    <a:pt x="23685" y="19757"/>
                    <a:pt x="23961" y="19908"/>
                    <a:pt x="24111" y="20158"/>
                  </a:cubicBezTo>
                  <a:cubicBezTo>
                    <a:pt x="24261" y="20409"/>
                    <a:pt x="24036" y="20634"/>
                    <a:pt x="23810" y="20735"/>
                  </a:cubicBezTo>
                  <a:cubicBezTo>
                    <a:pt x="23370" y="20964"/>
                    <a:pt x="22827" y="21062"/>
                    <a:pt x="22316" y="21062"/>
                  </a:cubicBezTo>
                  <a:cubicBezTo>
                    <a:pt x="22158" y="21062"/>
                    <a:pt x="22003" y="21053"/>
                    <a:pt x="21855" y="21035"/>
                  </a:cubicBezTo>
                  <a:cubicBezTo>
                    <a:pt x="21705" y="21035"/>
                    <a:pt x="21555" y="21010"/>
                    <a:pt x="21404" y="20960"/>
                  </a:cubicBezTo>
                  <a:cubicBezTo>
                    <a:pt x="21229" y="20910"/>
                    <a:pt x="21179" y="20785"/>
                    <a:pt x="21128" y="20634"/>
                  </a:cubicBezTo>
                  <a:cubicBezTo>
                    <a:pt x="21028" y="20334"/>
                    <a:pt x="21028" y="20008"/>
                    <a:pt x="21003" y="19707"/>
                  </a:cubicBezTo>
                  <a:cubicBezTo>
                    <a:pt x="21003" y="19055"/>
                    <a:pt x="21053" y="18379"/>
                    <a:pt x="20702" y="17802"/>
                  </a:cubicBezTo>
                  <a:cubicBezTo>
                    <a:pt x="20702" y="17777"/>
                    <a:pt x="20677" y="17752"/>
                    <a:pt x="20652" y="17752"/>
                  </a:cubicBezTo>
                  <a:cubicBezTo>
                    <a:pt x="20878" y="17502"/>
                    <a:pt x="21078" y="17226"/>
                    <a:pt x="21229" y="16925"/>
                  </a:cubicBezTo>
                  <a:cubicBezTo>
                    <a:pt x="21279" y="16850"/>
                    <a:pt x="21254" y="16775"/>
                    <a:pt x="21204" y="16750"/>
                  </a:cubicBezTo>
                  <a:cubicBezTo>
                    <a:pt x="21354" y="16649"/>
                    <a:pt x="21479" y="16574"/>
                    <a:pt x="21605" y="16474"/>
                  </a:cubicBezTo>
                  <a:cubicBezTo>
                    <a:pt x="21956" y="16223"/>
                    <a:pt x="22256" y="15948"/>
                    <a:pt x="22557" y="15622"/>
                  </a:cubicBezTo>
                  <a:close/>
                  <a:moveTo>
                    <a:pt x="5138" y="15722"/>
                  </a:moveTo>
                  <a:cubicBezTo>
                    <a:pt x="5264" y="15973"/>
                    <a:pt x="5439" y="16198"/>
                    <a:pt x="5615" y="16399"/>
                  </a:cubicBezTo>
                  <a:cubicBezTo>
                    <a:pt x="5865" y="16725"/>
                    <a:pt x="6166" y="17050"/>
                    <a:pt x="6492" y="17326"/>
                  </a:cubicBezTo>
                  <a:cubicBezTo>
                    <a:pt x="6943" y="17752"/>
                    <a:pt x="7444" y="18128"/>
                    <a:pt x="7996" y="18429"/>
                  </a:cubicBezTo>
                  <a:cubicBezTo>
                    <a:pt x="7945" y="19131"/>
                    <a:pt x="7971" y="19807"/>
                    <a:pt x="7996" y="20484"/>
                  </a:cubicBezTo>
                  <a:cubicBezTo>
                    <a:pt x="8021" y="20785"/>
                    <a:pt x="8096" y="21186"/>
                    <a:pt x="7820" y="21411"/>
                  </a:cubicBezTo>
                  <a:cubicBezTo>
                    <a:pt x="7620" y="21587"/>
                    <a:pt x="7294" y="21612"/>
                    <a:pt x="7018" y="21637"/>
                  </a:cubicBezTo>
                  <a:cubicBezTo>
                    <a:pt x="6612" y="21682"/>
                    <a:pt x="6197" y="21718"/>
                    <a:pt x="5784" y="21718"/>
                  </a:cubicBezTo>
                  <a:cubicBezTo>
                    <a:pt x="5508" y="21718"/>
                    <a:pt x="5234" y="21702"/>
                    <a:pt x="4963" y="21662"/>
                  </a:cubicBezTo>
                  <a:cubicBezTo>
                    <a:pt x="4737" y="21637"/>
                    <a:pt x="4462" y="21587"/>
                    <a:pt x="4286" y="21411"/>
                  </a:cubicBezTo>
                  <a:cubicBezTo>
                    <a:pt x="4036" y="21211"/>
                    <a:pt x="4161" y="20885"/>
                    <a:pt x="4336" y="20659"/>
                  </a:cubicBezTo>
                  <a:cubicBezTo>
                    <a:pt x="4512" y="20409"/>
                    <a:pt x="4762" y="20183"/>
                    <a:pt x="5038" y="20033"/>
                  </a:cubicBezTo>
                  <a:cubicBezTo>
                    <a:pt x="5339" y="19857"/>
                    <a:pt x="5640" y="19807"/>
                    <a:pt x="5965" y="19732"/>
                  </a:cubicBezTo>
                  <a:cubicBezTo>
                    <a:pt x="6041" y="19707"/>
                    <a:pt x="6016" y="19607"/>
                    <a:pt x="5940" y="19607"/>
                  </a:cubicBezTo>
                  <a:cubicBezTo>
                    <a:pt x="5884" y="19599"/>
                    <a:pt x="5827" y="19596"/>
                    <a:pt x="5769" y="19596"/>
                  </a:cubicBezTo>
                  <a:cubicBezTo>
                    <a:pt x="5439" y="19596"/>
                    <a:pt x="5086" y="19712"/>
                    <a:pt x="4788" y="19882"/>
                  </a:cubicBezTo>
                  <a:cubicBezTo>
                    <a:pt x="4762" y="19557"/>
                    <a:pt x="4712" y="19256"/>
                    <a:pt x="4687" y="18930"/>
                  </a:cubicBezTo>
                  <a:cubicBezTo>
                    <a:pt x="4637" y="18579"/>
                    <a:pt x="4637" y="18203"/>
                    <a:pt x="4662" y="17852"/>
                  </a:cubicBezTo>
                  <a:cubicBezTo>
                    <a:pt x="4662" y="17476"/>
                    <a:pt x="4687" y="17126"/>
                    <a:pt x="4762" y="16750"/>
                  </a:cubicBezTo>
                  <a:cubicBezTo>
                    <a:pt x="4788" y="16599"/>
                    <a:pt x="4813" y="16424"/>
                    <a:pt x="4838" y="16248"/>
                  </a:cubicBezTo>
                  <a:cubicBezTo>
                    <a:pt x="4888" y="16123"/>
                    <a:pt x="4913" y="15872"/>
                    <a:pt x="5063" y="15822"/>
                  </a:cubicBezTo>
                  <a:cubicBezTo>
                    <a:pt x="5113" y="15822"/>
                    <a:pt x="5138" y="15772"/>
                    <a:pt x="5138" y="15722"/>
                  </a:cubicBezTo>
                  <a:close/>
                  <a:moveTo>
                    <a:pt x="13935" y="15709"/>
                  </a:moveTo>
                  <a:cubicBezTo>
                    <a:pt x="14484" y="15709"/>
                    <a:pt x="15020" y="15943"/>
                    <a:pt x="15439" y="16273"/>
                  </a:cubicBezTo>
                  <a:cubicBezTo>
                    <a:pt x="16717" y="17276"/>
                    <a:pt x="16818" y="18955"/>
                    <a:pt x="16717" y="20459"/>
                  </a:cubicBezTo>
                  <a:cubicBezTo>
                    <a:pt x="16717" y="20484"/>
                    <a:pt x="16717" y="20484"/>
                    <a:pt x="16717" y="20509"/>
                  </a:cubicBezTo>
                  <a:cubicBezTo>
                    <a:pt x="16566" y="20469"/>
                    <a:pt x="16409" y="20450"/>
                    <a:pt x="16252" y="20450"/>
                  </a:cubicBezTo>
                  <a:cubicBezTo>
                    <a:pt x="15916" y="20450"/>
                    <a:pt x="15579" y="20539"/>
                    <a:pt x="15289" y="20710"/>
                  </a:cubicBezTo>
                  <a:cubicBezTo>
                    <a:pt x="15224" y="20753"/>
                    <a:pt x="15252" y="20870"/>
                    <a:pt x="15325" y="20870"/>
                  </a:cubicBezTo>
                  <a:cubicBezTo>
                    <a:pt x="15337" y="20870"/>
                    <a:pt x="15350" y="20867"/>
                    <a:pt x="15364" y="20860"/>
                  </a:cubicBezTo>
                  <a:cubicBezTo>
                    <a:pt x="15582" y="20781"/>
                    <a:pt x="15837" y="20736"/>
                    <a:pt x="16095" y="20736"/>
                  </a:cubicBezTo>
                  <a:cubicBezTo>
                    <a:pt x="16576" y="20736"/>
                    <a:pt x="17066" y="20894"/>
                    <a:pt x="17344" y="21286"/>
                  </a:cubicBezTo>
                  <a:cubicBezTo>
                    <a:pt x="17870" y="22063"/>
                    <a:pt x="16793" y="22213"/>
                    <a:pt x="16291" y="22263"/>
                  </a:cubicBezTo>
                  <a:cubicBezTo>
                    <a:pt x="15863" y="22298"/>
                    <a:pt x="15412" y="22379"/>
                    <a:pt x="14969" y="22379"/>
                  </a:cubicBezTo>
                  <a:cubicBezTo>
                    <a:pt x="14764" y="22379"/>
                    <a:pt x="14560" y="22361"/>
                    <a:pt x="14362" y="22314"/>
                  </a:cubicBezTo>
                  <a:cubicBezTo>
                    <a:pt x="13710" y="22163"/>
                    <a:pt x="13434" y="21612"/>
                    <a:pt x="13434" y="20960"/>
                  </a:cubicBezTo>
                  <a:cubicBezTo>
                    <a:pt x="13409" y="20334"/>
                    <a:pt x="13484" y="19707"/>
                    <a:pt x="13384" y="19080"/>
                  </a:cubicBezTo>
                  <a:cubicBezTo>
                    <a:pt x="13284" y="18379"/>
                    <a:pt x="12983" y="17802"/>
                    <a:pt x="12732" y="17126"/>
                  </a:cubicBezTo>
                  <a:cubicBezTo>
                    <a:pt x="12632" y="16800"/>
                    <a:pt x="12582" y="16449"/>
                    <a:pt x="12808" y="16173"/>
                  </a:cubicBezTo>
                  <a:cubicBezTo>
                    <a:pt x="13033" y="15897"/>
                    <a:pt x="13384" y="15772"/>
                    <a:pt x="13710" y="15722"/>
                  </a:cubicBezTo>
                  <a:cubicBezTo>
                    <a:pt x="13785" y="15713"/>
                    <a:pt x="13860" y="15709"/>
                    <a:pt x="13935" y="15709"/>
                  </a:cubicBezTo>
                  <a:close/>
                  <a:moveTo>
                    <a:pt x="5836" y="1"/>
                  </a:moveTo>
                  <a:cubicBezTo>
                    <a:pt x="4755" y="1"/>
                    <a:pt x="3675" y="275"/>
                    <a:pt x="2732" y="860"/>
                  </a:cubicBezTo>
                  <a:cubicBezTo>
                    <a:pt x="1981" y="1336"/>
                    <a:pt x="1304" y="1988"/>
                    <a:pt x="1003" y="2815"/>
                  </a:cubicBezTo>
                  <a:cubicBezTo>
                    <a:pt x="627" y="3817"/>
                    <a:pt x="1028" y="4820"/>
                    <a:pt x="1053" y="5847"/>
                  </a:cubicBezTo>
                  <a:cubicBezTo>
                    <a:pt x="1053" y="6374"/>
                    <a:pt x="903" y="6825"/>
                    <a:pt x="602" y="7276"/>
                  </a:cubicBezTo>
                  <a:cubicBezTo>
                    <a:pt x="402" y="7652"/>
                    <a:pt x="151" y="8028"/>
                    <a:pt x="101" y="8454"/>
                  </a:cubicBezTo>
                  <a:cubicBezTo>
                    <a:pt x="1" y="9406"/>
                    <a:pt x="978" y="10008"/>
                    <a:pt x="1630" y="10509"/>
                  </a:cubicBezTo>
                  <a:cubicBezTo>
                    <a:pt x="2432" y="11136"/>
                    <a:pt x="3309" y="11712"/>
                    <a:pt x="4311" y="11938"/>
                  </a:cubicBezTo>
                  <a:cubicBezTo>
                    <a:pt x="4537" y="11988"/>
                    <a:pt x="4737" y="11988"/>
                    <a:pt x="4963" y="12013"/>
                  </a:cubicBezTo>
                  <a:lnTo>
                    <a:pt x="4938" y="12013"/>
                  </a:lnTo>
                  <a:cubicBezTo>
                    <a:pt x="4888" y="12088"/>
                    <a:pt x="4838" y="12163"/>
                    <a:pt x="4762" y="12263"/>
                  </a:cubicBezTo>
                  <a:cubicBezTo>
                    <a:pt x="4662" y="12439"/>
                    <a:pt x="4537" y="12614"/>
                    <a:pt x="4462" y="12815"/>
                  </a:cubicBezTo>
                  <a:cubicBezTo>
                    <a:pt x="4311" y="13090"/>
                    <a:pt x="4211" y="13366"/>
                    <a:pt x="4136" y="13667"/>
                  </a:cubicBezTo>
                  <a:cubicBezTo>
                    <a:pt x="4111" y="13692"/>
                    <a:pt x="4086" y="13692"/>
                    <a:pt x="4036" y="13717"/>
                  </a:cubicBezTo>
                  <a:cubicBezTo>
                    <a:pt x="3685" y="13867"/>
                    <a:pt x="3334" y="14168"/>
                    <a:pt x="3209" y="14544"/>
                  </a:cubicBezTo>
                  <a:cubicBezTo>
                    <a:pt x="3083" y="14920"/>
                    <a:pt x="3184" y="15346"/>
                    <a:pt x="3459" y="15622"/>
                  </a:cubicBezTo>
                  <a:cubicBezTo>
                    <a:pt x="3635" y="15798"/>
                    <a:pt x="3855" y="15864"/>
                    <a:pt x="4084" y="15864"/>
                  </a:cubicBezTo>
                  <a:cubicBezTo>
                    <a:pt x="4278" y="15864"/>
                    <a:pt x="4478" y="15816"/>
                    <a:pt x="4662" y="15747"/>
                  </a:cubicBezTo>
                  <a:lnTo>
                    <a:pt x="4662" y="15747"/>
                  </a:lnTo>
                  <a:cubicBezTo>
                    <a:pt x="4612" y="15872"/>
                    <a:pt x="4562" y="16023"/>
                    <a:pt x="4537" y="16148"/>
                  </a:cubicBezTo>
                  <a:cubicBezTo>
                    <a:pt x="4437" y="16574"/>
                    <a:pt x="4387" y="17000"/>
                    <a:pt x="4336" y="17426"/>
                  </a:cubicBezTo>
                  <a:cubicBezTo>
                    <a:pt x="4311" y="17877"/>
                    <a:pt x="4311" y="18304"/>
                    <a:pt x="4336" y="18730"/>
                  </a:cubicBezTo>
                  <a:cubicBezTo>
                    <a:pt x="4387" y="19156"/>
                    <a:pt x="4412" y="19607"/>
                    <a:pt x="4562" y="20008"/>
                  </a:cubicBezTo>
                  <a:lnTo>
                    <a:pt x="4587" y="20008"/>
                  </a:lnTo>
                  <a:cubicBezTo>
                    <a:pt x="4437" y="20133"/>
                    <a:pt x="4311" y="20233"/>
                    <a:pt x="4186" y="20359"/>
                  </a:cubicBezTo>
                  <a:cubicBezTo>
                    <a:pt x="3986" y="20609"/>
                    <a:pt x="3785" y="20935"/>
                    <a:pt x="3835" y="21286"/>
                  </a:cubicBezTo>
                  <a:cubicBezTo>
                    <a:pt x="3885" y="21537"/>
                    <a:pt x="4061" y="21737"/>
                    <a:pt x="4286" y="21862"/>
                  </a:cubicBezTo>
                  <a:cubicBezTo>
                    <a:pt x="4587" y="22013"/>
                    <a:pt x="4913" y="22038"/>
                    <a:pt x="5239" y="22063"/>
                  </a:cubicBezTo>
                  <a:cubicBezTo>
                    <a:pt x="5426" y="22073"/>
                    <a:pt x="5612" y="22079"/>
                    <a:pt x="5797" y="22079"/>
                  </a:cubicBezTo>
                  <a:cubicBezTo>
                    <a:pt x="6059" y="22079"/>
                    <a:pt x="6317" y="22067"/>
                    <a:pt x="6567" y="22038"/>
                  </a:cubicBezTo>
                  <a:cubicBezTo>
                    <a:pt x="7194" y="22013"/>
                    <a:pt x="8146" y="21988"/>
                    <a:pt x="8321" y="21236"/>
                  </a:cubicBezTo>
                  <a:cubicBezTo>
                    <a:pt x="8372" y="21010"/>
                    <a:pt x="8346" y="20785"/>
                    <a:pt x="8346" y="20584"/>
                  </a:cubicBezTo>
                  <a:lnTo>
                    <a:pt x="8321" y="19832"/>
                  </a:lnTo>
                  <a:cubicBezTo>
                    <a:pt x="8296" y="19406"/>
                    <a:pt x="8271" y="18980"/>
                    <a:pt x="8221" y="18579"/>
                  </a:cubicBezTo>
                  <a:lnTo>
                    <a:pt x="8221" y="18579"/>
                  </a:lnTo>
                  <a:cubicBezTo>
                    <a:pt x="8296" y="18629"/>
                    <a:pt x="8397" y="18679"/>
                    <a:pt x="8472" y="18705"/>
                  </a:cubicBezTo>
                  <a:cubicBezTo>
                    <a:pt x="9199" y="19080"/>
                    <a:pt x="9976" y="19356"/>
                    <a:pt x="10778" y="19532"/>
                  </a:cubicBezTo>
                  <a:cubicBezTo>
                    <a:pt x="11153" y="19607"/>
                    <a:pt x="11580" y="19682"/>
                    <a:pt x="11981" y="19707"/>
                  </a:cubicBezTo>
                  <a:cubicBezTo>
                    <a:pt x="12156" y="19720"/>
                    <a:pt x="12331" y="19732"/>
                    <a:pt x="12507" y="19732"/>
                  </a:cubicBezTo>
                  <a:cubicBezTo>
                    <a:pt x="12682" y="19732"/>
                    <a:pt x="12858" y="19720"/>
                    <a:pt x="13033" y="19682"/>
                  </a:cubicBezTo>
                  <a:lnTo>
                    <a:pt x="13033" y="19682"/>
                  </a:lnTo>
                  <a:cubicBezTo>
                    <a:pt x="13033" y="20359"/>
                    <a:pt x="12908" y="21085"/>
                    <a:pt x="13133" y="21737"/>
                  </a:cubicBezTo>
                  <a:cubicBezTo>
                    <a:pt x="13384" y="22414"/>
                    <a:pt x="14011" y="22715"/>
                    <a:pt x="14712" y="22765"/>
                  </a:cubicBezTo>
                  <a:cubicBezTo>
                    <a:pt x="14784" y="22769"/>
                    <a:pt x="14857" y="22772"/>
                    <a:pt x="14930" y="22772"/>
                  </a:cubicBezTo>
                  <a:cubicBezTo>
                    <a:pt x="15241" y="22772"/>
                    <a:pt x="15561" y="22735"/>
                    <a:pt x="15865" y="22715"/>
                  </a:cubicBezTo>
                  <a:cubicBezTo>
                    <a:pt x="16266" y="22664"/>
                    <a:pt x="16692" y="22639"/>
                    <a:pt x="17093" y="22539"/>
                  </a:cubicBezTo>
                  <a:cubicBezTo>
                    <a:pt x="17795" y="22314"/>
                    <a:pt x="18046" y="21587"/>
                    <a:pt x="17545" y="21010"/>
                  </a:cubicBezTo>
                  <a:cubicBezTo>
                    <a:pt x="17394" y="20835"/>
                    <a:pt x="17194" y="20710"/>
                    <a:pt x="16993" y="20609"/>
                  </a:cubicBezTo>
                  <a:cubicBezTo>
                    <a:pt x="17043" y="20584"/>
                    <a:pt x="17068" y="20559"/>
                    <a:pt x="17068" y="20509"/>
                  </a:cubicBezTo>
                  <a:cubicBezTo>
                    <a:pt x="17118" y="20233"/>
                    <a:pt x="17143" y="19983"/>
                    <a:pt x="17143" y="19707"/>
                  </a:cubicBezTo>
                  <a:cubicBezTo>
                    <a:pt x="17946" y="19682"/>
                    <a:pt x="18798" y="19281"/>
                    <a:pt x="19449" y="18830"/>
                  </a:cubicBezTo>
                  <a:cubicBezTo>
                    <a:pt x="19850" y="18579"/>
                    <a:pt x="20201" y="18278"/>
                    <a:pt x="20502" y="17928"/>
                  </a:cubicBezTo>
                  <a:cubicBezTo>
                    <a:pt x="20828" y="18629"/>
                    <a:pt x="20677" y="19406"/>
                    <a:pt x="20727" y="20158"/>
                  </a:cubicBezTo>
                  <a:cubicBezTo>
                    <a:pt x="20753" y="20459"/>
                    <a:pt x="20803" y="20860"/>
                    <a:pt x="21028" y="21111"/>
                  </a:cubicBezTo>
                  <a:cubicBezTo>
                    <a:pt x="21279" y="21361"/>
                    <a:pt x="21730" y="21361"/>
                    <a:pt x="22056" y="21386"/>
                  </a:cubicBezTo>
                  <a:cubicBezTo>
                    <a:pt x="22457" y="21386"/>
                    <a:pt x="22858" y="21361"/>
                    <a:pt x="23234" y="21286"/>
                  </a:cubicBezTo>
                  <a:cubicBezTo>
                    <a:pt x="23560" y="21211"/>
                    <a:pt x="23910" y="21085"/>
                    <a:pt x="24186" y="20885"/>
                  </a:cubicBezTo>
                  <a:cubicBezTo>
                    <a:pt x="24437" y="20684"/>
                    <a:pt x="24562" y="20409"/>
                    <a:pt x="24437" y="20108"/>
                  </a:cubicBezTo>
                  <a:cubicBezTo>
                    <a:pt x="24311" y="19807"/>
                    <a:pt x="24036" y="19607"/>
                    <a:pt x="23760" y="19481"/>
                  </a:cubicBezTo>
                  <a:cubicBezTo>
                    <a:pt x="23710" y="19456"/>
                    <a:pt x="23660" y="19431"/>
                    <a:pt x="23610" y="19406"/>
                  </a:cubicBezTo>
                  <a:cubicBezTo>
                    <a:pt x="23710" y="19131"/>
                    <a:pt x="23710" y="18805"/>
                    <a:pt x="23710" y="18504"/>
                  </a:cubicBezTo>
                  <a:cubicBezTo>
                    <a:pt x="23710" y="18153"/>
                    <a:pt x="23685" y="17827"/>
                    <a:pt x="23610" y="17476"/>
                  </a:cubicBezTo>
                  <a:cubicBezTo>
                    <a:pt x="23459" y="16775"/>
                    <a:pt x="23209" y="16123"/>
                    <a:pt x="22833" y="15522"/>
                  </a:cubicBezTo>
                  <a:cubicBezTo>
                    <a:pt x="22808" y="15471"/>
                    <a:pt x="22758" y="15446"/>
                    <a:pt x="22733" y="15446"/>
                  </a:cubicBezTo>
                  <a:cubicBezTo>
                    <a:pt x="22958" y="15171"/>
                    <a:pt x="23184" y="14845"/>
                    <a:pt x="23384" y="14519"/>
                  </a:cubicBezTo>
                  <a:cubicBezTo>
                    <a:pt x="23785" y="13792"/>
                    <a:pt x="24261" y="12689"/>
                    <a:pt x="23660" y="11938"/>
                  </a:cubicBezTo>
                  <a:cubicBezTo>
                    <a:pt x="23454" y="11690"/>
                    <a:pt x="23163" y="11510"/>
                    <a:pt x="22856" y="11510"/>
                  </a:cubicBezTo>
                  <a:cubicBezTo>
                    <a:pt x="22790" y="11510"/>
                    <a:pt x="22724" y="11519"/>
                    <a:pt x="22657" y="11537"/>
                  </a:cubicBezTo>
                  <a:cubicBezTo>
                    <a:pt x="22632" y="11537"/>
                    <a:pt x="22632" y="11537"/>
                    <a:pt x="22607" y="11562"/>
                  </a:cubicBezTo>
                  <a:cubicBezTo>
                    <a:pt x="22607" y="11512"/>
                    <a:pt x="22607" y="11486"/>
                    <a:pt x="22582" y="11461"/>
                  </a:cubicBezTo>
                  <a:cubicBezTo>
                    <a:pt x="21133" y="8088"/>
                    <a:pt x="18886" y="3717"/>
                    <a:pt x="14624" y="3717"/>
                  </a:cubicBezTo>
                  <a:cubicBezTo>
                    <a:pt x="14611" y="3717"/>
                    <a:pt x="14599" y="3717"/>
                    <a:pt x="14587" y="3717"/>
                  </a:cubicBezTo>
                  <a:cubicBezTo>
                    <a:pt x="13635" y="3717"/>
                    <a:pt x="12607" y="3968"/>
                    <a:pt x="11880" y="4594"/>
                  </a:cubicBezTo>
                  <a:cubicBezTo>
                    <a:pt x="11780" y="4118"/>
                    <a:pt x="11605" y="3667"/>
                    <a:pt x="11379" y="3241"/>
                  </a:cubicBezTo>
                  <a:cubicBezTo>
                    <a:pt x="10346" y="1191"/>
                    <a:pt x="8088" y="1"/>
                    <a:pt x="583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69" name="Google Shape;2369;p25"/>
            <p:cNvSpPr/>
            <p:nvPr/>
          </p:nvSpPr>
          <p:spPr>
            <a:xfrm>
              <a:off x="2993284" y="4592424"/>
              <a:ext cx="156854" cy="236455"/>
            </a:xfrm>
            <a:custGeom>
              <a:avLst/>
              <a:gdLst/>
              <a:ahLst/>
              <a:cxnLst/>
              <a:rect l="l" t="t" r="r" b="b"/>
              <a:pathLst>
                <a:path w="3610" h="5442" extrusionOk="0">
                  <a:moveTo>
                    <a:pt x="1905" y="1"/>
                  </a:moveTo>
                  <a:cubicBezTo>
                    <a:pt x="1604" y="327"/>
                    <a:pt x="1304" y="602"/>
                    <a:pt x="953" y="853"/>
                  </a:cubicBezTo>
                  <a:cubicBezTo>
                    <a:pt x="827" y="953"/>
                    <a:pt x="702" y="1028"/>
                    <a:pt x="552" y="1129"/>
                  </a:cubicBezTo>
                  <a:cubicBezTo>
                    <a:pt x="602" y="1154"/>
                    <a:pt x="627" y="1229"/>
                    <a:pt x="577" y="1304"/>
                  </a:cubicBezTo>
                  <a:cubicBezTo>
                    <a:pt x="426" y="1605"/>
                    <a:pt x="226" y="1881"/>
                    <a:pt x="0" y="2131"/>
                  </a:cubicBezTo>
                  <a:cubicBezTo>
                    <a:pt x="25" y="2131"/>
                    <a:pt x="50" y="2156"/>
                    <a:pt x="50" y="2181"/>
                  </a:cubicBezTo>
                  <a:cubicBezTo>
                    <a:pt x="401" y="2758"/>
                    <a:pt x="351" y="3434"/>
                    <a:pt x="351" y="4086"/>
                  </a:cubicBezTo>
                  <a:cubicBezTo>
                    <a:pt x="376" y="4387"/>
                    <a:pt x="376" y="4713"/>
                    <a:pt x="476" y="5013"/>
                  </a:cubicBezTo>
                  <a:cubicBezTo>
                    <a:pt x="527" y="5164"/>
                    <a:pt x="577" y="5289"/>
                    <a:pt x="752" y="5339"/>
                  </a:cubicBezTo>
                  <a:cubicBezTo>
                    <a:pt x="903" y="5389"/>
                    <a:pt x="1053" y="5414"/>
                    <a:pt x="1203" y="5414"/>
                  </a:cubicBezTo>
                  <a:cubicBezTo>
                    <a:pt x="1351" y="5432"/>
                    <a:pt x="1506" y="5441"/>
                    <a:pt x="1664" y="5441"/>
                  </a:cubicBezTo>
                  <a:cubicBezTo>
                    <a:pt x="2175" y="5441"/>
                    <a:pt x="2718" y="5343"/>
                    <a:pt x="3158" y="5114"/>
                  </a:cubicBezTo>
                  <a:cubicBezTo>
                    <a:pt x="3384" y="5013"/>
                    <a:pt x="3609" y="4788"/>
                    <a:pt x="3459" y="4537"/>
                  </a:cubicBezTo>
                  <a:cubicBezTo>
                    <a:pt x="3309" y="4287"/>
                    <a:pt x="3033" y="4136"/>
                    <a:pt x="2782" y="4036"/>
                  </a:cubicBezTo>
                  <a:cubicBezTo>
                    <a:pt x="2597" y="3974"/>
                    <a:pt x="2412" y="3947"/>
                    <a:pt x="2228" y="3947"/>
                  </a:cubicBezTo>
                  <a:cubicBezTo>
                    <a:pt x="1889" y="3947"/>
                    <a:pt x="1553" y="4040"/>
                    <a:pt x="1228" y="4186"/>
                  </a:cubicBezTo>
                  <a:cubicBezTo>
                    <a:pt x="1219" y="4191"/>
                    <a:pt x="1210" y="4193"/>
                    <a:pt x="1201" y="4193"/>
                  </a:cubicBezTo>
                  <a:cubicBezTo>
                    <a:pt x="1162" y="4193"/>
                    <a:pt x="1133" y="4152"/>
                    <a:pt x="1153" y="4111"/>
                  </a:cubicBezTo>
                  <a:cubicBezTo>
                    <a:pt x="1439" y="3808"/>
                    <a:pt x="1852" y="3669"/>
                    <a:pt x="2265" y="3669"/>
                  </a:cubicBezTo>
                  <a:cubicBezTo>
                    <a:pt x="2432" y="3669"/>
                    <a:pt x="2599" y="3692"/>
                    <a:pt x="2757" y="3735"/>
                  </a:cubicBezTo>
                  <a:cubicBezTo>
                    <a:pt x="2732" y="3459"/>
                    <a:pt x="2782" y="3159"/>
                    <a:pt x="2782" y="2883"/>
                  </a:cubicBezTo>
                  <a:cubicBezTo>
                    <a:pt x="2757" y="2557"/>
                    <a:pt x="2732" y="2231"/>
                    <a:pt x="2657" y="1906"/>
                  </a:cubicBezTo>
                  <a:cubicBezTo>
                    <a:pt x="2532" y="1254"/>
                    <a:pt x="2281" y="627"/>
                    <a:pt x="1930" y="51"/>
                  </a:cubicBezTo>
                  <a:cubicBezTo>
                    <a:pt x="1905" y="26"/>
                    <a:pt x="1905" y="26"/>
                    <a:pt x="1905"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370" name="Google Shape;2370;p25"/>
            <p:cNvSpPr/>
            <p:nvPr/>
          </p:nvSpPr>
          <p:spPr>
            <a:xfrm>
              <a:off x="2744972" y="4429968"/>
              <a:ext cx="382317" cy="239496"/>
            </a:xfrm>
            <a:custGeom>
              <a:avLst/>
              <a:gdLst/>
              <a:ahLst/>
              <a:cxnLst/>
              <a:rect l="l" t="t" r="r" b="b"/>
              <a:pathLst>
                <a:path w="8799" h="5512" extrusionOk="0">
                  <a:moveTo>
                    <a:pt x="7923" y="1"/>
                  </a:moveTo>
                  <a:cubicBezTo>
                    <a:pt x="7612" y="1"/>
                    <a:pt x="7368" y="316"/>
                    <a:pt x="7219" y="632"/>
                  </a:cubicBezTo>
                  <a:cubicBezTo>
                    <a:pt x="7019" y="1008"/>
                    <a:pt x="6918" y="1409"/>
                    <a:pt x="6693" y="1785"/>
                  </a:cubicBezTo>
                  <a:cubicBezTo>
                    <a:pt x="6492" y="2161"/>
                    <a:pt x="6217" y="2487"/>
                    <a:pt x="5916" y="2812"/>
                  </a:cubicBezTo>
                  <a:cubicBezTo>
                    <a:pt x="5339" y="3389"/>
                    <a:pt x="4613" y="3865"/>
                    <a:pt x="3836" y="4091"/>
                  </a:cubicBezTo>
                  <a:cubicBezTo>
                    <a:pt x="3457" y="4200"/>
                    <a:pt x="3078" y="4248"/>
                    <a:pt x="2702" y="4248"/>
                  </a:cubicBezTo>
                  <a:cubicBezTo>
                    <a:pt x="1785" y="4248"/>
                    <a:pt x="887" y="3963"/>
                    <a:pt x="51" y="3589"/>
                  </a:cubicBezTo>
                  <a:lnTo>
                    <a:pt x="1" y="3665"/>
                  </a:lnTo>
                  <a:cubicBezTo>
                    <a:pt x="252" y="3765"/>
                    <a:pt x="502" y="3890"/>
                    <a:pt x="728" y="4066"/>
                  </a:cubicBezTo>
                  <a:cubicBezTo>
                    <a:pt x="1204" y="4442"/>
                    <a:pt x="1555" y="4918"/>
                    <a:pt x="1805" y="5469"/>
                  </a:cubicBezTo>
                  <a:cubicBezTo>
                    <a:pt x="2071" y="5497"/>
                    <a:pt x="2338" y="5512"/>
                    <a:pt x="2603" y="5512"/>
                  </a:cubicBezTo>
                  <a:cubicBezTo>
                    <a:pt x="4214" y="5512"/>
                    <a:pt x="5792" y="4984"/>
                    <a:pt x="7019" y="3865"/>
                  </a:cubicBezTo>
                  <a:cubicBezTo>
                    <a:pt x="7645" y="3264"/>
                    <a:pt x="8171" y="2562"/>
                    <a:pt x="8472" y="1735"/>
                  </a:cubicBezTo>
                  <a:cubicBezTo>
                    <a:pt x="8648" y="1234"/>
                    <a:pt x="8798" y="507"/>
                    <a:pt x="8272" y="131"/>
                  </a:cubicBezTo>
                  <a:cubicBezTo>
                    <a:pt x="8148" y="40"/>
                    <a:pt x="8031" y="1"/>
                    <a:pt x="792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71" name="Google Shape;2371;p25"/>
            <p:cNvSpPr/>
            <p:nvPr/>
          </p:nvSpPr>
          <p:spPr>
            <a:xfrm>
              <a:off x="2861502" y="4320173"/>
              <a:ext cx="198262" cy="117141"/>
            </a:xfrm>
            <a:custGeom>
              <a:avLst/>
              <a:gdLst/>
              <a:ahLst/>
              <a:cxnLst/>
              <a:rect l="l" t="t" r="r" b="b"/>
              <a:pathLst>
                <a:path w="4563" h="2696" extrusionOk="0">
                  <a:moveTo>
                    <a:pt x="3136" y="0"/>
                  </a:moveTo>
                  <a:cubicBezTo>
                    <a:pt x="2502" y="0"/>
                    <a:pt x="1874" y="17"/>
                    <a:pt x="1279" y="202"/>
                  </a:cubicBezTo>
                  <a:cubicBezTo>
                    <a:pt x="677" y="377"/>
                    <a:pt x="126" y="803"/>
                    <a:pt x="76" y="1430"/>
                  </a:cubicBezTo>
                  <a:cubicBezTo>
                    <a:pt x="1" y="2031"/>
                    <a:pt x="477" y="2407"/>
                    <a:pt x="1003" y="2558"/>
                  </a:cubicBezTo>
                  <a:cubicBezTo>
                    <a:pt x="1395" y="2664"/>
                    <a:pt x="1799" y="2695"/>
                    <a:pt x="2207" y="2695"/>
                  </a:cubicBezTo>
                  <a:cubicBezTo>
                    <a:pt x="2373" y="2695"/>
                    <a:pt x="2540" y="2690"/>
                    <a:pt x="2707" y="2683"/>
                  </a:cubicBezTo>
                  <a:cubicBezTo>
                    <a:pt x="3309" y="2683"/>
                    <a:pt x="3986" y="2583"/>
                    <a:pt x="4487" y="2182"/>
                  </a:cubicBezTo>
                  <a:cubicBezTo>
                    <a:pt x="4512" y="2182"/>
                    <a:pt x="4537" y="2157"/>
                    <a:pt x="4562" y="2157"/>
                  </a:cubicBezTo>
                  <a:cubicBezTo>
                    <a:pt x="4236" y="1430"/>
                    <a:pt x="3910" y="703"/>
                    <a:pt x="3560" y="1"/>
                  </a:cubicBezTo>
                  <a:cubicBezTo>
                    <a:pt x="3418" y="1"/>
                    <a:pt x="3277" y="0"/>
                    <a:pt x="3136"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72" name="Google Shape;2372;p25"/>
            <p:cNvSpPr/>
            <p:nvPr/>
          </p:nvSpPr>
          <p:spPr>
            <a:xfrm>
              <a:off x="2617578" y="4114398"/>
              <a:ext cx="435630" cy="483599"/>
            </a:xfrm>
            <a:custGeom>
              <a:avLst/>
              <a:gdLst/>
              <a:ahLst/>
              <a:cxnLst/>
              <a:rect l="l" t="t" r="r" b="b"/>
              <a:pathLst>
                <a:path w="10026" h="11130" extrusionOk="0">
                  <a:moveTo>
                    <a:pt x="4938" y="0"/>
                  </a:moveTo>
                  <a:lnTo>
                    <a:pt x="4938" y="0"/>
                  </a:lnTo>
                  <a:cubicBezTo>
                    <a:pt x="5088" y="426"/>
                    <a:pt x="4888" y="877"/>
                    <a:pt x="4612" y="1228"/>
                  </a:cubicBezTo>
                  <a:cubicBezTo>
                    <a:pt x="4236" y="1679"/>
                    <a:pt x="3710" y="2005"/>
                    <a:pt x="3159" y="2181"/>
                  </a:cubicBezTo>
                  <a:cubicBezTo>
                    <a:pt x="2750" y="2323"/>
                    <a:pt x="2317" y="2389"/>
                    <a:pt x="1893" y="2389"/>
                  </a:cubicBezTo>
                  <a:cubicBezTo>
                    <a:pt x="1719" y="2389"/>
                    <a:pt x="1547" y="2378"/>
                    <a:pt x="1379" y="2356"/>
                  </a:cubicBezTo>
                  <a:cubicBezTo>
                    <a:pt x="953" y="2306"/>
                    <a:pt x="452" y="2206"/>
                    <a:pt x="76" y="1980"/>
                  </a:cubicBezTo>
                  <a:cubicBezTo>
                    <a:pt x="76" y="2256"/>
                    <a:pt x="51" y="2507"/>
                    <a:pt x="1" y="2757"/>
                  </a:cubicBezTo>
                  <a:cubicBezTo>
                    <a:pt x="130" y="2748"/>
                    <a:pt x="261" y="2743"/>
                    <a:pt x="392" y="2743"/>
                  </a:cubicBezTo>
                  <a:cubicBezTo>
                    <a:pt x="1327" y="2743"/>
                    <a:pt x="2289" y="2982"/>
                    <a:pt x="3058" y="3509"/>
                  </a:cubicBezTo>
                  <a:cubicBezTo>
                    <a:pt x="3710" y="3935"/>
                    <a:pt x="4286" y="4662"/>
                    <a:pt x="4261" y="5489"/>
                  </a:cubicBezTo>
                  <a:cubicBezTo>
                    <a:pt x="4211" y="6291"/>
                    <a:pt x="3610" y="6943"/>
                    <a:pt x="2883" y="7218"/>
                  </a:cubicBezTo>
                  <a:cubicBezTo>
                    <a:pt x="2833" y="7243"/>
                    <a:pt x="2758" y="7268"/>
                    <a:pt x="2707" y="7294"/>
                  </a:cubicBezTo>
                  <a:lnTo>
                    <a:pt x="3434" y="7695"/>
                  </a:lnTo>
                  <a:cubicBezTo>
                    <a:pt x="3509" y="7644"/>
                    <a:pt x="3585" y="7619"/>
                    <a:pt x="3685" y="7594"/>
                  </a:cubicBezTo>
                  <a:cubicBezTo>
                    <a:pt x="3850" y="7539"/>
                    <a:pt x="4026" y="7518"/>
                    <a:pt x="4202" y="7518"/>
                  </a:cubicBezTo>
                  <a:cubicBezTo>
                    <a:pt x="4426" y="7518"/>
                    <a:pt x="4652" y="7552"/>
                    <a:pt x="4863" y="7594"/>
                  </a:cubicBezTo>
                  <a:cubicBezTo>
                    <a:pt x="5214" y="7695"/>
                    <a:pt x="5590" y="7820"/>
                    <a:pt x="5890" y="8070"/>
                  </a:cubicBezTo>
                  <a:cubicBezTo>
                    <a:pt x="5991" y="8096"/>
                    <a:pt x="6066" y="8121"/>
                    <a:pt x="6166" y="8171"/>
                  </a:cubicBezTo>
                  <a:cubicBezTo>
                    <a:pt x="6542" y="8346"/>
                    <a:pt x="6918" y="8672"/>
                    <a:pt x="7018" y="9073"/>
                  </a:cubicBezTo>
                  <a:cubicBezTo>
                    <a:pt x="7194" y="9900"/>
                    <a:pt x="6316" y="10276"/>
                    <a:pt x="5665" y="10351"/>
                  </a:cubicBezTo>
                  <a:cubicBezTo>
                    <a:pt x="5591" y="10358"/>
                    <a:pt x="5517" y="10361"/>
                    <a:pt x="5443" y="10361"/>
                  </a:cubicBezTo>
                  <a:cubicBezTo>
                    <a:pt x="5241" y="10361"/>
                    <a:pt x="5040" y="10338"/>
                    <a:pt x="4838" y="10301"/>
                  </a:cubicBezTo>
                  <a:lnTo>
                    <a:pt x="4712" y="11028"/>
                  </a:lnTo>
                  <a:cubicBezTo>
                    <a:pt x="4988" y="11103"/>
                    <a:pt x="5264" y="11128"/>
                    <a:pt x="5565" y="11128"/>
                  </a:cubicBezTo>
                  <a:cubicBezTo>
                    <a:pt x="5593" y="11129"/>
                    <a:pt x="5622" y="11129"/>
                    <a:pt x="5651" y="11129"/>
                  </a:cubicBezTo>
                  <a:cubicBezTo>
                    <a:pt x="6648" y="11129"/>
                    <a:pt x="7616" y="10708"/>
                    <a:pt x="8347" y="10050"/>
                  </a:cubicBezTo>
                  <a:cubicBezTo>
                    <a:pt x="8722" y="9725"/>
                    <a:pt x="9048" y="9349"/>
                    <a:pt x="9299" y="8923"/>
                  </a:cubicBezTo>
                  <a:cubicBezTo>
                    <a:pt x="9524" y="8522"/>
                    <a:pt x="9650" y="8070"/>
                    <a:pt x="9850" y="7669"/>
                  </a:cubicBezTo>
                  <a:cubicBezTo>
                    <a:pt x="9900" y="7569"/>
                    <a:pt x="9951" y="7469"/>
                    <a:pt x="10026" y="7394"/>
                  </a:cubicBezTo>
                  <a:lnTo>
                    <a:pt x="10026" y="7394"/>
                  </a:lnTo>
                  <a:cubicBezTo>
                    <a:pt x="9399" y="7745"/>
                    <a:pt x="8697" y="7795"/>
                    <a:pt x="7971" y="7795"/>
                  </a:cubicBezTo>
                  <a:cubicBezTo>
                    <a:pt x="7344" y="7795"/>
                    <a:pt x="6642" y="7770"/>
                    <a:pt x="6041" y="7469"/>
                  </a:cubicBezTo>
                  <a:cubicBezTo>
                    <a:pt x="5489" y="7168"/>
                    <a:pt x="5189" y="6542"/>
                    <a:pt x="5364" y="5915"/>
                  </a:cubicBezTo>
                  <a:cubicBezTo>
                    <a:pt x="5661" y="4783"/>
                    <a:pt x="6837" y="4421"/>
                    <a:pt x="7957" y="4421"/>
                  </a:cubicBezTo>
                  <a:cubicBezTo>
                    <a:pt x="8350" y="4421"/>
                    <a:pt x="8735" y="4465"/>
                    <a:pt x="9073" y="4537"/>
                  </a:cubicBezTo>
                  <a:cubicBezTo>
                    <a:pt x="8923" y="4236"/>
                    <a:pt x="8748" y="3960"/>
                    <a:pt x="8597" y="3659"/>
                  </a:cubicBezTo>
                  <a:cubicBezTo>
                    <a:pt x="8597" y="3684"/>
                    <a:pt x="8572" y="3684"/>
                    <a:pt x="8572" y="3684"/>
                  </a:cubicBezTo>
                  <a:cubicBezTo>
                    <a:pt x="8286" y="3860"/>
                    <a:pt x="7943" y="3940"/>
                    <a:pt x="7609" y="3940"/>
                  </a:cubicBezTo>
                  <a:cubicBezTo>
                    <a:pt x="7562" y="3940"/>
                    <a:pt x="7516" y="3938"/>
                    <a:pt x="7469" y="3935"/>
                  </a:cubicBezTo>
                  <a:cubicBezTo>
                    <a:pt x="6768" y="3860"/>
                    <a:pt x="6141" y="3409"/>
                    <a:pt x="5941" y="2732"/>
                  </a:cubicBezTo>
                  <a:cubicBezTo>
                    <a:pt x="5815" y="2406"/>
                    <a:pt x="5815" y="2055"/>
                    <a:pt x="5890" y="1705"/>
                  </a:cubicBezTo>
                  <a:cubicBezTo>
                    <a:pt x="5966" y="1454"/>
                    <a:pt x="6116" y="1103"/>
                    <a:pt x="6367" y="928"/>
                  </a:cubicBezTo>
                  <a:cubicBezTo>
                    <a:pt x="6342" y="928"/>
                    <a:pt x="6342" y="902"/>
                    <a:pt x="6316" y="902"/>
                  </a:cubicBezTo>
                  <a:cubicBezTo>
                    <a:pt x="5890" y="527"/>
                    <a:pt x="5439" y="226"/>
                    <a:pt x="493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73" name="Google Shape;2373;p25"/>
            <p:cNvSpPr/>
            <p:nvPr/>
          </p:nvSpPr>
          <p:spPr>
            <a:xfrm>
              <a:off x="2883271" y="4160106"/>
              <a:ext cx="101325" cy="111927"/>
            </a:xfrm>
            <a:custGeom>
              <a:avLst/>
              <a:gdLst/>
              <a:ahLst/>
              <a:cxnLst/>
              <a:rect l="l" t="t" r="r" b="b"/>
              <a:pathLst>
                <a:path w="2332" h="2576" extrusionOk="0">
                  <a:moveTo>
                    <a:pt x="402" y="1"/>
                  </a:moveTo>
                  <a:cubicBezTo>
                    <a:pt x="327" y="151"/>
                    <a:pt x="227" y="277"/>
                    <a:pt x="151" y="427"/>
                  </a:cubicBezTo>
                  <a:cubicBezTo>
                    <a:pt x="101" y="602"/>
                    <a:pt x="51" y="803"/>
                    <a:pt x="26" y="978"/>
                  </a:cubicBezTo>
                  <a:cubicBezTo>
                    <a:pt x="1" y="1354"/>
                    <a:pt x="101" y="1730"/>
                    <a:pt x="327" y="2006"/>
                  </a:cubicBezTo>
                  <a:cubicBezTo>
                    <a:pt x="612" y="2386"/>
                    <a:pt x="1077" y="2576"/>
                    <a:pt x="1538" y="2576"/>
                  </a:cubicBezTo>
                  <a:cubicBezTo>
                    <a:pt x="1808" y="2576"/>
                    <a:pt x="2076" y="2511"/>
                    <a:pt x="2307" y="2382"/>
                  </a:cubicBezTo>
                  <a:lnTo>
                    <a:pt x="2332" y="2382"/>
                  </a:lnTo>
                  <a:cubicBezTo>
                    <a:pt x="1780" y="1505"/>
                    <a:pt x="1179" y="703"/>
                    <a:pt x="40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74" name="Google Shape;2374;p25"/>
            <p:cNvSpPr/>
            <p:nvPr/>
          </p:nvSpPr>
          <p:spPr>
            <a:xfrm>
              <a:off x="2826656" y="4650168"/>
              <a:ext cx="176450" cy="111102"/>
            </a:xfrm>
            <a:custGeom>
              <a:avLst/>
              <a:gdLst/>
              <a:ahLst/>
              <a:cxnLst/>
              <a:rect l="l" t="t" r="r" b="b"/>
              <a:pathLst>
                <a:path w="4061" h="2557" extrusionOk="0">
                  <a:moveTo>
                    <a:pt x="4061" y="0"/>
                  </a:moveTo>
                  <a:lnTo>
                    <a:pt x="4061" y="0"/>
                  </a:lnTo>
                  <a:cubicBezTo>
                    <a:pt x="3635" y="226"/>
                    <a:pt x="3159" y="401"/>
                    <a:pt x="2682" y="552"/>
                  </a:cubicBezTo>
                  <a:cubicBezTo>
                    <a:pt x="2457" y="877"/>
                    <a:pt x="2156" y="1178"/>
                    <a:pt x="1830" y="1454"/>
                  </a:cubicBezTo>
                  <a:cubicBezTo>
                    <a:pt x="1821" y="1459"/>
                    <a:pt x="1812" y="1461"/>
                    <a:pt x="1804" y="1461"/>
                  </a:cubicBezTo>
                  <a:cubicBezTo>
                    <a:pt x="1772" y="1461"/>
                    <a:pt x="1760" y="1424"/>
                    <a:pt x="1780" y="1404"/>
                  </a:cubicBezTo>
                  <a:cubicBezTo>
                    <a:pt x="1931" y="1253"/>
                    <a:pt x="2056" y="1103"/>
                    <a:pt x="2206" y="953"/>
                  </a:cubicBezTo>
                  <a:cubicBezTo>
                    <a:pt x="2281" y="827"/>
                    <a:pt x="2357" y="727"/>
                    <a:pt x="2432" y="602"/>
                  </a:cubicBezTo>
                  <a:lnTo>
                    <a:pt x="2432" y="602"/>
                  </a:lnTo>
                  <a:cubicBezTo>
                    <a:pt x="2006" y="708"/>
                    <a:pt x="1573" y="765"/>
                    <a:pt x="1140" y="765"/>
                  </a:cubicBezTo>
                  <a:cubicBezTo>
                    <a:pt x="758" y="765"/>
                    <a:pt x="377" y="721"/>
                    <a:pt x="1" y="627"/>
                  </a:cubicBezTo>
                  <a:lnTo>
                    <a:pt x="1" y="627"/>
                  </a:lnTo>
                  <a:cubicBezTo>
                    <a:pt x="226" y="1228"/>
                    <a:pt x="326" y="1905"/>
                    <a:pt x="326" y="2557"/>
                  </a:cubicBezTo>
                  <a:cubicBezTo>
                    <a:pt x="677" y="2456"/>
                    <a:pt x="1028" y="2356"/>
                    <a:pt x="1379" y="2231"/>
                  </a:cubicBezTo>
                  <a:cubicBezTo>
                    <a:pt x="1755" y="2080"/>
                    <a:pt x="2131" y="1880"/>
                    <a:pt x="2457" y="1654"/>
                  </a:cubicBezTo>
                  <a:cubicBezTo>
                    <a:pt x="3108" y="1228"/>
                    <a:pt x="3635" y="652"/>
                    <a:pt x="4061" y="0"/>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375" name="Google Shape;2375;p25"/>
            <p:cNvSpPr/>
            <p:nvPr/>
          </p:nvSpPr>
          <p:spPr>
            <a:xfrm>
              <a:off x="2742799" y="4441004"/>
              <a:ext cx="187356" cy="123572"/>
            </a:xfrm>
            <a:custGeom>
              <a:avLst/>
              <a:gdLst/>
              <a:ahLst/>
              <a:cxnLst/>
              <a:rect l="l" t="t" r="r" b="b"/>
              <a:pathLst>
                <a:path w="4312" h="2844" extrusionOk="0">
                  <a:moveTo>
                    <a:pt x="1327" y="331"/>
                  </a:moveTo>
                  <a:cubicBezTo>
                    <a:pt x="1454" y="331"/>
                    <a:pt x="1582" y="342"/>
                    <a:pt x="1705" y="353"/>
                  </a:cubicBezTo>
                  <a:cubicBezTo>
                    <a:pt x="1705" y="378"/>
                    <a:pt x="1730" y="403"/>
                    <a:pt x="1755" y="428"/>
                  </a:cubicBezTo>
                  <a:cubicBezTo>
                    <a:pt x="2131" y="478"/>
                    <a:pt x="2482" y="604"/>
                    <a:pt x="2833" y="779"/>
                  </a:cubicBezTo>
                  <a:cubicBezTo>
                    <a:pt x="3134" y="929"/>
                    <a:pt x="3434" y="1080"/>
                    <a:pt x="3635" y="1330"/>
                  </a:cubicBezTo>
                  <a:cubicBezTo>
                    <a:pt x="3835" y="1581"/>
                    <a:pt x="3886" y="1882"/>
                    <a:pt x="3685" y="2132"/>
                  </a:cubicBezTo>
                  <a:cubicBezTo>
                    <a:pt x="3485" y="2333"/>
                    <a:pt x="3184" y="2433"/>
                    <a:pt x="2908" y="2483"/>
                  </a:cubicBezTo>
                  <a:cubicBezTo>
                    <a:pt x="2804" y="2494"/>
                    <a:pt x="2698" y="2500"/>
                    <a:pt x="2592" y="2500"/>
                  </a:cubicBezTo>
                  <a:cubicBezTo>
                    <a:pt x="1987" y="2500"/>
                    <a:pt x="1372" y="2316"/>
                    <a:pt x="903" y="1932"/>
                  </a:cubicBezTo>
                  <a:cubicBezTo>
                    <a:pt x="652" y="1731"/>
                    <a:pt x="427" y="1456"/>
                    <a:pt x="402" y="1130"/>
                  </a:cubicBezTo>
                  <a:cubicBezTo>
                    <a:pt x="377" y="804"/>
                    <a:pt x="552" y="528"/>
                    <a:pt x="878" y="403"/>
                  </a:cubicBezTo>
                  <a:cubicBezTo>
                    <a:pt x="1017" y="348"/>
                    <a:pt x="1170" y="331"/>
                    <a:pt x="1327" y="331"/>
                  </a:cubicBezTo>
                  <a:close/>
                  <a:moveTo>
                    <a:pt x="1320" y="1"/>
                  </a:moveTo>
                  <a:cubicBezTo>
                    <a:pt x="1144" y="1"/>
                    <a:pt x="968" y="22"/>
                    <a:pt x="803" y="77"/>
                  </a:cubicBezTo>
                  <a:cubicBezTo>
                    <a:pt x="703" y="102"/>
                    <a:pt x="627" y="127"/>
                    <a:pt x="552" y="178"/>
                  </a:cubicBezTo>
                  <a:cubicBezTo>
                    <a:pt x="327" y="328"/>
                    <a:pt x="151" y="553"/>
                    <a:pt x="76" y="829"/>
                  </a:cubicBezTo>
                  <a:cubicBezTo>
                    <a:pt x="1" y="1230"/>
                    <a:pt x="151" y="1631"/>
                    <a:pt x="427" y="1932"/>
                  </a:cubicBezTo>
                  <a:cubicBezTo>
                    <a:pt x="803" y="2383"/>
                    <a:pt x="1379" y="2659"/>
                    <a:pt x="1956" y="2784"/>
                  </a:cubicBezTo>
                  <a:cubicBezTo>
                    <a:pt x="2158" y="2821"/>
                    <a:pt x="2359" y="2844"/>
                    <a:pt x="2561" y="2844"/>
                  </a:cubicBezTo>
                  <a:cubicBezTo>
                    <a:pt x="2635" y="2844"/>
                    <a:pt x="2709" y="2841"/>
                    <a:pt x="2783" y="2834"/>
                  </a:cubicBezTo>
                  <a:cubicBezTo>
                    <a:pt x="3434" y="2759"/>
                    <a:pt x="4312" y="2383"/>
                    <a:pt x="4136" y="1556"/>
                  </a:cubicBezTo>
                  <a:cubicBezTo>
                    <a:pt x="4036" y="1155"/>
                    <a:pt x="3660" y="829"/>
                    <a:pt x="3284" y="654"/>
                  </a:cubicBezTo>
                  <a:cubicBezTo>
                    <a:pt x="3184" y="604"/>
                    <a:pt x="3109" y="579"/>
                    <a:pt x="3008" y="553"/>
                  </a:cubicBezTo>
                  <a:cubicBezTo>
                    <a:pt x="2708" y="303"/>
                    <a:pt x="2332" y="178"/>
                    <a:pt x="1981" y="77"/>
                  </a:cubicBezTo>
                  <a:cubicBezTo>
                    <a:pt x="1770" y="35"/>
                    <a:pt x="1544" y="1"/>
                    <a:pt x="132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376" name="Google Shape;2376;p25"/>
            <p:cNvSpPr/>
            <p:nvPr/>
          </p:nvSpPr>
          <p:spPr>
            <a:xfrm>
              <a:off x="2759136" y="4455343"/>
              <a:ext cx="152510" cy="94330"/>
            </a:xfrm>
            <a:custGeom>
              <a:avLst/>
              <a:gdLst/>
              <a:ahLst/>
              <a:cxnLst/>
              <a:rect l="l" t="t" r="r" b="b"/>
              <a:pathLst>
                <a:path w="3510" h="2171" extrusionOk="0">
                  <a:moveTo>
                    <a:pt x="951" y="1"/>
                  </a:moveTo>
                  <a:cubicBezTo>
                    <a:pt x="794" y="1"/>
                    <a:pt x="641" y="18"/>
                    <a:pt x="502" y="73"/>
                  </a:cubicBezTo>
                  <a:cubicBezTo>
                    <a:pt x="176" y="198"/>
                    <a:pt x="1" y="474"/>
                    <a:pt x="26" y="800"/>
                  </a:cubicBezTo>
                  <a:cubicBezTo>
                    <a:pt x="51" y="1126"/>
                    <a:pt x="276" y="1401"/>
                    <a:pt x="527" y="1602"/>
                  </a:cubicBezTo>
                  <a:cubicBezTo>
                    <a:pt x="996" y="1986"/>
                    <a:pt x="1611" y="2170"/>
                    <a:pt x="2216" y="2170"/>
                  </a:cubicBezTo>
                  <a:cubicBezTo>
                    <a:pt x="2322" y="2170"/>
                    <a:pt x="2428" y="2164"/>
                    <a:pt x="2532" y="2153"/>
                  </a:cubicBezTo>
                  <a:cubicBezTo>
                    <a:pt x="2808" y="2103"/>
                    <a:pt x="3109" y="2003"/>
                    <a:pt x="3309" y="1802"/>
                  </a:cubicBezTo>
                  <a:cubicBezTo>
                    <a:pt x="3510" y="1552"/>
                    <a:pt x="3459" y="1251"/>
                    <a:pt x="3259" y="1000"/>
                  </a:cubicBezTo>
                  <a:cubicBezTo>
                    <a:pt x="3058" y="750"/>
                    <a:pt x="2758" y="599"/>
                    <a:pt x="2457" y="449"/>
                  </a:cubicBezTo>
                  <a:cubicBezTo>
                    <a:pt x="2106" y="274"/>
                    <a:pt x="1755" y="148"/>
                    <a:pt x="1379" y="98"/>
                  </a:cubicBezTo>
                  <a:cubicBezTo>
                    <a:pt x="1354" y="73"/>
                    <a:pt x="1329" y="48"/>
                    <a:pt x="1329" y="23"/>
                  </a:cubicBezTo>
                  <a:cubicBezTo>
                    <a:pt x="1206" y="12"/>
                    <a:pt x="1078" y="1"/>
                    <a:pt x="951"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77" name="Google Shape;2377;p25"/>
            <p:cNvSpPr/>
            <p:nvPr/>
          </p:nvSpPr>
          <p:spPr>
            <a:xfrm>
              <a:off x="2642649" y="4596204"/>
              <a:ext cx="229807" cy="289855"/>
            </a:xfrm>
            <a:custGeom>
              <a:avLst/>
              <a:gdLst/>
              <a:ahLst/>
              <a:cxnLst/>
              <a:rect l="l" t="t" r="r" b="b"/>
              <a:pathLst>
                <a:path w="5289" h="6671" extrusionOk="0">
                  <a:moveTo>
                    <a:pt x="1353" y="1"/>
                  </a:moveTo>
                  <a:cubicBezTo>
                    <a:pt x="1278" y="1"/>
                    <a:pt x="1203" y="5"/>
                    <a:pt x="1128" y="14"/>
                  </a:cubicBezTo>
                  <a:cubicBezTo>
                    <a:pt x="802" y="64"/>
                    <a:pt x="451" y="189"/>
                    <a:pt x="226" y="465"/>
                  </a:cubicBezTo>
                  <a:cubicBezTo>
                    <a:pt x="0" y="741"/>
                    <a:pt x="50" y="1092"/>
                    <a:pt x="150" y="1418"/>
                  </a:cubicBezTo>
                  <a:cubicBezTo>
                    <a:pt x="401" y="2094"/>
                    <a:pt x="702" y="2671"/>
                    <a:pt x="802" y="3372"/>
                  </a:cubicBezTo>
                  <a:cubicBezTo>
                    <a:pt x="902" y="3999"/>
                    <a:pt x="827" y="4626"/>
                    <a:pt x="852" y="5252"/>
                  </a:cubicBezTo>
                  <a:cubicBezTo>
                    <a:pt x="852" y="5904"/>
                    <a:pt x="1128" y="6455"/>
                    <a:pt x="1780" y="6606"/>
                  </a:cubicBezTo>
                  <a:cubicBezTo>
                    <a:pt x="1978" y="6653"/>
                    <a:pt x="2182" y="6671"/>
                    <a:pt x="2387" y="6671"/>
                  </a:cubicBezTo>
                  <a:cubicBezTo>
                    <a:pt x="2830" y="6671"/>
                    <a:pt x="3281" y="6590"/>
                    <a:pt x="3709" y="6555"/>
                  </a:cubicBezTo>
                  <a:cubicBezTo>
                    <a:pt x="4211" y="6505"/>
                    <a:pt x="5288" y="6355"/>
                    <a:pt x="4762" y="5578"/>
                  </a:cubicBezTo>
                  <a:cubicBezTo>
                    <a:pt x="4484" y="5186"/>
                    <a:pt x="3994" y="5028"/>
                    <a:pt x="3513" y="5028"/>
                  </a:cubicBezTo>
                  <a:cubicBezTo>
                    <a:pt x="3255" y="5028"/>
                    <a:pt x="3000" y="5073"/>
                    <a:pt x="2782" y="5152"/>
                  </a:cubicBezTo>
                  <a:cubicBezTo>
                    <a:pt x="2768" y="5159"/>
                    <a:pt x="2755" y="5162"/>
                    <a:pt x="2742" y="5162"/>
                  </a:cubicBezTo>
                  <a:cubicBezTo>
                    <a:pt x="2664" y="5162"/>
                    <a:pt x="2621" y="5045"/>
                    <a:pt x="2707" y="5002"/>
                  </a:cubicBezTo>
                  <a:cubicBezTo>
                    <a:pt x="2997" y="4831"/>
                    <a:pt x="3334" y="4742"/>
                    <a:pt x="3670" y="4742"/>
                  </a:cubicBezTo>
                  <a:cubicBezTo>
                    <a:pt x="3827" y="4742"/>
                    <a:pt x="3984" y="4761"/>
                    <a:pt x="4135" y="4801"/>
                  </a:cubicBezTo>
                  <a:cubicBezTo>
                    <a:pt x="4135" y="4776"/>
                    <a:pt x="4135" y="4776"/>
                    <a:pt x="4135" y="4751"/>
                  </a:cubicBezTo>
                  <a:cubicBezTo>
                    <a:pt x="4236" y="3247"/>
                    <a:pt x="4135" y="1568"/>
                    <a:pt x="2857" y="565"/>
                  </a:cubicBezTo>
                  <a:cubicBezTo>
                    <a:pt x="2438" y="235"/>
                    <a:pt x="1902" y="1"/>
                    <a:pt x="1353"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378" name="Google Shape;2378;p25"/>
            <p:cNvSpPr/>
            <p:nvPr/>
          </p:nvSpPr>
          <p:spPr>
            <a:xfrm>
              <a:off x="2492358" y="4386606"/>
              <a:ext cx="335434" cy="206952"/>
            </a:xfrm>
            <a:custGeom>
              <a:avLst/>
              <a:gdLst/>
              <a:ahLst/>
              <a:cxnLst/>
              <a:rect l="l" t="t" r="r" b="b"/>
              <a:pathLst>
                <a:path w="7720" h="4763" extrusionOk="0">
                  <a:moveTo>
                    <a:pt x="1128" y="1"/>
                  </a:moveTo>
                  <a:cubicBezTo>
                    <a:pt x="878" y="277"/>
                    <a:pt x="602" y="552"/>
                    <a:pt x="401" y="878"/>
                  </a:cubicBezTo>
                  <a:cubicBezTo>
                    <a:pt x="126" y="1304"/>
                    <a:pt x="0" y="1805"/>
                    <a:pt x="51" y="2307"/>
                  </a:cubicBezTo>
                  <a:cubicBezTo>
                    <a:pt x="262" y="2276"/>
                    <a:pt x="471" y="2262"/>
                    <a:pt x="678" y="2262"/>
                  </a:cubicBezTo>
                  <a:cubicBezTo>
                    <a:pt x="2498" y="2262"/>
                    <a:pt x="4119" y="3371"/>
                    <a:pt x="5740" y="4136"/>
                  </a:cubicBezTo>
                  <a:cubicBezTo>
                    <a:pt x="6341" y="4412"/>
                    <a:pt x="6943" y="4638"/>
                    <a:pt x="7594" y="4763"/>
                  </a:cubicBezTo>
                  <a:lnTo>
                    <a:pt x="7720" y="4036"/>
                  </a:lnTo>
                  <a:cubicBezTo>
                    <a:pt x="7143" y="3911"/>
                    <a:pt x="6567" y="3635"/>
                    <a:pt x="6191" y="3184"/>
                  </a:cubicBezTo>
                  <a:cubicBezTo>
                    <a:pt x="5915" y="2883"/>
                    <a:pt x="5765" y="2482"/>
                    <a:pt x="5840" y="2081"/>
                  </a:cubicBezTo>
                  <a:cubicBezTo>
                    <a:pt x="5915" y="1805"/>
                    <a:pt x="6091" y="1580"/>
                    <a:pt x="6316" y="1430"/>
                  </a:cubicBezTo>
                  <a:lnTo>
                    <a:pt x="5589" y="1029"/>
                  </a:lnTo>
                  <a:cubicBezTo>
                    <a:pt x="5174" y="1174"/>
                    <a:pt x="4711" y="1246"/>
                    <a:pt x="4236" y="1246"/>
                  </a:cubicBezTo>
                  <a:cubicBezTo>
                    <a:pt x="3078" y="1246"/>
                    <a:pt x="1857" y="819"/>
                    <a:pt x="112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79" name="Google Shape;2379;p25"/>
            <p:cNvSpPr/>
            <p:nvPr/>
          </p:nvSpPr>
          <p:spPr>
            <a:xfrm>
              <a:off x="2614320" y="4088763"/>
              <a:ext cx="214556" cy="117098"/>
            </a:xfrm>
            <a:custGeom>
              <a:avLst/>
              <a:gdLst/>
              <a:ahLst/>
              <a:cxnLst/>
              <a:rect l="l" t="t" r="r" b="b"/>
              <a:pathLst>
                <a:path w="4938" h="2695" extrusionOk="0">
                  <a:moveTo>
                    <a:pt x="2657" y="0"/>
                  </a:moveTo>
                  <a:cubicBezTo>
                    <a:pt x="1716" y="0"/>
                    <a:pt x="850" y="285"/>
                    <a:pt x="0" y="741"/>
                  </a:cubicBezTo>
                  <a:cubicBezTo>
                    <a:pt x="126" y="1242"/>
                    <a:pt x="176" y="1768"/>
                    <a:pt x="151" y="2295"/>
                  </a:cubicBezTo>
                  <a:cubicBezTo>
                    <a:pt x="326" y="2370"/>
                    <a:pt x="477" y="2445"/>
                    <a:pt x="652" y="2495"/>
                  </a:cubicBezTo>
                  <a:cubicBezTo>
                    <a:pt x="903" y="2570"/>
                    <a:pt x="1153" y="2620"/>
                    <a:pt x="1379" y="2670"/>
                  </a:cubicBezTo>
                  <a:cubicBezTo>
                    <a:pt x="1538" y="2686"/>
                    <a:pt x="1699" y="2695"/>
                    <a:pt x="1860" y="2695"/>
                  </a:cubicBezTo>
                  <a:cubicBezTo>
                    <a:pt x="2208" y="2695"/>
                    <a:pt x="2557" y="2656"/>
                    <a:pt x="2883" y="2570"/>
                  </a:cubicBezTo>
                  <a:cubicBezTo>
                    <a:pt x="3835" y="2295"/>
                    <a:pt x="4938" y="1593"/>
                    <a:pt x="4812" y="490"/>
                  </a:cubicBezTo>
                  <a:cubicBezTo>
                    <a:pt x="4311" y="264"/>
                    <a:pt x="3810" y="114"/>
                    <a:pt x="3259" y="39"/>
                  </a:cubicBezTo>
                  <a:cubicBezTo>
                    <a:pt x="3054" y="13"/>
                    <a:pt x="2854" y="0"/>
                    <a:pt x="265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80" name="Google Shape;2380;p25"/>
            <p:cNvSpPr/>
            <p:nvPr/>
          </p:nvSpPr>
          <p:spPr>
            <a:xfrm>
              <a:off x="2546799" y="4249437"/>
              <a:ext cx="255964" cy="176624"/>
            </a:xfrm>
            <a:custGeom>
              <a:avLst/>
              <a:gdLst/>
              <a:ahLst/>
              <a:cxnLst/>
              <a:rect l="l" t="t" r="r" b="b"/>
              <a:pathLst>
                <a:path w="5891" h="4065" extrusionOk="0">
                  <a:moveTo>
                    <a:pt x="2059" y="0"/>
                  </a:moveTo>
                  <a:cubicBezTo>
                    <a:pt x="1890" y="0"/>
                    <a:pt x="1721" y="9"/>
                    <a:pt x="1554" y="25"/>
                  </a:cubicBezTo>
                  <a:cubicBezTo>
                    <a:pt x="1529" y="201"/>
                    <a:pt x="1479" y="401"/>
                    <a:pt x="1404" y="602"/>
                  </a:cubicBezTo>
                  <a:cubicBezTo>
                    <a:pt x="1153" y="1429"/>
                    <a:pt x="727" y="2206"/>
                    <a:pt x="151" y="2857"/>
                  </a:cubicBezTo>
                  <a:cubicBezTo>
                    <a:pt x="101" y="2932"/>
                    <a:pt x="51" y="2982"/>
                    <a:pt x="1" y="3033"/>
                  </a:cubicBezTo>
                  <a:cubicBezTo>
                    <a:pt x="702" y="3609"/>
                    <a:pt x="1529" y="3935"/>
                    <a:pt x="2432" y="4035"/>
                  </a:cubicBezTo>
                  <a:cubicBezTo>
                    <a:pt x="2612" y="4054"/>
                    <a:pt x="2800" y="4064"/>
                    <a:pt x="2990" y="4064"/>
                  </a:cubicBezTo>
                  <a:cubicBezTo>
                    <a:pt x="3833" y="4064"/>
                    <a:pt x="4728" y="3853"/>
                    <a:pt x="5239" y="3158"/>
                  </a:cubicBezTo>
                  <a:cubicBezTo>
                    <a:pt x="5890" y="2281"/>
                    <a:pt x="5339" y="1278"/>
                    <a:pt x="4562" y="727"/>
                  </a:cubicBezTo>
                  <a:cubicBezTo>
                    <a:pt x="3827" y="223"/>
                    <a:pt x="2934" y="0"/>
                    <a:pt x="205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81" name="Google Shape;2381;p25"/>
            <p:cNvSpPr/>
            <p:nvPr/>
          </p:nvSpPr>
          <p:spPr>
            <a:xfrm>
              <a:off x="2497789" y="4500356"/>
              <a:ext cx="249446" cy="108451"/>
            </a:xfrm>
            <a:custGeom>
              <a:avLst/>
              <a:gdLst/>
              <a:ahLst/>
              <a:cxnLst/>
              <a:rect l="l" t="t" r="r" b="b"/>
              <a:pathLst>
                <a:path w="5741" h="2496" extrusionOk="0">
                  <a:moveTo>
                    <a:pt x="558" y="0"/>
                  </a:moveTo>
                  <a:cubicBezTo>
                    <a:pt x="374" y="0"/>
                    <a:pt x="188" y="13"/>
                    <a:pt x="1" y="40"/>
                  </a:cubicBezTo>
                  <a:cubicBezTo>
                    <a:pt x="101" y="340"/>
                    <a:pt x="301" y="666"/>
                    <a:pt x="452" y="992"/>
                  </a:cubicBezTo>
                  <a:cubicBezTo>
                    <a:pt x="978" y="1017"/>
                    <a:pt x="1504" y="1218"/>
                    <a:pt x="1956" y="1468"/>
                  </a:cubicBezTo>
                  <a:cubicBezTo>
                    <a:pt x="2432" y="1744"/>
                    <a:pt x="2858" y="2095"/>
                    <a:pt x="3209" y="2496"/>
                  </a:cubicBezTo>
                  <a:cubicBezTo>
                    <a:pt x="3459" y="2145"/>
                    <a:pt x="3885" y="1919"/>
                    <a:pt x="4312" y="1844"/>
                  </a:cubicBezTo>
                  <a:cubicBezTo>
                    <a:pt x="4433" y="1825"/>
                    <a:pt x="4555" y="1816"/>
                    <a:pt x="4676" y="1816"/>
                  </a:cubicBezTo>
                  <a:cubicBezTo>
                    <a:pt x="5028" y="1816"/>
                    <a:pt x="5373" y="1895"/>
                    <a:pt x="5690" y="2045"/>
                  </a:cubicBezTo>
                  <a:lnTo>
                    <a:pt x="5740" y="1969"/>
                  </a:lnTo>
                  <a:cubicBezTo>
                    <a:pt x="5439" y="1844"/>
                    <a:pt x="5139" y="1694"/>
                    <a:pt x="4838" y="1543"/>
                  </a:cubicBezTo>
                  <a:cubicBezTo>
                    <a:pt x="3517" y="872"/>
                    <a:pt x="2096" y="0"/>
                    <a:pt x="558"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82" name="Google Shape;2382;p25"/>
            <p:cNvSpPr/>
            <p:nvPr/>
          </p:nvSpPr>
          <p:spPr>
            <a:xfrm>
              <a:off x="2427010" y="4617494"/>
              <a:ext cx="235282" cy="139431"/>
            </a:xfrm>
            <a:custGeom>
              <a:avLst/>
              <a:gdLst/>
              <a:ahLst/>
              <a:cxnLst/>
              <a:rect l="l" t="t" r="r" b="b"/>
              <a:pathLst>
                <a:path w="5415" h="3209" extrusionOk="0">
                  <a:moveTo>
                    <a:pt x="4637" y="0"/>
                  </a:moveTo>
                  <a:cubicBezTo>
                    <a:pt x="4637" y="25"/>
                    <a:pt x="4637" y="50"/>
                    <a:pt x="4612" y="50"/>
                  </a:cubicBezTo>
                  <a:cubicBezTo>
                    <a:pt x="3624" y="1039"/>
                    <a:pt x="2254" y="1524"/>
                    <a:pt x="897" y="1524"/>
                  </a:cubicBezTo>
                  <a:cubicBezTo>
                    <a:pt x="740" y="1524"/>
                    <a:pt x="583" y="1517"/>
                    <a:pt x="427" y="1504"/>
                  </a:cubicBezTo>
                  <a:lnTo>
                    <a:pt x="402" y="1504"/>
                  </a:lnTo>
                  <a:lnTo>
                    <a:pt x="1" y="1654"/>
                  </a:lnTo>
                  <a:cubicBezTo>
                    <a:pt x="326" y="1880"/>
                    <a:pt x="652" y="2080"/>
                    <a:pt x="1003" y="2256"/>
                  </a:cubicBezTo>
                  <a:cubicBezTo>
                    <a:pt x="1705" y="2607"/>
                    <a:pt x="2457" y="2882"/>
                    <a:pt x="3234" y="3033"/>
                  </a:cubicBezTo>
                  <a:cubicBezTo>
                    <a:pt x="3635" y="3108"/>
                    <a:pt x="4036" y="3158"/>
                    <a:pt x="4462" y="3183"/>
                  </a:cubicBezTo>
                  <a:cubicBezTo>
                    <a:pt x="4625" y="3196"/>
                    <a:pt x="4781" y="3196"/>
                    <a:pt x="4938" y="3196"/>
                  </a:cubicBezTo>
                  <a:cubicBezTo>
                    <a:pt x="5095" y="3196"/>
                    <a:pt x="5251" y="3196"/>
                    <a:pt x="5414" y="3208"/>
                  </a:cubicBezTo>
                  <a:cubicBezTo>
                    <a:pt x="5414" y="3133"/>
                    <a:pt x="5389" y="3058"/>
                    <a:pt x="5389" y="2983"/>
                  </a:cubicBezTo>
                  <a:cubicBezTo>
                    <a:pt x="5364" y="2832"/>
                    <a:pt x="5314" y="2657"/>
                    <a:pt x="5289" y="2507"/>
                  </a:cubicBezTo>
                  <a:cubicBezTo>
                    <a:pt x="5088" y="2632"/>
                    <a:pt x="4838" y="2707"/>
                    <a:pt x="4612" y="2707"/>
                  </a:cubicBezTo>
                  <a:cubicBezTo>
                    <a:pt x="4562" y="2707"/>
                    <a:pt x="4562" y="2632"/>
                    <a:pt x="4612" y="2632"/>
                  </a:cubicBezTo>
                  <a:cubicBezTo>
                    <a:pt x="4838" y="2607"/>
                    <a:pt x="5063" y="2507"/>
                    <a:pt x="5239" y="2356"/>
                  </a:cubicBezTo>
                  <a:cubicBezTo>
                    <a:pt x="5164" y="2055"/>
                    <a:pt x="5038" y="1780"/>
                    <a:pt x="4913" y="1479"/>
                  </a:cubicBezTo>
                  <a:cubicBezTo>
                    <a:pt x="4763" y="1153"/>
                    <a:pt x="4612" y="802"/>
                    <a:pt x="4637" y="426"/>
                  </a:cubicBezTo>
                  <a:cubicBezTo>
                    <a:pt x="4637" y="301"/>
                    <a:pt x="4662" y="176"/>
                    <a:pt x="4712" y="75"/>
                  </a:cubicBezTo>
                  <a:cubicBezTo>
                    <a:pt x="4687" y="50"/>
                    <a:pt x="4662" y="25"/>
                    <a:pt x="463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83" name="Google Shape;2383;p25"/>
            <p:cNvSpPr/>
            <p:nvPr/>
          </p:nvSpPr>
          <p:spPr>
            <a:xfrm>
              <a:off x="2323557" y="4553233"/>
              <a:ext cx="299501" cy="136172"/>
            </a:xfrm>
            <a:custGeom>
              <a:avLst/>
              <a:gdLst/>
              <a:ahLst/>
              <a:cxnLst/>
              <a:rect l="l" t="t" r="r" b="b"/>
              <a:pathLst>
                <a:path w="6893" h="3134" extrusionOk="0">
                  <a:moveTo>
                    <a:pt x="4562" y="1"/>
                  </a:moveTo>
                  <a:lnTo>
                    <a:pt x="4562" y="1"/>
                  </a:lnTo>
                  <a:cubicBezTo>
                    <a:pt x="4712" y="376"/>
                    <a:pt x="4738" y="752"/>
                    <a:pt x="4387" y="1103"/>
                  </a:cubicBezTo>
                  <a:cubicBezTo>
                    <a:pt x="4111" y="1379"/>
                    <a:pt x="3724" y="1483"/>
                    <a:pt x="3325" y="1483"/>
                  </a:cubicBezTo>
                  <a:cubicBezTo>
                    <a:pt x="2963" y="1483"/>
                    <a:pt x="2591" y="1398"/>
                    <a:pt x="2281" y="1279"/>
                  </a:cubicBezTo>
                  <a:cubicBezTo>
                    <a:pt x="1780" y="1078"/>
                    <a:pt x="1354" y="752"/>
                    <a:pt x="978" y="351"/>
                  </a:cubicBezTo>
                  <a:cubicBezTo>
                    <a:pt x="778" y="477"/>
                    <a:pt x="527" y="577"/>
                    <a:pt x="326" y="677"/>
                  </a:cubicBezTo>
                  <a:cubicBezTo>
                    <a:pt x="201" y="702"/>
                    <a:pt x="101" y="752"/>
                    <a:pt x="1" y="803"/>
                  </a:cubicBezTo>
                  <a:cubicBezTo>
                    <a:pt x="226" y="1028"/>
                    <a:pt x="402" y="1329"/>
                    <a:pt x="627" y="1579"/>
                  </a:cubicBezTo>
                  <a:cubicBezTo>
                    <a:pt x="878" y="1855"/>
                    <a:pt x="1154" y="2156"/>
                    <a:pt x="1454" y="2407"/>
                  </a:cubicBezTo>
                  <a:cubicBezTo>
                    <a:pt x="1730" y="2657"/>
                    <a:pt x="2056" y="2908"/>
                    <a:pt x="2382" y="3133"/>
                  </a:cubicBezTo>
                  <a:lnTo>
                    <a:pt x="2783" y="2983"/>
                  </a:lnTo>
                  <a:cubicBezTo>
                    <a:pt x="2783" y="2958"/>
                    <a:pt x="2783" y="2933"/>
                    <a:pt x="2808" y="2933"/>
                  </a:cubicBezTo>
                  <a:cubicBezTo>
                    <a:pt x="2889" y="2937"/>
                    <a:pt x="2970" y="2939"/>
                    <a:pt x="3052" y="2939"/>
                  </a:cubicBezTo>
                  <a:cubicBezTo>
                    <a:pt x="4465" y="2939"/>
                    <a:pt x="5798" y="2326"/>
                    <a:pt x="6818" y="1354"/>
                  </a:cubicBezTo>
                  <a:cubicBezTo>
                    <a:pt x="6843" y="1329"/>
                    <a:pt x="6868" y="1329"/>
                    <a:pt x="6893" y="1329"/>
                  </a:cubicBezTo>
                  <a:cubicBezTo>
                    <a:pt x="6567" y="1003"/>
                    <a:pt x="6241" y="727"/>
                    <a:pt x="5840" y="502"/>
                  </a:cubicBezTo>
                  <a:cubicBezTo>
                    <a:pt x="5439" y="276"/>
                    <a:pt x="5013" y="126"/>
                    <a:pt x="456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384" name="Google Shape;2384;p25"/>
            <p:cNvSpPr/>
            <p:nvPr/>
          </p:nvSpPr>
          <p:spPr>
            <a:xfrm>
              <a:off x="2116652" y="3931868"/>
              <a:ext cx="493375" cy="485945"/>
            </a:xfrm>
            <a:custGeom>
              <a:avLst/>
              <a:gdLst/>
              <a:ahLst/>
              <a:cxnLst/>
              <a:rect l="l" t="t" r="r" b="b"/>
              <a:pathLst>
                <a:path w="11355" h="11184" extrusionOk="0">
                  <a:moveTo>
                    <a:pt x="5370" y="0"/>
                  </a:moveTo>
                  <a:cubicBezTo>
                    <a:pt x="4191" y="0"/>
                    <a:pt x="3023" y="342"/>
                    <a:pt x="2081" y="1068"/>
                  </a:cubicBezTo>
                  <a:cubicBezTo>
                    <a:pt x="1379" y="1620"/>
                    <a:pt x="828" y="2372"/>
                    <a:pt x="778" y="3274"/>
                  </a:cubicBezTo>
                  <a:cubicBezTo>
                    <a:pt x="753" y="4176"/>
                    <a:pt x="1078" y="5028"/>
                    <a:pt x="953" y="5931"/>
                  </a:cubicBezTo>
                  <a:cubicBezTo>
                    <a:pt x="903" y="6332"/>
                    <a:pt x="728" y="6682"/>
                    <a:pt x="527" y="7033"/>
                  </a:cubicBezTo>
                  <a:cubicBezTo>
                    <a:pt x="327" y="7359"/>
                    <a:pt x="51" y="7735"/>
                    <a:pt x="26" y="8136"/>
                  </a:cubicBezTo>
                  <a:cubicBezTo>
                    <a:pt x="1" y="8612"/>
                    <a:pt x="427" y="8963"/>
                    <a:pt x="753" y="9264"/>
                  </a:cubicBezTo>
                  <a:cubicBezTo>
                    <a:pt x="1104" y="9540"/>
                    <a:pt x="1479" y="9840"/>
                    <a:pt x="1855" y="10091"/>
                  </a:cubicBezTo>
                  <a:cubicBezTo>
                    <a:pt x="2582" y="10592"/>
                    <a:pt x="3384" y="11068"/>
                    <a:pt x="4286" y="11169"/>
                  </a:cubicBezTo>
                  <a:cubicBezTo>
                    <a:pt x="4390" y="11179"/>
                    <a:pt x="4492" y="11184"/>
                    <a:pt x="4593" y="11184"/>
                  </a:cubicBezTo>
                  <a:cubicBezTo>
                    <a:pt x="5505" y="11184"/>
                    <a:pt x="6357" y="10800"/>
                    <a:pt x="7169" y="10417"/>
                  </a:cubicBezTo>
                  <a:cubicBezTo>
                    <a:pt x="7946" y="10066"/>
                    <a:pt x="8823" y="9690"/>
                    <a:pt x="9324" y="8938"/>
                  </a:cubicBezTo>
                  <a:cubicBezTo>
                    <a:pt x="9725" y="8312"/>
                    <a:pt x="9775" y="7334"/>
                    <a:pt x="9099" y="6858"/>
                  </a:cubicBezTo>
                  <a:cubicBezTo>
                    <a:pt x="8992" y="6773"/>
                    <a:pt x="9066" y="6616"/>
                    <a:pt x="9168" y="6616"/>
                  </a:cubicBezTo>
                  <a:cubicBezTo>
                    <a:pt x="9186" y="6616"/>
                    <a:pt x="9205" y="6621"/>
                    <a:pt x="9224" y="6632"/>
                  </a:cubicBezTo>
                  <a:cubicBezTo>
                    <a:pt x="9525" y="6808"/>
                    <a:pt x="9750" y="7058"/>
                    <a:pt x="9850" y="7409"/>
                  </a:cubicBezTo>
                  <a:cubicBezTo>
                    <a:pt x="10051" y="7961"/>
                    <a:pt x="10001" y="8462"/>
                    <a:pt x="9800" y="8888"/>
                  </a:cubicBezTo>
                  <a:lnTo>
                    <a:pt x="10402" y="8963"/>
                  </a:lnTo>
                  <a:cubicBezTo>
                    <a:pt x="10778" y="8286"/>
                    <a:pt x="11028" y="7535"/>
                    <a:pt x="11154" y="6758"/>
                  </a:cubicBezTo>
                  <a:cubicBezTo>
                    <a:pt x="11354" y="5229"/>
                    <a:pt x="11028" y="3575"/>
                    <a:pt x="10126" y="2322"/>
                  </a:cubicBezTo>
                  <a:cubicBezTo>
                    <a:pt x="9058" y="827"/>
                    <a:pt x="7202" y="0"/>
                    <a:pt x="5370"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385" name="Google Shape;2385;p25"/>
            <p:cNvSpPr/>
            <p:nvPr/>
          </p:nvSpPr>
          <p:spPr>
            <a:xfrm>
              <a:off x="2328988" y="4318000"/>
              <a:ext cx="239627" cy="282251"/>
            </a:xfrm>
            <a:custGeom>
              <a:avLst/>
              <a:gdLst/>
              <a:ahLst/>
              <a:cxnLst/>
              <a:rect l="l" t="t" r="r" b="b"/>
              <a:pathLst>
                <a:path w="5515" h="6496" extrusionOk="0">
                  <a:moveTo>
                    <a:pt x="4913" y="1"/>
                  </a:moveTo>
                  <a:cubicBezTo>
                    <a:pt x="4387" y="1054"/>
                    <a:pt x="2933" y="1730"/>
                    <a:pt x="1931" y="2156"/>
                  </a:cubicBezTo>
                  <a:cubicBezTo>
                    <a:pt x="1354" y="2407"/>
                    <a:pt x="778" y="2608"/>
                    <a:pt x="176" y="2683"/>
                  </a:cubicBezTo>
                  <a:cubicBezTo>
                    <a:pt x="201" y="2683"/>
                    <a:pt x="201" y="2708"/>
                    <a:pt x="201" y="2758"/>
                  </a:cubicBezTo>
                  <a:cubicBezTo>
                    <a:pt x="1" y="4412"/>
                    <a:pt x="1329" y="6467"/>
                    <a:pt x="3134" y="6492"/>
                  </a:cubicBezTo>
                  <a:cubicBezTo>
                    <a:pt x="3162" y="6494"/>
                    <a:pt x="3192" y="6495"/>
                    <a:pt x="3222" y="6495"/>
                  </a:cubicBezTo>
                  <a:cubicBezTo>
                    <a:pt x="3571" y="6495"/>
                    <a:pt x="4044" y="6360"/>
                    <a:pt x="4136" y="5991"/>
                  </a:cubicBezTo>
                  <a:cubicBezTo>
                    <a:pt x="4262" y="5515"/>
                    <a:pt x="3710" y="4988"/>
                    <a:pt x="3560" y="4562"/>
                  </a:cubicBezTo>
                  <a:cubicBezTo>
                    <a:pt x="3234" y="3685"/>
                    <a:pt x="3410" y="2708"/>
                    <a:pt x="3986" y="1981"/>
                  </a:cubicBezTo>
                  <a:cubicBezTo>
                    <a:pt x="4487" y="1329"/>
                    <a:pt x="5089" y="803"/>
                    <a:pt x="5515" y="76"/>
                  </a:cubicBezTo>
                  <a:lnTo>
                    <a:pt x="4913" y="1"/>
                  </a:ln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386" name="Google Shape;2386;p25"/>
            <p:cNvSpPr/>
            <p:nvPr/>
          </p:nvSpPr>
          <p:spPr>
            <a:xfrm>
              <a:off x="2271288" y="4596813"/>
              <a:ext cx="176450" cy="260570"/>
            </a:xfrm>
            <a:custGeom>
              <a:avLst/>
              <a:gdLst/>
              <a:ahLst/>
              <a:cxnLst/>
              <a:rect l="l" t="t" r="r" b="b"/>
              <a:pathLst>
                <a:path w="4061" h="5997" extrusionOk="0">
                  <a:moveTo>
                    <a:pt x="1103" y="0"/>
                  </a:moveTo>
                  <a:cubicBezTo>
                    <a:pt x="1103" y="50"/>
                    <a:pt x="1078" y="100"/>
                    <a:pt x="1028" y="100"/>
                  </a:cubicBezTo>
                  <a:cubicBezTo>
                    <a:pt x="878" y="150"/>
                    <a:pt x="853" y="401"/>
                    <a:pt x="803" y="526"/>
                  </a:cubicBezTo>
                  <a:cubicBezTo>
                    <a:pt x="778" y="702"/>
                    <a:pt x="753" y="877"/>
                    <a:pt x="727" y="1028"/>
                  </a:cubicBezTo>
                  <a:cubicBezTo>
                    <a:pt x="652" y="1404"/>
                    <a:pt x="627" y="1754"/>
                    <a:pt x="627" y="2130"/>
                  </a:cubicBezTo>
                  <a:cubicBezTo>
                    <a:pt x="602" y="2481"/>
                    <a:pt x="602" y="2857"/>
                    <a:pt x="652" y="3208"/>
                  </a:cubicBezTo>
                  <a:cubicBezTo>
                    <a:pt x="677" y="3534"/>
                    <a:pt x="727" y="3835"/>
                    <a:pt x="753" y="4160"/>
                  </a:cubicBezTo>
                  <a:cubicBezTo>
                    <a:pt x="1051" y="3990"/>
                    <a:pt x="1404" y="3874"/>
                    <a:pt x="1734" y="3874"/>
                  </a:cubicBezTo>
                  <a:cubicBezTo>
                    <a:pt x="1792" y="3874"/>
                    <a:pt x="1849" y="3877"/>
                    <a:pt x="1905" y="3885"/>
                  </a:cubicBezTo>
                  <a:cubicBezTo>
                    <a:pt x="1981" y="3885"/>
                    <a:pt x="2006" y="3985"/>
                    <a:pt x="1930" y="4010"/>
                  </a:cubicBezTo>
                  <a:cubicBezTo>
                    <a:pt x="1605" y="4085"/>
                    <a:pt x="1304" y="4135"/>
                    <a:pt x="1003" y="4311"/>
                  </a:cubicBezTo>
                  <a:cubicBezTo>
                    <a:pt x="727" y="4461"/>
                    <a:pt x="477" y="4687"/>
                    <a:pt x="301" y="4937"/>
                  </a:cubicBezTo>
                  <a:cubicBezTo>
                    <a:pt x="126" y="5163"/>
                    <a:pt x="1" y="5489"/>
                    <a:pt x="251" y="5689"/>
                  </a:cubicBezTo>
                  <a:cubicBezTo>
                    <a:pt x="427" y="5865"/>
                    <a:pt x="702" y="5915"/>
                    <a:pt x="928" y="5940"/>
                  </a:cubicBezTo>
                  <a:cubicBezTo>
                    <a:pt x="1199" y="5980"/>
                    <a:pt x="1473" y="5996"/>
                    <a:pt x="1749" y="5996"/>
                  </a:cubicBezTo>
                  <a:cubicBezTo>
                    <a:pt x="2162" y="5996"/>
                    <a:pt x="2577" y="5960"/>
                    <a:pt x="2983" y="5915"/>
                  </a:cubicBezTo>
                  <a:cubicBezTo>
                    <a:pt x="3259" y="5890"/>
                    <a:pt x="3585" y="5865"/>
                    <a:pt x="3785" y="5689"/>
                  </a:cubicBezTo>
                  <a:cubicBezTo>
                    <a:pt x="4061" y="5464"/>
                    <a:pt x="3986" y="5063"/>
                    <a:pt x="3961" y="4762"/>
                  </a:cubicBezTo>
                  <a:cubicBezTo>
                    <a:pt x="3936" y="4085"/>
                    <a:pt x="3910" y="3409"/>
                    <a:pt x="3961" y="2707"/>
                  </a:cubicBezTo>
                  <a:cubicBezTo>
                    <a:pt x="3409" y="2406"/>
                    <a:pt x="2908" y="2030"/>
                    <a:pt x="2432" y="1604"/>
                  </a:cubicBezTo>
                  <a:cubicBezTo>
                    <a:pt x="2131" y="1328"/>
                    <a:pt x="1830" y="1003"/>
                    <a:pt x="1580" y="677"/>
                  </a:cubicBezTo>
                  <a:cubicBezTo>
                    <a:pt x="1404" y="476"/>
                    <a:pt x="1229" y="251"/>
                    <a:pt x="110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387" name="Google Shape;2387;p25"/>
            <p:cNvSpPr/>
            <p:nvPr/>
          </p:nvSpPr>
          <p:spPr>
            <a:xfrm>
              <a:off x="2244088" y="4509697"/>
              <a:ext cx="114360" cy="78514"/>
            </a:xfrm>
            <a:custGeom>
              <a:avLst/>
              <a:gdLst/>
              <a:ahLst/>
              <a:cxnLst/>
              <a:rect l="l" t="t" r="r" b="b"/>
              <a:pathLst>
                <a:path w="2632" h="1807" extrusionOk="0">
                  <a:moveTo>
                    <a:pt x="2030" y="0"/>
                  </a:moveTo>
                  <a:cubicBezTo>
                    <a:pt x="1955" y="50"/>
                    <a:pt x="1855" y="50"/>
                    <a:pt x="1754" y="75"/>
                  </a:cubicBezTo>
                  <a:cubicBezTo>
                    <a:pt x="1604" y="75"/>
                    <a:pt x="1454" y="100"/>
                    <a:pt x="1303" y="125"/>
                  </a:cubicBezTo>
                  <a:cubicBezTo>
                    <a:pt x="1128" y="150"/>
                    <a:pt x="952" y="201"/>
                    <a:pt x="777" y="276"/>
                  </a:cubicBezTo>
                  <a:cubicBezTo>
                    <a:pt x="777" y="276"/>
                    <a:pt x="777" y="301"/>
                    <a:pt x="777" y="301"/>
                  </a:cubicBezTo>
                  <a:cubicBezTo>
                    <a:pt x="777" y="330"/>
                    <a:pt x="751" y="342"/>
                    <a:pt x="725" y="342"/>
                  </a:cubicBezTo>
                  <a:cubicBezTo>
                    <a:pt x="706" y="342"/>
                    <a:pt x="687" y="336"/>
                    <a:pt x="677" y="326"/>
                  </a:cubicBezTo>
                  <a:cubicBezTo>
                    <a:pt x="652" y="351"/>
                    <a:pt x="627" y="351"/>
                    <a:pt x="602" y="376"/>
                  </a:cubicBezTo>
                  <a:cubicBezTo>
                    <a:pt x="251" y="576"/>
                    <a:pt x="0" y="977"/>
                    <a:pt x="125" y="1404"/>
                  </a:cubicBezTo>
                  <a:cubicBezTo>
                    <a:pt x="176" y="1579"/>
                    <a:pt x="326" y="1729"/>
                    <a:pt x="526" y="1779"/>
                  </a:cubicBezTo>
                  <a:cubicBezTo>
                    <a:pt x="589" y="1798"/>
                    <a:pt x="652" y="1806"/>
                    <a:pt x="714" y="1806"/>
                  </a:cubicBezTo>
                  <a:cubicBezTo>
                    <a:pt x="901" y="1806"/>
                    <a:pt x="1084" y="1736"/>
                    <a:pt x="1253" y="1679"/>
                  </a:cubicBezTo>
                  <a:cubicBezTo>
                    <a:pt x="1529" y="1579"/>
                    <a:pt x="1780" y="1454"/>
                    <a:pt x="2055" y="1353"/>
                  </a:cubicBezTo>
                  <a:cubicBezTo>
                    <a:pt x="2231" y="1278"/>
                    <a:pt x="2431" y="1203"/>
                    <a:pt x="2632" y="1153"/>
                  </a:cubicBezTo>
                  <a:cubicBezTo>
                    <a:pt x="2381" y="802"/>
                    <a:pt x="2155" y="426"/>
                    <a:pt x="203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88" name="Google Shape;2388;p25"/>
            <p:cNvSpPr/>
            <p:nvPr/>
          </p:nvSpPr>
          <p:spPr>
            <a:xfrm>
              <a:off x="2284366" y="4434530"/>
              <a:ext cx="44667" cy="69737"/>
            </a:xfrm>
            <a:custGeom>
              <a:avLst/>
              <a:gdLst/>
              <a:ahLst/>
              <a:cxnLst/>
              <a:rect l="l" t="t" r="r" b="b"/>
              <a:pathLst>
                <a:path w="1028" h="1605" extrusionOk="0">
                  <a:moveTo>
                    <a:pt x="853" y="1"/>
                  </a:moveTo>
                  <a:cubicBezTo>
                    <a:pt x="827" y="51"/>
                    <a:pt x="802" y="101"/>
                    <a:pt x="752" y="151"/>
                  </a:cubicBezTo>
                  <a:cubicBezTo>
                    <a:pt x="702" y="226"/>
                    <a:pt x="652" y="301"/>
                    <a:pt x="602" y="377"/>
                  </a:cubicBezTo>
                  <a:cubicBezTo>
                    <a:pt x="502" y="552"/>
                    <a:pt x="401" y="728"/>
                    <a:pt x="301" y="903"/>
                  </a:cubicBezTo>
                  <a:cubicBezTo>
                    <a:pt x="176" y="1129"/>
                    <a:pt x="76" y="1379"/>
                    <a:pt x="0" y="1605"/>
                  </a:cubicBezTo>
                  <a:cubicBezTo>
                    <a:pt x="151" y="1580"/>
                    <a:pt x="276" y="1555"/>
                    <a:pt x="426" y="1530"/>
                  </a:cubicBezTo>
                  <a:cubicBezTo>
                    <a:pt x="552" y="1504"/>
                    <a:pt x="702" y="1504"/>
                    <a:pt x="827" y="1504"/>
                  </a:cubicBezTo>
                  <a:cubicBezTo>
                    <a:pt x="878" y="1504"/>
                    <a:pt x="917" y="1493"/>
                    <a:pt x="959" y="1493"/>
                  </a:cubicBezTo>
                  <a:cubicBezTo>
                    <a:pt x="981" y="1493"/>
                    <a:pt x="1003" y="1496"/>
                    <a:pt x="1028" y="1504"/>
                  </a:cubicBezTo>
                  <a:cubicBezTo>
                    <a:pt x="903" y="1028"/>
                    <a:pt x="878" y="527"/>
                    <a:pt x="953" y="26"/>
                  </a:cubicBezTo>
                  <a:cubicBezTo>
                    <a:pt x="953" y="26"/>
                    <a:pt x="953" y="26"/>
                    <a:pt x="978"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89" name="Google Shape;2389;p25"/>
            <p:cNvSpPr/>
            <p:nvPr/>
          </p:nvSpPr>
          <p:spPr>
            <a:xfrm>
              <a:off x="2993284" y="4592424"/>
              <a:ext cx="120921" cy="162329"/>
            </a:xfrm>
            <a:custGeom>
              <a:avLst/>
              <a:gdLst/>
              <a:ahLst/>
              <a:cxnLst/>
              <a:rect l="l" t="t" r="r" b="b"/>
              <a:pathLst>
                <a:path w="2783" h="3736" extrusionOk="0">
                  <a:moveTo>
                    <a:pt x="1905" y="1"/>
                  </a:moveTo>
                  <a:cubicBezTo>
                    <a:pt x="1604" y="327"/>
                    <a:pt x="1304" y="602"/>
                    <a:pt x="953" y="853"/>
                  </a:cubicBezTo>
                  <a:cubicBezTo>
                    <a:pt x="827" y="953"/>
                    <a:pt x="702" y="1028"/>
                    <a:pt x="552" y="1129"/>
                  </a:cubicBezTo>
                  <a:cubicBezTo>
                    <a:pt x="602" y="1154"/>
                    <a:pt x="627" y="1229"/>
                    <a:pt x="577" y="1304"/>
                  </a:cubicBezTo>
                  <a:cubicBezTo>
                    <a:pt x="426" y="1605"/>
                    <a:pt x="226" y="1881"/>
                    <a:pt x="0" y="2131"/>
                  </a:cubicBezTo>
                  <a:cubicBezTo>
                    <a:pt x="25" y="2131"/>
                    <a:pt x="50" y="2156"/>
                    <a:pt x="50" y="2181"/>
                  </a:cubicBezTo>
                  <a:cubicBezTo>
                    <a:pt x="151" y="2307"/>
                    <a:pt x="201" y="2457"/>
                    <a:pt x="251" y="2632"/>
                  </a:cubicBezTo>
                  <a:cubicBezTo>
                    <a:pt x="276" y="2532"/>
                    <a:pt x="326" y="2432"/>
                    <a:pt x="351" y="2332"/>
                  </a:cubicBezTo>
                  <a:cubicBezTo>
                    <a:pt x="376" y="2231"/>
                    <a:pt x="376" y="2106"/>
                    <a:pt x="401" y="1981"/>
                  </a:cubicBezTo>
                  <a:cubicBezTo>
                    <a:pt x="426" y="1830"/>
                    <a:pt x="552" y="1705"/>
                    <a:pt x="702" y="1655"/>
                  </a:cubicBezTo>
                  <a:cubicBezTo>
                    <a:pt x="852" y="1404"/>
                    <a:pt x="1003" y="1179"/>
                    <a:pt x="1153" y="953"/>
                  </a:cubicBezTo>
                  <a:cubicBezTo>
                    <a:pt x="1248" y="849"/>
                    <a:pt x="1368" y="806"/>
                    <a:pt x="1490" y="806"/>
                  </a:cubicBezTo>
                  <a:cubicBezTo>
                    <a:pt x="1690" y="806"/>
                    <a:pt x="1896" y="923"/>
                    <a:pt x="2005" y="1079"/>
                  </a:cubicBezTo>
                  <a:cubicBezTo>
                    <a:pt x="2482" y="1755"/>
                    <a:pt x="2607" y="2657"/>
                    <a:pt x="2431" y="3459"/>
                  </a:cubicBezTo>
                  <a:cubicBezTo>
                    <a:pt x="2431" y="3535"/>
                    <a:pt x="2406" y="3610"/>
                    <a:pt x="2381" y="3660"/>
                  </a:cubicBezTo>
                  <a:cubicBezTo>
                    <a:pt x="2507" y="3685"/>
                    <a:pt x="2632" y="3685"/>
                    <a:pt x="2757" y="3735"/>
                  </a:cubicBezTo>
                  <a:cubicBezTo>
                    <a:pt x="2732" y="3459"/>
                    <a:pt x="2782" y="3159"/>
                    <a:pt x="2782" y="2883"/>
                  </a:cubicBezTo>
                  <a:cubicBezTo>
                    <a:pt x="2757" y="2557"/>
                    <a:pt x="2732" y="2231"/>
                    <a:pt x="2657" y="1906"/>
                  </a:cubicBezTo>
                  <a:cubicBezTo>
                    <a:pt x="2532" y="1254"/>
                    <a:pt x="2281" y="627"/>
                    <a:pt x="1930" y="51"/>
                  </a:cubicBezTo>
                  <a:cubicBezTo>
                    <a:pt x="1905" y="26"/>
                    <a:pt x="1905" y="26"/>
                    <a:pt x="190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90" name="Google Shape;2390;p25"/>
            <p:cNvSpPr/>
            <p:nvPr/>
          </p:nvSpPr>
          <p:spPr>
            <a:xfrm>
              <a:off x="3025958" y="4764482"/>
              <a:ext cx="124180" cy="64393"/>
            </a:xfrm>
            <a:custGeom>
              <a:avLst/>
              <a:gdLst/>
              <a:ahLst/>
              <a:cxnLst/>
              <a:rect l="l" t="t" r="r" b="b"/>
              <a:pathLst>
                <a:path w="2858" h="1482" extrusionOk="0">
                  <a:moveTo>
                    <a:pt x="1529" y="1"/>
                  </a:moveTo>
                  <a:cubicBezTo>
                    <a:pt x="1278" y="602"/>
                    <a:pt x="802" y="1103"/>
                    <a:pt x="151" y="1354"/>
                  </a:cubicBezTo>
                  <a:cubicBezTo>
                    <a:pt x="100" y="1379"/>
                    <a:pt x="50" y="1379"/>
                    <a:pt x="0" y="1379"/>
                  </a:cubicBezTo>
                  <a:cubicBezTo>
                    <a:pt x="151" y="1429"/>
                    <a:pt x="301" y="1454"/>
                    <a:pt x="451" y="1454"/>
                  </a:cubicBezTo>
                  <a:cubicBezTo>
                    <a:pt x="599" y="1472"/>
                    <a:pt x="754" y="1481"/>
                    <a:pt x="912" y="1481"/>
                  </a:cubicBezTo>
                  <a:cubicBezTo>
                    <a:pt x="1423" y="1481"/>
                    <a:pt x="1966" y="1383"/>
                    <a:pt x="2406" y="1154"/>
                  </a:cubicBezTo>
                  <a:cubicBezTo>
                    <a:pt x="2632" y="1053"/>
                    <a:pt x="2857" y="828"/>
                    <a:pt x="2707" y="577"/>
                  </a:cubicBezTo>
                  <a:cubicBezTo>
                    <a:pt x="2557" y="327"/>
                    <a:pt x="2281" y="176"/>
                    <a:pt x="2030" y="76"/>
                  </a:cubicBezTo>
                  <a:cubicBezTo>
                    <a:pt x="1855" y="26"/>
                    <a:pt x="1704" y="1"/>
                    <a:pt x="1529"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91" name="Google Shape;2391;p25"/>
            <p:cNvSpPr/>
            <p:nvPr/>
          </p:nvSpPr>
          <p:spPr>
            <a:xfrm>
              <a:off x="2952963" y="4320216"/>
              <a:ext cx="106800" cy="116533"/>
            </a:xfrm>
            <a:custGeom>
              <a:avLst/>
              <a:gdLst/>
              <a:ahLst/>
              <a:cxnLst/>
              <a:rect l="l" t="t" r="r" b="b"/>
              <a:pathLst>
                <a:path w="2458" h="2682" extrusionOk="0">
                  <a:moveTo>
                    <a:pt x="1455" y="0"/>
                  </a:moveTo>
                  <a:cubicBezTo>
                    <a:pt x="1029" y="0"/>
                    <a:pt x="628" y="0"/>
                    <a:pt x="201" y="25"/>
                  </a:cubicBezTo>
                  <a:cubicBezTo>
                    <a:pt x="402" y="927"/>
                    <a:pt x="352" y="1880"/>
                    <a:pt x="1" y="2682"/>
                  </a:cubicBezTo>
                  <a:lnTo>
                    <a:pt x="602" y="2682"/>
                  </a:lnTo>
                  <a:cubicBezTo>
                    <a:pt x="1204" y="2682"/>
                    <a:pt x="1881" y="2582"/>
                    <a:pt x="2382" y="2181"/>
                  </a:cubicBezTo>
                  <a:cubicBezTo>
                    <a:pt x="2407" y="2181"/>
                    <a:pt x="2432" y="2156"/>
                    <a:pt x="2457" y="2156"/>
                  </a:cubicBezTo>
                  <a:cubicBezTo>
                    <a:pt x="2131" y="1429"/>
                    <a:pt x="1805" y="702"/>
                    <a:pt x="1455"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92" name="Google Shape;2392;p25"/>
            <p:cNvSpPr/>
            <p:nvPr/>
          </p:nvSpPr>
          <p:spPr>
            <a:xfrm>
              <a:off x="2951877" y="4273378"/>
              <a:ext cx="59961" cy="38149"/>
            </a:xfrm>
            <a:custGeom>
              <a:avLst/>
              <a:gdLst/>
              <a:ahLst/>
              <a:cxnLst/>
              <a:rect l="l" t="t" r="r" b="b"/>
              <a:pathLst>
                <a:path w="1380" h="878" extrusionOk="0">
                  <a:moveTo>
                    <a:pt x="903" y="0"/>
                  </a:moveTo>
                  <a:cubicBezTo>
                    <a:pt x="903" y="25"/>
                    <a:pt x="878" y="25"/>
                    <a:pt x="878" y="25"/>
                  </a:cubicBezTo>
                  <a:cubicBezTo>
                    <a:pt x="627" y="201"/>
                    <a:pt x="302" y="276"/>
                    <a:pt x="1" y="276"/>
                  </a:cubicBezTo>
                  <a:cubicBezTo>
                    <a:pt x="51" y="426"/>
                    <a:pt x="101" y="602"/>
                    <a:pt x="151" y="752"/>
                  </a:cubicBezTo>
                  <a:cubicBezTo>
                    <a:pt x="577" y="752"/>
                    <a:pt x="1003" y="802"/>
                    <a:pt x="1379" y="878"/>
                  </a:cubicBezTo>
                  <a:cubicBezTo>
                    <a:pt x="1229" y="577"/>
                    <a:pt x="1054" y="301"/>
                    <a:pt x="903"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93" name="Google Shape;2393;p25"/>
            <p:cNvSpPr/>
            <p:nvPr/>
          </p:nvSpPr>
          <p:spPr>
            <a:xfrm>
              <a:off x="2832087" y="4114398"/>
              <a:ext cx="62133" cy="56659"/>
            </a:xfrm>
            <a:custGeom>
              <a:avLst/>
              <a:gdLst/>
              <a:ahLst/>
              <a:cxnLst/>
              <a:rect l="l" t="t" r="r" b="b"/>
              <a:pathLst>
                <a:path w="1430" h="1304" extrusionOk="0">
                  <a:moveTo>
                    <a:pt x="1" y="0"/>
                  </a:moveTo>
                  <a:lnTo>
                    <a:pt x="1" y="0"/>
                  </a:lnTo>
                  <a:cubicBezTo>
                    <a:pt x="51" y="126"/>
                    <a:pt x="51" y="276"/>
                    <a:pt x="51" y="426"/>
                  </a:cubicBezTo>
                  <a:cubicBezTo>
                    <a:pt x="377" y="652"/>
                    <a:pt x="678" y="902"/>
                    <a:pt x="953" y="1153"/>
                  </a:cubicBezTo>
                  <a:cubicBezTo>
                    <a:pt x="1004" y="1203"/>
                    <a:pt x="1079" y="1253"/>
                    <a:pt x="1129" y="1304"/>
                  </a:cubicBezTo>
                  <a:cubicBezTo>
                    <a:pt x="1204" y="1153"/>
                    <a:pt x="1304" y="1028"/>
                    <a:pt x="1430" y="928"/>
                  </a:cubicBezTo>
                  <a:cubicBezTo>
                    <a:pt x="1405" y="928"/>
                    <a:pt x="1405" y="902"/>
                    <a:pt x="1379" y="902"/>
                  </a:cubicBezTo>
                  <a:cubicBezTo>
                    <a:pt x="953" y="527"/>
                    <a:pt x="502" y="22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94" name="Google Shape;2394;p25"/>
            <p:cNvSpPr/>
            <p:nvPr/>
          </p:nvSpPr>
          <p:spPr>
            <a:xfrm>
              <a:off x="2822311" y="4435617"/>
              <a:ext cx="230893" cy="162373"/>
            </a:xfrm>
            <a:custGeom>
              <a:avLst/>
              <a:gdLst/>
              <a:ahLst/>
              <a:cxnLst/>
              <a:rect l="l" t="t" r="r" b="b"/>
              <a:pathLst>
                <a:path w="5314" h="3737" extrusionOk="0">
                  <a:moveTo>
                    <a:pt x="5314" y="1"/>
                  </a:moveTo>
                  <a:lnTo>
                    <a:pt x="5314" y="1"/>
                  </a:lnTo>
                  <a:cubicBezTo>
                    <a:pt x="4687" y="352"/>
                    <a:pt x="3985" y="402"/>
                    <a:pt x="3259" y="402"/>
                  </a:cubicBezTo>
                  <a:cubicBezTo>
                    <a:pt x="3133" y="402"/>
                    <a:pt x="2983" y="402"/>
                    <a:pt x="2833" y="377"/>
                  </a:cubicBezTo>
                  <a:cubicBezTo>
                    <a:pt x="2682" y="602"/>
                    <a:pt x="2532" y="803"/>
                    <a:pt x="2356" y="1003"/>
                  </a:cubicBezTo>
                  <a:cubicBezTo>
                    <a:pt x="2281" y="1078"/>
                    <a:pt x="2181" y="1154"/>
                    <a:pt x="2081" y="1229"/>
                  </a:cubicBezTo>
                  <a:cubicBezTo>
                    <a:pt x="2081" y="1254"/>
                    <a:pt x="2081" y="1254"/>
                    <a:pt x="2081" y="1254"/>
                  </a:cubicBezTo>
                  <a:cubicBezTo>
                    <a:pt x="2181" y="1379"/>
                    <a:pt x="2256" y="1530"/>
                    <a:pt x="2306" y="1680"/>
                  </a:cubicBezTo>
                  <a:cubicBezTo>
                    <a:pt x="2482" y="2507"/>
                    <a:pt x="1604" y="2883"/>
                    <a:pt x="953" y="2958"/>
                  </a:cubicBezTo>
                  <a:cubicBezTo>
                    <a:pt x="879" y="2965"/>
                    <a:pt x="805" y="2968"/>
                    <a:pt x="731" y="2968"/>
                  </a:cubicBezTo>
                  <a:cubicBezTo>
                    <a:pt x="529" y="2968"/>
                    <a:pt x="328" y="2945"/>
                    <a:pt x="126" y="2908"/>
                  </a:cubicBezTo>
                  <a:lnTo>
                    <a:pt x="0" y="3635"/>
                  </a:lnTo>
                  <a:cubicBezTo>
                    <a:pt x="276" y="3710"/>
                    <a:pt x="552" y="3735"/>
                    <a:pt x="853" y="3735"/>
                  </a:cubicBezTo>
                  <a:cubicBezTo>
                    <a:pt x="881" y="3736"/>
                    <a:pt x="910" y="3736"/>
                    <a:pt x="939" y="3736"/>
                  </a:cubicBezTo>
                  <a:cubicBezTo>
                    <a:pt x="1936" y="3736"/>
                    <a:pt x="2904" y="3315"/>
                    <a:pt x="3635" y="2657"/>
                  </a:cubicBezTo>
                  <a:cubicBezTo>
                    <a:pt x="4010" y="2332"/>
                    <a:pt x="4336" y="1956"/>
                    <a:pt x="4587" y="1530"/>
                  </a:cubicBezTo>
                  <a:cubicBezTo>
                    <a:pt x="4812" y="1129"/>
                    <a:pt x="4938" y="677"/>
                    <a:pt x="5138" y="276"/>
                  </a:cubicBezTo>
                  <a:cubicBezTo>
                    <a:pt x="5188" y="176"/>
                    <a:pt x="5239" y="76"/>
                    <a:pt x="5314"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395" name="Google Shape;2395;p25"/>
            <p:cNvSpPr/>
            <p:nvPr/>
          </p:nvSpPr>
          <p:spPr>
            <a:xfrm>
              <a:off x="2889831" y="4160106"/>
              <a:ext cx="94764" cy="112231"/>
            </a:xfrm>
            <a:custGeom>
              <a:avLst/>
              <a:gdLst/>
              <a:ahLst/>
              <a:cxnLst/>
              <a:rect l="l" t="t" r="r" b="b"/>
              <a:pathLst>
                <a:path w="2181" h="2583" extrusionOk="0">
                  <a:moveTo>
                    <a:pt x="251" y="1"/>
                  </a:moveTo>
                  <a:cubicBezTo>
                    <a:pt x="176" y="151"/>
                    <a:pt x="76" y="277"/>
                    <a:pt x="0" y="427"/>
                  </a:cubicBezTo>
                  <a:cubicBezTo>
                    <a:pt x="0" y="452"/>
                    <a:pt x="0" y="452"/>
                    <a:pt x="0" y="477"/>
                  </a:cubicBezTo>
                  <a:cubicBezTo>
                    <a:pt x="527" y="1054"/>
                    <a:pt x="978" y="1780"/>
                    <a:pt x="1304" y="2582"/>
                  </a:cubicBezTo>
                  <a:cubicBezTo>
                    <a:pt x="1604" y="2582"/>
                    <a:pt x="1905" y="2532"/>
                    <a:pt x="2156" y="2382"/>
                  </a:cubicBezTo>
                  <a:lnTo>
                    <a:pt x="2181" y="2382"/>
                  </a:lnTo>
                  <a:cubicBezTo>
                    <a:pt x="1629" y="1505"/>
                    <a:pt x="1028" y="703"/>
                    <a:pt x="25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96" name="Google Shape;2396;p25"/>
            <p:cNvSpPr/>
            <p:nvPr/>
          </p:nvSpPr>
          <p:spPr>
            <a:xfrm>
              <a:off x="2826656" y="4650168"/>
              <a:ext cx="176450" cy="111102"/>
            </a:xfrm>
            <a:custGeom>
              <a:avLst/>
              <a:gdLst/>
              <a:ahLst/>
              <a:cxnLst/>
              <a:rect l="l" t="t" r="r" b="b"/>
              <a:pathLst>
                <a:path w="4061" h="2557" extrusionOk="0">
                  <a:moveTo>
                    <a:pt x="4061" y="0"/>
                  </a:moveTo>
                  <a:lnTo>
                    <a:pt x="4061" y="0"/>
                  </a:lnTo>
                  <a:cubicBezTo>
                    <a:pt x="3635" y="226"/>
                    <a:pt x="3159" y="401"/>
                    <a:pt x="2682" y="552"/>
                  </a:cubicBezTo>
                  <a:cubicBezTo>
                    <a:pt x="2457" y="877"/>
                    <a:pt x="2156" y="1178"/>
                    <a:pt x="1830" y="1454"/>
                  </a:cubicBezTo>
                  <a:cubicBezTo>
                    <a:pt x="1821" y="1459"/>
                    <a:pt x="1812" y="1461"/>
                    <a:pt x="1804" y="1461"/>
                  </a:cubicBezTo>
                  <a:cubicBezTo>
                    <a:pt x="1772" y="1461"/>
                    <a:pt x="1760" y="1424"/>
                    <a:pt x="1780" y="1404"/>
                  </a:cubicBezTo>
                  <a:cubicBezTo>
                    <a:pt x="1931" y="1253"/>
                    <a:pt x="2056" y="1103"/>
                    <a:pt x="2206" y="953"/>
                  </a:cubicBezTo>
                  <a:cubicBezTo>
                    <a:pt x="2281" y="827"/>
                    <a:pt x="2357" y="727"/>
                    <a:pt x="2432" y="602"/>
                  </a:cubicBezTo>
                  <a:lnTo>
                    <a:pt x="2432" y="602"/>
                  </a:lnTo>
                  <a:cubicBezTo>
                    <a:pt x="2006" y="708"/>
                    <a:pt x="1573" y="765"/>
                    <a:pt x="1140" y="765"/>
                  </a:cubicBezTo>
                  <a:cubicBezTo>
                    <a:pt x="758" y="765"/>
                    <a:pt x="377" y="721"/>
                    <a:pt x="1" y="627"/>
                  </a:cubicBezTo>
                  <a:lnTo>
                    <a:pt x="1" y="627"/>
                  </a:lnTo>
                  <a:cubicBezTo>
                    <a:pt x="226" y="1228"/>
                    <a:pt x="326" y="1905"/>
                    <a:pt x="326" y="2557"/>
                  </a:cubicBezTo>
                  <a:cubicBezTo>
                    <a:pt x="677" y="2456"/>
                    <a:pt x="1028" y="2356"/>
                    <a:pt x="1379" y="2231"/>
                  </a:cubicBezTo>
                  <a:cubicBezTo>
                    <a:pt x="1755" y="2080"/>
                    <a:pt x="2131" y="1880"/>
                    <a:pt x="2457" y="1654"/>
                  </a:cubicBezTo>
                  <a:cubicBezTo>
                    <a:pt x="3108" y="1228"/>
                    <a:pt x="3635" y="652"/>
                    <a:pt x="406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397" name="Google Shape;2397;p25"/>
            <p:cNvSpPr/>
            <p:nvPr/>
          </p:nvSpPr>
          <p:spPr>
            <a:xfrm>
              <a:off x="2725376" y="4600071"/>
              <a:ext cx="101325" cy="204780"/>
            </a:xfrm>
            <a:custGeom>
              <a:avLst/>
              <a:gdLst/>
              <a:ahLst/>
              <a:cxnLst/>
              <a:rect l="l" t="t" r="r" b="b"/>
              <a:pathLst>
                <a:path w="2332" h="4713" extrusionOk="0">
                  <a:moveTo>
                    <a:pt x="1" y="0"/>
                  </a:moveTo>
                  <a:lnTo>
                    <a:pt x="1" y="0"/>
                  </a:lnTo>
                  <a:cubicBezTo>
                    <a:pt x="778" y="627"/>
                    <a:pt x="1154" y="1654"/>
                    <a:pt x="1304" y="2632"/>
                  </a:cubicBezTo>
                  <a:cubicBezTo>
                    <a:pt x="1379" y="3208"/>
                    <a:pt x="1404" y="3760"/>
                    <a:pt x="1379" y="4336"/>
                  </a:cubicBezTo>
                  <a:cubicBezTo>
                    <a:pt x="1379" y="4461"/>
                    <a:pt x="1379" y="4587"/>
                    <a:pt x="1354" y="4687"/>
                  </a:cubicBezTo>
                  <a:cubicBezTo>
                    <a:pt x="1489" y="4664"/>
                    <a:pt x="1625" y="4652"/>
                    <a:pt x="1758" y="4652"/>
                  </a:cubicBezTo>
                  <a:cubicBezTo>
                    <a:pt x="1920" y="4652"/>
                    <a:pt x="2080" y="4671"/>
                    <a:pt x="2231" y="4712"/>
                  </a:cubicBezTo>
                  <a:cubicBezTo>
                    <a:pt x="2231" y="4687"/>
                    <a:pt x="2231" y="4687"/>
                    <a:pt x="2231" y="4662"/>
                  </a:cubicBezTo>
                  <a:cubicBezTo>
                    <a:pt x="2332" y="3158"/>
                    <a:pt x="2231" y="1479"/>
                    <a:pt x="953" y="476"/>
                  </a:cubicBezTo>
                  <a:cubicBezTo>
                    <a:pt x="678" y="251"/>
                    <a:pt x="352" y="75"/>
                    <a:pt x="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98" name="Google Shape;2398;p25"/>
            <p:cNvSpPr/>
            <p:nvPr/>
          </p:nvSpPr>
          <p:spPr>
            <a:xfrm>
              <a:off x="2784206" y="4814883"/>
              <a:ext cx="88247" cy="67261"/>
            </a:xfrm>
            <a:custGeom>
              <a:avLst/>
              <a:gdLst/>
              <a:ahLst/>
              <a:cxnLst/>
              <a:rect l="l" t="t" r="r" b="b"/>
              <a:pathLst>
                <a:path w="2031" h="1548" extrusionOk="0">
                  <a:moveTo>
                    <a:pt x="282" y="0"/>
                  </a:moveTo>
                  <a:cubicBezTo>
                    <a:pt x="188" y="0"/>
                    <a:pt x="94" y="6"/>
                    <a:pt x="0" y="19"/>
                  </a:cubicBezTo>
                  <a:cubicBezTo>
                    <a:pt x="176" y="119"/>
                    <a:pt x="351" y="194"/>
                    <a:pt x="527" y="269"/>
                  </a:cubicBezTo>
                  <a:cubicBezTo>
                    <a:pt x="1028" y="395"/>
                    <a:pt x="1003" y="971"/>
                    <a:pt x="652" y="1247"/>
                  </a:cubicBezTo>
                  <a:cubicBezTo>
                    <a:pt x="476" y="1372"/>
                    <a:pt x="301" y="1472"/>
                    <a:pt x="100" y="1548"/>
                  </a:cubicBezTo>
                  <a:cubicBezTo>
                    <a:pt x="226" y="1548"/>
                    <a:pt x="326" y="1522"/>
                    <a:pt x="451" y="1522"/>
                  </a:cubicBezTo>
                  <a:cubicBezTo>
                    <a:pt x="953" y="1472"/>
                    <a:pt x="2030" y="1322"/>
                    <a:pt x="1504" y="545"/>
                  </a:cubicBezTo>
                  <a:cubicBezTo>
                    <a:pt x="1231" y="167"/>
                    <a:pt x="765" y="0"/>
                    <a:pt x="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99" name="Google Shape;2399;p25"/>
            <p:cNvSpPr/>
            <p:nvPr/>
          </p:nvSpPr>
          <p:spPr>
            <a:xfrm>
              <a:off x="2642649" y="4600071"/>
              <a:ext cx="35977" cy="88247"/>
            </a:xfrm>
            <a:custGeom>
              <a:avLst/>
              <a:gdLst/>
              <a:ahLst/>
              <a:cxnLst/>
              <a:rect l="l" t="t" r="r" b="b"/>
              <a:pathLst>
                <a:path w="828" h="2031" extrusionOk="0">
                  <a:moveTo>
                    <a:pt x="827" y="0"/>
                  </a:moveTo>
                  <a:lnTo>
                    <a:pt x="827" y="0"/>
                  </a:lnTo>
                  <a:cubicBezTo>
                    <a:pt x="602" y="75"/>
                    <a:pt x="376" y="201"/>
                    <a:pt x="226" y="376"/>
                  </a:cubicBezTo>
                  <a:cubicBezTo>
                    <a:pt x="0" y="652"/>
                    <a:pt x="50" y="1003"/>
                    <a:pt x="150" y="1329"/>
                  </a:cubicBezTo>
                  <a:cubicBezTo>
                    <a:pt x="251" y="1579"/>
                    <a:pt x="326" y="1805"/>
                    <a:pt x="426" y="2030"/>
                  </a:cubicBezTo>
                  <a:cubicBezTo>
                    <a:pt x="451" y="1379"/>
                    <a:pt x="526" y="727"/>
                    <a:pt x="777" y="75"/>
                  </a:cubicBezTo>
                  <a:cubicBezTo>
                    <a:pt x="777" y="50"/>
                    <a:pt x="802" y="25"/>
                    <a:pt x="827"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00" name="Google Shape;2400;p25"/>
            <p:cNvSpPr/>
            <p:nvPr/>
          </p:nvSpPr>
          <p:spPr>
            <a:xfrm>
              <a:off x="2606673" y="4502050"/>
              <a:ext cx="221117" cy="91506"/>
            </a:xfrm>
            <a:custGeom>
              <a:avLst/>
              <a:gdLst/>
              <a:ahLst/>
              <a:cxnLst/>
              <a:rect l="l" t="t" r="r" b="b"/>
              <a:pathLst>
                <a:path w="5089" h="2106" extrusionOk="0">
                  <a:moveTo>
                    <a:pt x="1" y="1"/>
                  </a:moveTo>
                  <a:cubicBezTo>
                    <a:pt x="1079" y="377"/>
                    <a:pt x="2081" y="1003"/>
                    <a:pt x="3109" y="1479"/>
                  </a:cubicBezTo>
                  <a:cubicBezTo>
                    <a:pt x="3710" y="1755"/>
                    <a:pt x="4312" y="1981"/>
                    <a:pt x="4963" y="2106"/>
                  </a:cubicBezTo>
                  <a:lnTo>
                    <a:pt x="5089" y="1379"/>
                  </a:lnTo>
                  <a:cubicBezTo>
                    <a:pt x="4562" y="1279"/>
                    <a:pt x="4061" y="1028"/>
                    <a:pt x="3685" y="677"/>
                  </a:cubicBezTo>
                  <a:cubicBezTo>
                    <a:pt x="3660" y="665"/>
                    <a:pt x="3641" y="665"/>
                    <a:pt x="3623" y="665"/>
                  </a:cubicBezTo>
                  <a:cubicBezTo>
                    <a:pt x="3604" y="665"/>
                    <a:pt x="3585" y="665"/>
                    <a:pt x="3560" y="652"/>
                  </a:cubicBezTo>
                  <a:cubicBezTo>
                    <a:pt x="2357" y="627"/>
                    <a:pt x="1179" y="251"/>
                    <a:pt x="1"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01" name="Google Shape;2401;p25"/>
            <p:cNvSpPr/>
            <p:nvPr/>
          </p:nvSpPr>
          <p:spPr>
            <a:xfrm>
              <a:off x="2599069" y="4249437"/>
              <a:ext cx="19639" cy="49012"/>
            </a:xfrm>
            <a:custGeom>
              <a:avLst/>
              <a:gdLst/>
              <a:ahLst/>
              <a:cxnLst/>
              <a:rect l="l" t="t" r="r" b="b"/>
              <a:pathLst>
                <a:path w="452" h="1128" extrusionOk="0">
                  <a:moveTo>
                    <a:pt x="452" y="0"/>
                  </a:moveTo>
                  <a:cubicBezTo>
                    <a:pt x="427" y="0"/>
                    <a:pt x="377" y="0"/>
                    <a:pt x="351" y="25"/>
                  </a:cubicBezTo>
                  <a:cubicBezTo>
                    <a:pt x="326" y="201"/>
                    <a:pt x="276" y="401"/>
                    <a:pt x="201" y="602"/>
                  </a:cubicBezTo>
                  <a:cubicBezTo>
                    <a:pt x="151" y="777"/>
                    <a:pt x="76" y="952"/>
                    <a:pt x="1" y="1128"/>
                  </a:cubicBezTo>
                  <a:cubicBezTo>
                    <a:pt x="151" y="852"/>
                    <a:pt x="276" y="551"/>
                    <a:pt x="377" y="251"/>
                  </a:cubicBezTo>
                  <a:cubicBezTo>
                    <a:pt x="402" y="175"/>
                    <a:pt x="427" y="75"/>
                    <a:pt x="452" y="0"/>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402" name="Google Shape;2402;p25"/>
            <p:cNvSpPr/>
            <p:nvPr/>
          </p:nvSpPr>
          <p:spPr>
            <a:xfrm>
              <a:off x="2609975" y="4617494"/>
              <a:ext cx="44667" cy="113274"/>
            </a:xfrm>
            <a:custGeom>
              <a:avLst/>
              <a:gdLst/>
              <a:ahLst/>
              <a:cxnLst/>
              <a:rect l="l" t="t" r="r" b="b"/>
              <a:pathLst>
                <a:path w="1028" h="2607" extrusionOk="0">
                  <a:moveTo>
                    <a:pt x="426" y="0"/>
                  </a:moveTo>
                  <a:cubicBezTo>
                    <a:pt x="426" y="25"/>
                    <a:pt x="426" y="50"/>
                    <a:pt x="401" y="50"/>
                  </a:cubicBezTo>
                  <a:cubicBezTo>
                    <a:pt x="276" y="176"/>
                    <a:pt x="151" y="301"/>
                    <a:pt x="0" y="401"/>
                  </a:cubicBezTo>
                  <a:cubicBezTo>
                    <a:pt x="276" y="1103"/>
                    <a:pt x="426" y="1855"/>
                    <a:pt x="426" y="2607"/>
                  </a:cubicBezTo>
                  <a:cubicBezTo>
                    <a:pt x="652" y="2582"/>
                    <a:pt x="852" y="2507"/>
                    <a:pt x="1028" y="2356"/>
                  </a:cubicBezTo>
                  <a:cubicBezTo>
                    <a:pt x="953" y="2055"/>
                    <a:pt x="827" y="1780"/>
                    <a:pt x="702" y="1479"/>
                  </a:cubicBezTo>
                  <a:cubicBezTo>
                    <a:pt x="552" y="1153"/>
                    <a:pt x="401" y="802"/>
                    <a:pt x="426" y="426"/>
                  </a:cubicBezTo>
                  <a:cubicBezTo>
                    <a:pt x="426" y="301"/>
                    <a:pt x="451" y="176"/>
                    <a:pt x="501" y="75"/>
                  </a:cubicBezTo>
                  <a:cubicBezTo>
                    <a:pt x="476" y="50"/>
                    <a:pt x="451" y="25"/>
                    <a:pt x="42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03" name="Google Shape;2403;p25"/>
            <p:cNvSpPr/>
            <p:nvPr/>
          </p:nvSpPr>
          <p:spPr>
            <a:xfrm>
              <a:off x="2431355" y="4553233"/>
              <a:ext cx="191701" cy="79166"/>
            </a:xfrm>
            <a:custGeom>
              <a:avLst/>
              <a:gdLst/>
              <a:ahLst/>
              <a:cxnLst/>
              <a:rect l="l" t="t" r="r" b="b"/>
              <a:pathLst>
                <a:path w="4412" h="1822" extrusionOk="0">
                  <a:moveTo>
                    <a:pt x="2081" y="1"/>
                  </a:moveTo>
                  <a:lnTo>
                    <a:pt x="2081" y="1"/>
                  </a:lnTo>
                  <a:cubicBezTo>
                    <a:pt x="2231" y="376"/>
                    <a:pt x="2257" y="752"/>
                    <a:pt x="1906" y="1103"/>
                  </a:cubicBezTo>
                  <a:cubicBezTo>
                    <a:pt x="1632" y="1377"/>
                    <a:pt x="1252" y="1485"/>
                    <a:pt x="859" y="1485"/>
                  </a:cubicBezTo>
                  <a:cubicBezTo>
                    <a:pt x="567" y="1485"/>
                    <a:pt x="268" y="1425"/>
                    <a:pt x="1" y="1329"/>
                  </a:cubicBezTo>
                  <a:lnTo>
                    <a:pt x="1" y="1329"/>
                  </a:lnTo>
                  <a:cubicBezTo>
                    <a:pt x="402" y="1554"/>
                    <a:pt x="828" y="1705"/>
                    <a:pt x="1279" y="1780"/>
                  </a:cubicBezTo>
                  <a:cubicBezTo>
                    <a:pt x="1414" y="1807"/>
                    <a:pt x="1547" y="1821"/>
                    <a:pt x="1677" y="1821"/>
                  </a:cubicBezTo>
                  <a:cubicBezTo>
                    <a:pt x="2152" y="1821"/>
                    <a:pt x="2583" y="1631"/>
                    <a:pt x="2858" y="1178"/>
                  </a:cubicBezTo>
                  <a:cubicBezTo>
                    <a:pt x="2973" y="1013"/>
                    <a:pt x="3159" y="925"/>
                    <a:pt x="3341" y="925"/>
                  </a:cubicBezTo>
                  <a:cubicBezTo>
                    <a:pt x="3516" y="925"/>
                    <a:pt x="3687" y="1006"/>
                    <a:pt x="3785" y="1178"/>
                  </a:cubicBezTo>
                  <a:cubicBezTo>
                    <a:pt x="3886" y="1329"/>
                    <a:pt x="3961" y="1479"/>
                    <a:pt x="4011" y="1630"/>
                  </a:cubicBezTo>
                  <a:cubicBezTo>
                    <a:pt x="4136" y="1554"/>
                    <a:pt x="4237" y="1454"/>
                    <a:pt x="4337" y="1354"/>
                  </a:cubicBezTo>
                  <a:cubicBezTo>
                    <a:pt x="4362" y="1329"/>
                    <a:pt x="4387" y="1329"/>
                    <a:pt x="4412" y="1329"/>
                  </a:cubicBezTo>
                  <a:cubicBezTo>
                    <a:pt x="4086" y="1003"/>
                    <a:pt x="3760" y="727"/>
                    <a:pt x="3359" y="502"/>
                  </a:cubicBezTo>
                  <a:cubicBezTo>
                    <a:pt x="2958" y="276"/>
                    <a:pt x="2532" y="126"/>
                    <a:pt x="208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04" name="Google Shape;2404;p25"/>
            <p:cNvSpPr/>
            <p:nvPr/>
          </p:nvSpPr>
          <p:spPr>
            <a:xfrm>
              <a:off x="2323557" y="4568484"/>
              <a:ext cx="103498" cy="120921"/>
            </a:xfrm>
            <a:custGeom>
              <a:avLst/>
              <a:gdLst/>
              <a:ahLst/>
              <a:cxnLst/>
              <a:rect l="l" t="t" r="r" b="b"/>
              <a:pathLst>
                <a:path w="2382" h="2783" extrusionOk="0">
                  <a:moveTo>
                    <a:pt x="978" y="0"/>
                  </a:moveTo>
                  <a:cubicBezTo>
                    <a:pt x="778" y="126"/>
                    <a:pt x="527" y="226"/>
                    <a:pt x="326" y="326"/>
                  </a:cubicBezTo>
                  <a:cubicBezTo>
                    <a:pt x="201" y="351"/>
                    <a:pt x="101" y="401"/>
                    <a:pt x="1" y="452"/>
                  </a:cubicBezTo>
                  <a:cubicBezTo>
                    <a:pt x="226" y="677"/>
                    <a:pt x="402" y="978"/>
                    <a:pt x="627" y="1228"/>
                  </a:cubicBezTo>
                  <a:cubicBezTo>
                    <a:pt x="878" y="1504"/>
                    <a:pt x="1154" y="1805"/>
                    <a:pt x="1454" y="2056"/>
                  </a:cubicBezTo>
                  <a:cubicBezTo>
                    <a:pt x="1730" y="2306"/>
                    <a:pt x="2056" y="2557"/>
                    <a:pt x="2382" y="2782"/>
                  </a:cubicBezTo>
                  <a:cubicBezTo>
                    <a:pt x="1880" y="2331"/>
                    <a:pt x="1454" y="1855"/>
                    <a:pt x="1028" y="1329"/>
                  </a:cubicBezTo>
                  <a:cubicBezTo>
                    <a:pt x="853" y="1128"/>
                    <a:pt x="828" y="853"/>
                    <a:pt x="1003" y="627"/>
                  </a:cubicBezTo>
                  <a:cubicBezTo>
                    <a:pt x="1078" y="502"/>
                    <a:pt x="1254" y="401"/>
                    <a:pt x="1429" y="401"/>
                  </a:cubicBezTo>
                  <a:cubicBezTo>
                    <a:pt x="1279" y="276"/>
                    <a:pt x="1128" y="151"/>
                    <a:pt x="978"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05" name="Google Shape;2405;p25"/>
            <p:cNvSpPr/>
            <p:nvPr/>
          </p:nvSpPr>
          <p:spPr>
            <a:xfrm>
              <a:off x="2212501" y="4237446"/>
              <a:ext cx="328917" cy="180361"/>
            </a:xfrm>
            <a:custGeom>
              <a:avLst/>
              <a:gdLst/>
              <a:ahLst/>
              <a:cxnLst/>
              <a:rect l="l" t="t" r="r" b="b"/>
              <a:pathLst>
                <a:path w="7570" h="4151" extrusionOk="0">
                  <a:moveTo>
                    <a:pt x="7093" y="0"/>
                  </a:moveTo>
                  <a:cubicBezTo>
                    <a:pt x="6968" y="527"/>
                    <a:pt x="6717" y="1003"/>
                    <a:pt x="6366" y="1404"/>
                  </a:cubicBezTo>
                  <a:cubicBezTo>
                    <a:pt x="5614" y="2281"/>
                    <a:pt x="4487" y="2782"/>
                    <a:pt x="3384" y="3058"/>
                  </a:cubicBezTo>
                  <a:cubicBezTo>
                    <a:pt x="2721" y="3305"/>
                    <a:pt x="2010" y="3428"/>
                    <a:pt x="1304" y="3428"/>
                  </a:cubicBezTo>
                  <a:cubicBezTo>
                    <a:pt x="863" y="3428"/>
                    <a:pt x="424" y="3380"/>
                    <a:pt x="0" y="3284"/>
                  </a:cubicBezTo>
                  <a:lnTo>
                    <a:pt x="0" y="3284"/>
                  </a:lnTo>
                  <a:cubicBezTo>
                    <a:pt x="627" y="3710"/>
                    <a:pt x="1329" y="4035"/>
                    <a:pt x="2080" y="4136"/>
                  </a:cubicBezTo>
                  <a:cubicBezTo>
                    <a:pt x="2184" y="4146"/>
                    <a:pt x="2286" y="4151"/>
                    <a:pt x="2387" y="4151"/>
                  </a:cubicBezTo>
                  <a:cubicBezTo>
                    <a:pt x="3299" y="4151"/>
                    <a:pt x="4151" y="3767"/>
                    <a:pt x="4963" y="3384"/>
                  </a:cubicBezTo>
                  <a:cubicBezTo>
                    <a:pt x="5740" y="3033"/>
                    <a:pt x="6617" y="2657"/>
                    <a:pt x="7118" y="1905"/>
                  </a:cubicBezTo>
                  <a:cubicBezTo>
                    <a:pt x="7469" y="1354"/>
                    <a:pt x="7569" y="502"/>
                    <a:pt x="709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06" name="Google Shape;2406;p25"/>
            <p:cNvSpPr/>
            <p:nvPr/>
          </p:nvSpPr>
          <p:spPr>
            <a:xfrm>
              <a:off x="2334463" y="3931999"/>
              <a:ext cx="275560" cy="389355"/>
            </a:xfrm>
            <a:custGeom>
              <a:avLst/>
              <a:gdLst/>
              <a:ahLst/>
              <a:cxnLst/>
              <a:rect l="l" t="t" r="r" b="b"/>
              <a:pathLst>
                <a:path w="6342" h="8961" extrusionOk="0">
                  <a:moveTo>
                    <a:pt x="385" y="0"/>
                  </a:moveTo>
                  <a:cubicBezTo>
                    <a:pt x="256" y="0"/>
                    <a:pt x="128" y="4"/>
                    <a:pt x="0" y="13"/>
                  </a:cubicBezTo>
                  <a:cubicBezTo>
                    <a:pt x="101" y="38"/>
                    <a:pt x="226" y="63"/>
                    <a:pt x="326" y="88"/>
                  </a:cubicBezTo>
                  <a:cubicBezTo>
                    <a:pt x="1680" y="414"/>
                    <a:pt x="3083" y="1090"/>
                    <a:pt x="3985" y="2168"/>
                  </a:cubicBezTo>
                  <a:cubicBezTo>
                    <a:pt x="4963" y="3346"/>
                    <a:pt x="5213" y="4850"/>
                    <a:pt x="4812" y="6329"/>
                  </a:cubicBezTo>
                  <a:cubicBezTo>
                    <a:pt x="4762" y="6579"/>
                    <a:pt x="4562" y="6705"/>
                    <a:pt x="4336" y="6705"/>
                  </a:cubicBezTo>
                  <a:cubicBezTo>
                    <a:pt x="4336" y="6705"/>
                    <a:pt x="4336" y="6730"/>
                    <a:pt x="4336" y="6730"/>
                  </a:cubicBezTo>
                  <a:cubicBezTo>
                    <a:pt x="4587" y="6905"/>
                    <a:pt x="4762" y="7106"/>
                    <a:pt x="4837" y="7406"/>
                  </a:cubicBezTo>
                  <a:cubicBezTo>
                    <a:pt x="5038" y="7958"/>
                    <a:pt x="4988" y="8459"/>
                    <a:pt x="4787" y="8885"/>
                  </a:cubicBezTo>
                  <a:lnTo>
                    <a:pt x="5389" y="8960"/>
                  </a:lnTo>
                  <a:cubicBezTo>
                    <a:pt x="5765" y="8283"/>
                    <a:pt x="6015" y="7532"/>
                    <a:pt x="6141" y="6755"/>
                  </a:cubicBezTo>
                  <a:cubicBezTo>
                    <a:pt x="6341" y="5226"/>
                    <a:pt x="6015" y="3572"/>
                    <a:pt x="5113" y="2319"/>
                  </a:cubicBezTo>
                  <a:cubicBezTo>
                    <a:pt x="4037" y="821"/>
                    <a:pt x="2195" y="0"/>
                    <a:pt x="385"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07" name="Google Shape;2407;p25"/>
            <p:cNvSpPr/>
            <p:nvPr/>
          </p:nvSpPr>
          <p:spPr>
            <a:xfrm>
              <a:off x="2336635" y="4318000"/>
              <a:ext cx="231980" cy="282251"/>
            </a:xfrm>
            <a:custGeom>
              <a:avLst/>
              <a:gdLst/>
              <a:ahLst/>
              <a:cxnLst/>
              <a:rect l="l" t="t" r="r" b="b"/>
              <a:pathLst>
                <a:path w="5339" h="6496" extrusionOk="0">
                  <a:moveTo>
                    <a:pt x="612" y="2564"/>
                  </a:moveTo>
                  <a:cubicBezTo>
                    <a:pt x="534" y="2578"/>
                    <a:pt x="457" y="2596"/>
                    <a:pt x="383" y="2618"/>
                  </a:cubicBezTo>
                  <a:lnTo>
                    <a:pt x="383" y="2618"/>
                  </a:lnTo>
                  <a:cubicBezTo>
                    <a:pt x="459" y="2602"/>
                    <a:pt x="536" y="2584"/>
                    <a:pt x="612" y="2564"/>
                  </a:cubicBezTo>
                  <a:close/>
                  <a:moveTo>
                    <a:pt x="383" y="2618"/>
                  </a:moveTo>
                  <a:cubicBezTo>
                    <a:pt x="256" y="2645"/>
                    <a:pt x="129" y="2667"/>
                    <a:pt x="0" y="2683"/>
                  </a:cubicBezTo>
                  <a:cubicBezTo>
                    <a:pt x="25" y="2683"/>
                    <a:pt x="25" y="2708"/>
                    <a:pt x="25" y="2758"/>
                  </a:cubicBezTo>
                  <a:cubicBezTo>
                    <a:pt x="139" y="2701"/>
                    <a:pt x="258" y="2654"/>
                    <a:pt x="383" y="2618"/>
                  </a:cubicBezTo>
                  <a:close/>
                  <a:moveTo>
                    <a:pt x="4737" y="1"/>
                  </a:moveTo>
                  <a:cubicBezTo>
                    <a:pt x="4211" y="1054"/>
                    <a:pt x="2757" y="1730"/>
                    <a:pt x="1755" y="2156"/>
                  </a:cubicBezTo>
                  <a:cubicBezTo>
                    <a:pt x="1376" y="2321"/>
                    <a:pt x="998" y="2464"/>
                    <a:pt x="612" y="2564"/>
                  </a:cubicBezTo>
                  <a:lnTo>
                    <a:pt x="612" y="2564"/>
                  </a:lnTo>
                  <a:cubicBezTo>
                    <a:pt x="690" y="2550"/>
                    <a:pt x="770" y="2539"/>
                    <a:pt x="853" y="2532"/>
                  </a:cubicBezTo>
                  <a:cubicBezTo>
                    <a:pt x="871" y="2532"/>
                    <a:pt x="888" y="2531"/>
                    <a:pt x="906" y="2531"/>
                  </a:cubicBezTo>
                  <a:cubicBezTo>
                    <a:pt x="1560" y="2531"/>
                    <a:pt x="2114" y="2974"/>
                    <a:pt x="2406" y="3535"/>
                  </a:cubicBezTo>
                  <a:cubicBezTo>
                    <a:pt x="2732" y="4161"/>
                    <a:pt x="2807" y="4913"/>
                    <a:pt x="2582" y="5565"/>
                  </a:cubicBezTo>
                  <a:cubicBezTo>
                    <a:pt x="2507" y="5816"/>
                    <a:pt x="2356" y="5966"/>
                    <a:pt x="2106" y="5991"/>
                  </a:cubicBezTo>
                  <a:cubicBezTo>
                    <a:pt x="2005" y="6016"/>
                    <a:pt x="1880" y="6041"/>
                    <a:pt x="1780" y="6041"/>
                  </a:cubicBezTo>
                  <a:cubicBezTo>
                    <a:pt x="1680" y="6041"/>
                    <a:pt x="1604" y="6041"/>
                    <a:pt x="1529" y="6016"/>
                  </a:cubicBezTo>
                  <a:lnTo>
                    <a:pt x="1529" y="6016"/>
                  </a:lnTo>
                  <a:cubicBezTo>
                    <a:pt x="1930" y="6317"/>
                    <a:pt x="2432" y="6492"/>
                    <a:pt x="2958" y="6492"/>
                  </a:cubicBezTo>
                  <a:cubicBezTo>
                    <a:pt x="2986" y="6494"/>
                    <a:pt x="3016" y="6495"/>
                    <a:pt x="3046" y="6495"/>
                  </a:cubicBezTo>
                  <a:cubicBezTo>
                    <a:pt x="3395" y="6495"/>
                    <a:pt x="3868" y="6360"/>
                    <a:pt x="3960" y="5991"/>
                  </a:cubicBezTo>
                  <a:cubicBezTo>
                    <a:pt x="4086" y="5515"/>
                    <a:pt x="3534" y="4988"/>
                    <a:pt x="3384" y="4562"/>
                  </a:cubicBezTo>
                  <a:cubicBezTo>
                    <a:pt x="3058" y="3685"/>
                    <a:pt x="3234" y="2708"/>
                    <a:pt x="3810" y="1981"/>
                  </a:cubicBezTo>
                  <a:cubicBezTo>
                    <a:pt x="4311" y="1329"/>
                    <a:pt x="4913" y="803"/>
                    <a:pt x="5339" y="76"/>
                  </a:cubicBezTo>
                  <a:lnTo>
                    <a:pt x="4737" y="1"/>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08" name="Google Shape;2408;p25"/>
            <p:cNvSpPr/>
            <p:nvPr/>
          </p:nvSpPr>
          <p:spPr>
            <a:xfrm>
              <a:off x="2274546" y="4596813"/>
              <a:ext cx="174278" cy="260570"/>
            </a:xfrm>
            <a:custGeom>
              <a:avLst/>
              <a:gdLst/>
              <a:ahLst/>
              <a:cxnLst/>
              <a:rect l="l" t="t" r="r" b="b"/>
              <a:pathLst>
                <a:path w="4011" h="5997" extrusionOk="0">
                  <a:moveTo>
                    <a:pt x="1028" y="0"/>
                  </a:moveTo>
                  <a:cubicBezTo>
                    <a:pt x="1028" y="50"/>
                    <a:pt x="1003" y="100"/>
                    <a:pt x="953" y="100"/>
                  </a:cubicBezTo>
                  <a:cubicBezTo>
                    <a:pt x="803" y="150"/>
                    <a:pt x="778" y="401"/>
                    <a:pt x="728" y="526"/>
                  </a:cubicBezTo>
                  <a:cubicBezTo>
                    <a:pt x="703" y="677"/>
                    <a:pt x="678" y="827"/>
                    <a:pt x="652" y="952"/>
                  </a:cubicBezTo>
                  <a:cubicBezTo>
                    <a:pt x="1179" y="1328"/>
                    <a:pt x="1680" y="1704"/>
                    <a:pt x="2156" y="2105"/>
                  </a:cubicBezTo>
                  <a:cubicBezTo>
                    <a:pt x="2983" y="2832"/>
                    <a:pt x="4011" y="3985"/>
                    <a:pt x="3384" y="5163"/>
                  </a:cubicBezTo>
                  <a:cubicBezTo>
                    <a:pt x="3083" y="5701"/>
                    <a:pt x="2524" y="5906"/>
                    <a:pt x="1944" y="5906"/>
                  </a:cubicBezTo>
                  <a:cubicBezTo>
                    <a:pt x="1848" y="5906"/>
                    <a:pt x="1751" y="5900"/>
                    <a:pt x="1655" y="5890"/>
                  </a:cubicBezTo>
                  <a:cubicBezTo>
                    <a:pt x="1154" y="5840"/>
                    <a:pt x="502" y="5739"/>
                    <a:pt x="126" y="5389"/>
                  </a:cubicBezTo>
                  <a:cubicBezTo>
                    <a:pt x="101" y="5363"/>
                    <a:pt x="76" y="5338"/>
                    <a:pt x="51" y="5288"/>
                  </a:cubicBezTo>
                  <a:lnTo>
                    <a:pt x="51" y="5288"/>
                  </a:lnTo>
                  <a:cubicBezTo>
                    <a:pt x="1" y="5439"/>
                    <a:pt x="26" y="5589"/>
                    <a:pt x="176" y="5689"/>
                  </a:cubicBezTo>
                  <a:cubicBezTo>
                    <a:pt x="352" y="5865"/>
                    <a:pt x="627" y="5915"/>
                    <a:pt x="853" y="5940"/>
                  </a:cubicBezTo>
                  <a:cubicBezTo>
                    <a:pt x="1124" y="5980"/>
                    <a:pt x="1398" y="5996"/>
                    <a:pt x="1674" y="5996"/>
                  </a:cubicBezTo>
                  <a:cubicBezTo>
                    <a:pt x="2087" y="5996"/>
                    <a:pt x="2502" y="5960"/>
                    <a:pt x="2908" y="5915"/>
                  </a:cubicBezTo>
                  <a:cubicBezTo>
                    <a:pt x="3184" y="5890"/>
                    <a:pt x="3510" y="5865"/>
                    <a:pt x="3710" y="5689"/>
                  </a:cubicBezTo>
                  <a:cubicBezTo>
                    <a:pt x="3986" y="5464"/>
                    <a:pt x="3911" y="5063"/>
                    <a:pt x="3886" y="4762"/>
                  </a:cubicBezTo>
                  <a:cubicBezTo>
                    <a:pt x="3861" y="4085"/>
                    <a:pt x="3835" y="3409"/>
                    <a:pt x="3886" y="2707"/>
                  </a:cubicBezTo>
                  <a:cubicBezTo>
                    <a:pt x="3334" y="2406"/>
                    <a:pt x="2833" y="2030"/>
                    <a:pt x="2357" y="1604"/>
                  </a:cubicBezTo>
                  <a:cubicBezTo>
                    <a:pt x="2056" y="1328"/>
                    <a:pt x="1755" y="1003"/>
                    <a:pt x="1505" y="677"/>
                  </a:cubicBezTo>
                  <a:cubicBezTo>
                    <a:pt x="1329" y="476"/>
                    <a:pt x="1154" y="251"/>
                    <a:pt x="1028"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09" name="Google Shape;2409;p25"/>
            <p:cNvSpPr/>
            <p:nvPr/>
          </p:nvSpPr>
          <p:spPr>
            <a:xfrm>
              <a:off x="2256037" y="4518387"/>
              <a:ext cx="102412" cy="69824"/>
            </a:xfrm>
            <a:custGeom>
              <a:avLst/>
              <a:gdLst/>
              <a:ahLst/>
              <a:cxnLst/>
              <a:rect l="l" t="t" r="r" b="b"/>
              <a:pathLst>
                <a:path w="2357" h="1607" extrusionOk="0">
                  <a:moveTo>
                    <a:pt x="1680" y="1"/>
                  </a:moveTo>
                  <a:cubicBezTo>
                    <a:pt x="1680" y="527"/>
                    <a:pt x="1479" y="1053"/>
                    <a:pt x="1028" y="1329"/>
                  </a:cubicBezTo>
                  <a:cubicBezTo>
                    <a:pt x="828" y="1437"/>
                    <a:pt x="609" y="1488"/>
                    <a:pt x="394" y="1488"/>
                  </a:cubicBezTo>
                  <a:cubicBezTo>
                    <a:pt x="259" y="1488"/>
                    <a:pt x="126" y="1468"/>
                    <a:pt x="1" y="1429"/>
                  </a:cubicBezTo>
                  <a:lnTo>
                    <a:pt x="1" y="1429"/>
                  </a:lnTo>
                  <a:cubicBezTo>
                    <a:pt x="51" y="1504"/>
                    <a:pt x="151" y="1554"/>
                    <a:pt x="251" y="1579"/>
                  </a:cubicBezTo>
                  <a:cubicBezTo>
                    <a:pt x="314" y="1598"/>
                    <a:pt x="377" y="1606"/>
                    <a:pt x="439" y="1606"/>
                  </a:cubicBezTo>
                  <a:cubicBezTo>
                    <a:pt x="626" y="1606"/>
                    <a:pt x="809" y="1536"/>
                    <a:pt x="978" y="1479"/>
                  </a:cubicBezTo>
                  <a:cubicBezTo>
                    <a:pt x="1254" y="1379"/>
                    <a:pt x="1505" y="1254"/>
                    <a:pt x="1780" y="1153"/>
                  </a:cubicBezTo>
                  <a:cubicBezTo>
                    <a:pt x="1956" y="1078"/>
                    <a:pt x="2156" y="1003"/>
                    <a:pt x="2357" y="953"/>
                  </a:cubicBezTo>
                  <a:cubicBezTo>
                    <a:pt x="2256" y="803"/>
                    <a:pt x="2156" y="677"/>
                    <a:pt x="2081" y="527"/>
                  </a:cubicBezTo>
                  <a:cubicBezTo>
                    <a:pt x="1931" y="376"/>
                    <a:pt x="1805" y="201"/>
                    <a:pt x="1680"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410" name="Google Shape;2410;p25"/>
            <p:cNvSpPr/>
            <p:nvPr/>
          </p:nvSpPr>
          <p:spPr>
            <a:xfrm>
              <a:off x="2164576" y="4164495"/>
              <a:ext cx="61047" cy="62090"/>
            </a:xfrm>
            <a:custGeom>
              <a:avLst/>
              <a:gdLst/>
              <a:ahLst/>
              <a:cxnLst/>
              <a:rect l="l" t="t" r="r" b="b"/>
              <a:pathLst>
                <a:path w="1405" h="1429" extrusionOk="0">
                  <a:moveTo>
                    <a:pt x="702" y="0"/>
                  </a:moveTo>
                  <a:cubicBezTo>
                    <a:pt x="276" y="0"/>
                    <a:pt x="1" y="351"/>
                    <a:pt x="1" y="727"/>
                  </a:cubicBezTo>
                  <a:cubicBezTo>
                    <a:pt x="1" y="1103"/>
                    <a:pt x="301" y="1429"/>
                    <a:pt x="702" y="1429"/>
                  </a:cubicBezTo>
                  <a:cubicBezTo>
                    <a:pt x="1078" y="1429"/>
                    <a:pt x="1379" y="1178"/>
                    <a:pt x="1404" y="752"/>
                  </a:cubicBezTo>
                  <a:cubicBezTo>
                    <a:pt x="1404" y="326"/>
                    <a:pt x="1103" y="0"/>
                    <a:pt x="70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11" name="Google Shape;2411;p25"/>
            <p:cNvSpPr/>
            <p:nvPr/>
          </p:nvSpPr>
          <p:spPr>
            <a:xfrm>
              <a:off x="2409587" y="4164495"/>
              <a:ext cx="61047" cy="62090"/>
            </a:xfrm>
            <a:custGeom>
              <a:avLst/>
              <a:gdLst/>
              <a:ahLst/>
              <a:cxnLst/>
              <a:rect l="l" t="t" r="r" b="b"/>
              <a:pathLst>
                <a:path w="1405" h="1429" extrusionOk="0">
                  <a:moveTo>
                    <a:pt x="702" y="0"/>
                  </a:moveTo>
                  <a:cubicBezTo>
                    <a:pt x="301" y="0"/>
                    <a:pt x="1" y="326"/>
                    <a:pt x="26" y="752"/>
                  </a:cubicBezTo>
                  <a:cubicBezTo>
                    <a:pt x="26" y="1178"/>
                    <a:pt x="326" y="1429"/>
                    <a:pt x="702" y="1429"/>
                  </a:cubicBezTo>
                  <a:cubicBezTo>
                    <a:pt x="1128" y="1429"/>
                    <a:pt x="1404" y="1103"/>
                    <a:pt x="1404" y="727"/>
                  </a:cubicBezTo>
                  <a:cubicBezTo>
                    <a:pt x="1404" y="351"/>
                    <a:pt x="1128" y="0"/>
                    <a:pt x="70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12" name="Google Shape;2412;p25"/>
            <p:cNvSpPr/>
            <p:nvPr/>
          </p:nvSpPr>
          <p:spPr>
            <a:xfrm>
              <a:off x="2136247" y="4246048"/>
              <a:ext cx="71953" cy="25201"/>
            </a:xfrm>
            <a:custGeom>
              <a:avLst/>
              <a:gdLst/>
              <a:ahLst/>
              <a:cxnLst/>
              <a:rect l="l" t="t" r="r" b="b"/>
              <a:pathLst>
                <a:path w="1656" h="580" extrusionOk="0">
                  <a:moveTo>
                    <a:pt x="856" y="0"/>
                  </a:moveTo>
                  <a:cubicBezTo>
                    <a:pt x="822" y="0"/>
                    <a:pt x="788" y="1"/>
                    <a:pt x="753" y="3"/>
                  </a:cubicBezTo>
                  <a:cubicBezTo>
                    <a:pt x="327" y="28"/>
                    <a:pt x="1" y="153"/>
                    <a:pt x="26" y="329"/>
                  </a:cubicBezTo>
                  <a:cubicBezTo>
                    <a:pt x="51" y="504"/>
                    <a:pt x="527" y="579"/>
                    <a:pt x="828" y="579"/>
                  </a:cubicBezTo>
                  <a:cubicBezTo>
                    <a:pt x="1154" y="579"/>
                    <a:pt x="1655" y="479"/>
                    <a:pt x="1605" y="304"/>
                  </a:cubicBezTo>
                  <a:cubicBezTo>
                    <a:pt x="1558" y="141"/>
                    <a:pt x="1276" y="0"/>
                    <a:pt x="85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413" name="Google Shape;2413;p25"/>
            <p:cNvSpPr/>
            <p:nvPr/>
          </p:nvSpPr>
          <p:spPr>
            <a:xfrm>
              <a:off x="2428096" y="4246048"/>
              <a:ext cx="71910" cy="25201"/>
            </a:xfrm>
            <a:custGeom>
              <a:avLst/>
              <a:gdLst/>
              <a:ahLst/>
              <a:cxnLst/>
              <a:rect l="l" t="t" r="r" b="b"/>
              <a:pathLst>
                <a:path w="1655" h="580" extrusionOk="0">
                  <a:moveTo>
                    <a:pt x="876" y="0"/>
                  </a:moveTo>
                  <a:cubicBezTo>
                    <a:pt x="844" y="0"/>
                    <a:pt x="811" y="1"/>
                    <a:pt x="778" y="3"/>
                  </a:cubicBezTo>
                  <a:cubicBezTo>
                    <a:pt x="327" y="28"/>
                    <a:pt x="1" y="153"/>
                    <a:pt x="26" y="329"/>
                  </a:cubicBezTo>
                  <a:cubicBezTo>
                    <a:pt x="51" y="504"/>
                    <a:pt x="527" y="579"/>
                    <a:pt x="828" y="579"/>
                  </a:cubicBezTo>
                  <a:cubicBezTo>
                    <a:pt x="1154" y="579"/>
                    <a:pt x="1655" y="479"/>
                    <a:pt x="1605" y="304"/>
                  </a:cubicBezTo>
                  <a:cubicBezTo>
                    <a:pt x="1582" y="141"/>
                    <a:pt x="1279" y="0"/>
                    <a:pt x="87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414" name="Google Shape;2414;p25"/>
            <p:cNvSpPr/>
            <p:nvPr/>
          </p:nvSpPr>
          <p:spPr>
            <a:xfrm>
              <a:off x="2259296" y="4174835"/>
              <a:ext cx="115273" cy="49707"/>
            </a:xfrm>
            <a:custGeom>
              <a:avLst/>
              <a:gdLst/>
              <a:ahLst/>
              <a:cxnLst/>
              <a:rect l="l" t="t" r="r" b="b"/>
              <a:pathLst>
                <a:path w="2653" h="1144" extrusionOk="0">
                  <a:moveTo>
                    <a:pt x="532" y="1"/>
                  </a:moveTo>
                  <a:cubicBezTo>
                    <a:pt x="368" y="1"/>
                    <a:pt x="227" y="46"/>
                    <a:pt x="151" y="188"/>
                  </a:cubicBezTo>
                  <a:cubicBezTo>
                    <a:pt x="1" y="514"/>
                    <a:pt x="427" y="1090"/>
                    <a:pt x="1304" y="1141"/>
                  </a:cubicBezTo>
                  <a:cubicBezTo>
                    <a:pt x="1341" y="1143"/>
                    <a:pt x="1377" y="1144"/>
                    <a:pt x="1412" y="1144"/>
                  </a:cubicBezTo>
                  <a:cubicBezTo>
                    <a:pt x="2198" y="1144"/>
                    <a:pt x="2652" y="624"/>
                    <a:pt x="2532" y="288"/>
                  </a:cubicBezTo>
                  <a:cubicBezTo>
                    <a:pt x="2464" y="118"/>
                    <a:pt x="2287" y="71"/>
                    <a:pt x="2081" y="71"/>
                  </a:cubicBezTo>
                  <a:cubicBezTo>
                    <a:pt x="1834" y="71"/>
                    <a:pt x="1546" y="138"/>
                    <a:pt x="1354" y="138"/>
                  </a:cubicBezTo>
                  <a:cubicBezTo>
                    <a:pt x="1136" y="122"/>
                    <a:pt x="802" y="1"/>
                    <a:pt x="5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15" name="Google Shape;2415;p25"/>
            <p:cNvSpPr/>
            <p:nvPr/>
          </p:nvSpPr>
          <p:spPr>
            <a:xfrm>
              <a:off x="2282193" y="4203686"/>
              <a:ext cx="68651" cy="20943"/>
            </a:xfrm>
            <a:custGeom>
              <a:avLst/>
              <a:gdLst/>
              <a:ahLst/>
              <a:cxnLst/>
              <a:rect l="l" t="t" r="r" b="b"/>
              <a:pathLst>
                <a:path w="1580" h="482" extrusionOk="0">
                  <a:moveTo>
                    <a:pt x="802" y="0"/>
                  </a:moveTo>
                  <a:cubicBezTo>
                    <a:pt x="451" y="0"/>
                    <a:pt x="176" y="101"/>
                    <a:pt x="0" y="251"/>
                  </a:cubicBezTo>
                  <a:cubicBezTo>
                    <a:pt x="201" y="376"/>
                    <a:pt x="451" y="452"/>
                    <a:pt x="777" y="477"/>
                  </a:cubicBezTo>
                  <a:cubicBezTo>
                    <a:pt x="820" y="480"/>
                    <a:pt x="862" y="481"/>
                    <a:pt x="902" y="481"/>
                  </a:cubicBezTo>
                  <a:cubicBezTo>
                    <a:pt x="1169" y="481"/>
                    <a:pt x="1383" y="413"/>
                    <a:pt x="1579" y="326"/>
                  </a:cubicBezTo>
                  <a:cubicBezTo>
                    <a:pt x="1404" y="151"/>
                    <a:pt x="1128" y="25"/>
                    <a:pt x="802"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416" name="Google Shape;2416;p25"/>
          <p:cNvGrpSpPr/>
          <p:nvPr/>
        </p:nvGrpSpPr>
        <p:grpSpPr>
          <a:xfrm>
            <a:off x="11890083" y="-898387"/>
            <a:ext cx="1554457" cy="1205566"/>
            <a:chOff x="2091625" y="2316607"/>
            <a:chExt cx="1078125" cy="902457"/>
          </a:xfrm>
        </p:grpSpPr>
        <p:sp>
          <p:nvSpPr>
            <p:cNvPr id="2417" name="Google Shape;2417;p25"/>
            <p:cNvSpPr/>
            <p:nvPr/>
          </p:nvSpPr>
          <p:spPr>
            <a:xfrm>
              <a:off x="2091625" y="2316607"/>
              <a:ext cx="1078125" cy="902457"/>
            </a:xfrm>
            <a:custGeom>
              <a:avLst/>
              <a:gdLst/>
              <a:ahLst/>
              <a:cxnLst/>
              <a:rect l="l" t="t" r="r" b="b"/>
              <a:pathLst>
                <a:path w="24813" h="20770" extrusionOk="0">
                  <a:moveTo>
                    <a:pt x="9350" y="301"/>
                  </a:moveTo>
                  <a:cubicBezTo>
                    <a:pt x="10180" y="301"/>
                    <a:pt x="11092" y="707"/>
                    <a:pt x="11805" y="926"/>
                  </a:cubicBezTo>
                  <a:cubicBezTo>
                    <a:pt x="12732" y="1227"/>
                    <a:pt x="13835" y="1628"/>
                    <a:pt x="14136" y="2630"/>
                  </a:cubicBezTo>
                  <a:cubicBezTo>
                    <a:pt x="14186" y="2806"/>
                    <a:pt x="14211" y="2981"/>
                    <a:pt x="14211" y="3131"/>
                  </a:cubicBezTo>
                  <a:cubicBezTo>
                    <a:pt x="13534" y="2179"/>
                    <a:pt x="12381" y="1502"/>
                    <a:pt x="11279" y="1126"/>
                  </a:cubicBezTo>
                  <a:cubicBezTo>
                    <a:pt x="10702" y="951"/>
                    <a:pt x="10076" y="826"/>
                    <a:pt x="9449" y="801"/>
                  </a:cubicBezTo>
                  <a:cubicBezTo>
                    <a:pt x="8973" y="801"/>
                    <a:pt x="8396" y="826"/>
                    <a:pt x="7920" y="1001"/>
                  </a:cubicBezTo>
                  <a:cubicBezTo>
                    <a:pt x="8045" y="801"/>
                    <a:pt x="8221" y="625"/>
                    <a:pt x="8472" y="500"/>
                  </a:cubicBezTo>
                  <a:cubicBezTo>
                    <a:pt x="8743" y="357"/>
                    <a:pt x="9041" y="301"/>
                    <a:pt x="9350" y="301"/>
                  </a:cubicBezTo>
                  <a:close/>
                  <a:moveTo>
                    <a:pt x="9208" y="1048"/>
                  </a:moveTo>
                  <a:cubicBezTo>
                    <a:pt x="9255" y="1048"/>
                    <a:pt x="9302" y="1049"/>
                    <a:pt x="9349" y="1051"/>
                  </a:cubicBezTo>
                  <a:cubicBezTo>
                    <a:pt x="9975" y="1076"/>
                    <a:pt x="10577" y="1177"/>
                    <a:pt x="11178" y="1377"/>
                  </a:cubicBezTo>
                  <a:cubicBezTo>
                    <a:pt x="11755" y="1552"/>
                    <a:pt x="12306" y="1828"/>
                    <a:pt x="12807" y="2179"/>
                  </a:cubicBezTo>
                  <a:cubicBezTo>
                    <a:pt x="13334" y="2555"/>
                    <a:pt x="13710" y="3006"/>
                    <a:pt x="14136" y="3457"/>
                  </a:cubicBezTo>
                  <a:cubicBezTo>
                    <a:pt x="14161" y="3482"/>
                    <a:pt x="14186" y="3507"/>
                    <a:pt x="14211" y="3507"/>
                  </a:cubicBezTo>
                  <a:cubicBezTo>
                    <a:pt x="14086" y="4385"/>
                    <a:pt x="13434" y="5187"/>
                    <a:pt x="12883" y="5863"/>
                  </a:cubicBezTo>
                  <a:cubicBezTo>
                    <a:pt x="12582" y="5613"/>
                    <a:pt x="12306" y="5412"/>
                    <a:pt x="12005" y="5187"/>
                  </a:cubicBezTo>
                  <a:cubicBezTo>
                    <a:pt x="12005" y="5162"/>
                    <a:pt x="12030" y="5136"/>
                    <a:pt x="12030" y="5111"/>
                  </a:cubicBezTo>
                  <a:cubicBezTo>
                    <a:pt x="12081" y="5011"/>
                    <a:pt x="12131" y="4936"/>
                    <a:pt x="12156" y="4836"/>
                  </a:cubicBezTo>
                  <a:cubicBezTo>
                    <a:pt x="12256" y="4660"/>
                    <a:pt x="12356" y="4485"/>
                    <a:pt x="12457" y="4334"/>
                  </a:cubicBezTo>
                  <a:cubicBezTo>
                    <a:pt x="12510" y="4264"/>
                    <a:pt x="12450" y="4193"/>
                    <a:pt x="12393" y="4193"/>
                  </a:cubicBezTo>
                  <a:cubicBezTo>
                    <a:pt x="12369" y="4193"/>
                    <a:pt x="12346" y="4205"/>
                    <a:pt x="12331" y="4234"/>
                  </a:cubicBezTo>
                  <a:cubicBezTo>
                    <a:pt x="12181" y="4385"/>
                    <a:pt x="12056" y="4535"/>
                    <a:pt x="11955" y="4710"/>
                  </a:cubicBezTo>
                  <a:cubicBezTo>
                    <a:pt x="11905" y="4786"/>
                    <a:pt x="11830" y="4886"/>
                    <a:pt x="11805" y="4961"/>
                  </a:cubicBezTo>
                  <a:cubicBezTo>
                    <a:pt x="11780" y="4986"/>
                    <a:pt x="11780" y="5011"/>
                    <a:pt x="11780" y="5036"/>
                  </a:cubicBezTo>
                  <a:cubicBezTo>
                    <a:pt x="11379" y="4760"/>
                    <a:pt x="10953" y="4535"/>
                    <a:pt x="10552" y="4309"/>
                  </a:cubicBezTo>
                  <a:cubicBezTo>
                    <a:pt x="10552" y="4309"/>
                    <a:pt x="10552" y="4284"/>
                    <a:pt x="10552" y="4259"/>
                  </a:cubicBezTo>
                  <a:cubicBezTo>
                    <a:pt x="10577" y="4184"/>
                    <a:pt x="10577" y="4109"/>
                    <a:pt x="10602" y="4034"/>
                  </a:cubicBezTo>
                  <a:cubicBezTo>
                    <a:pt x="10652" y="3858"/>
                    <a:pt x="10702" y="3708"/>
                    <a:pt x="10727" y="3532"/>
                  </a:cubicBezTo>
                  <a:cubicBezTo>
                    <a:pt x="10827" y="3207"/>
                    <a:pt x="10953" y="2881"/>
                    <a:pt x="11053" y="2555"/>
                  </a:cubicBezTo>
                  <a:cubicBezTo>
                    <a:pt x="11070" y="2488"/>
                    <a:pt x="11020" y="2455"/>
                    <a:pt x="10969" y="2455"/>
                  </a:cubicBezTo>
                  <a:cubicBezTo>
                    <a:pt x="10944" y="2455"/>
                    <a:pt x="10919" y="2463"/>
                    <a:pt x="10903" y="2480"/>
                  </a:cubicBezTo>
                  <a:cubicBezTo>
                    <a:pt x="10702" y="2781"/>
                    <a:pt x="10552" y="3106"/>
                    <a:pt x="10426" y="3432"/>
                  </a:cubicBezTo>
                  <a:cubicBezTo>
                    <a:pt x="10376" y="3608"/>
                    <a:pt x="10326" y="3758"/>
                    <a:pt x="10276" y="3933"/>
                  </a:cubicBezTo>
                  <a:cubicBezTo>
                    <a:pt x="10251" y="4009"/>
                    <a:pt x="10251" y="4109"/>
                    <a:pt x="10226" y="4184"/>
                  </a:cubicBezTo>
                  <a:cubicBezTo>
                    <a:pt x="9875" y="4034"/>
                    <a:pt x="9524" y="3908"/>
                    <a:pt x="9148" y="3808"/>
                  </a:cubicBezTo>
                  <a:cubicBezTo>
                    <a:pt x="9123" y="3532"/>
                    <a:pt x="9148" y="3232"/>
                    <a:pt x="9248" y="2981"/>
                  </a:cubicBezTo>
                  <a:cubicBezTo>
                    <a:pt x="9285" y="2927"/>
                    <a:pt x="9243" y="2886"/>
                    <a:pt x="9198" y="2886"/>
                  </a:cubicBezTo>
                  <a:cubicBezTo>
                    <a:pt x="9180" y="2886"/>
                    <a:pt x="9162" y="2892"/>
                    <a:pt x="9148" y="2906"/>
                  </a:cubicBezTo>
                  <a:cubicBezTo>
                    <a:pt x="9048" y="3081"/>
                    <a:pt x="8973" y="3232"/>
                    <a:pt x="8948" y="3407"/>
                  </a:cubicBezTo>
                  <a:cubicBezTo>
                    <a:pt x="8923" y="3532"/>
                    <a:pt x="8898" y="3633"/>
                    <a:pt x="8898" y="3733"/>
                  </a:cubicBezTo>
                  <a:cubicBezTo>
                    <a:pt x="8547" y="3658"/>
                    <a:pt x="8171" y="3583"/>
                    <a:pt x="7795" y="3557"/>
                  </a:cubicBezTo>
                  <a:cubicBezTo>
                    <a:pt x="7569" y="2806"/>
                    <a:pt x="7444" y="1878"/>
                    <a:pt x="7795" y="1202"/>
                  </a:cubicBezTo>
                  <a:cubicBezTo>
                    <a:pt x="8274" y="1156"/>
                    <a:pt x="8733" y="1048"/>
                    <a:pt x="9208" y="1048"/>
                  </a:cubicBezTo>
                  <a:close/>
                  <a:moveTo>
                    <a:pt x="12256" y="9798"/>
                  </a:moveTo>
                  <a:cubicBezTo>
                    <a:pt x="12256" y="9923"/>
                    <a:pt x="12281" y="10024"/>
                    <a:pt x="12306" y="10124"/>
                  </a:cubicBezTo>
                  <a:cubicBezTo>
                    <a:pt x="12306" y="10249"/>
                    <a:pt x="12306" y="10375"/>
                    <a:pt x="12331" y="10500"/>
                  </a:cubicBezTo>
                  <a:cubicBezTo>
                    <a:pt x="12331" y="10751"/>
                    <a:pt x="12306" y="11026"/>
                    <a:pt x="12256" y="11302"/>
                  </a:cubicBezTo>
                  <a:cubicBezTo>
                    <a:pt x="12181" y="11778"/>
                    <a:pt x="12005" y="12229"/>
                    <a:pt x="11780" y="12655"/>
                  </a:cubicBezTo>
                  <a:cubicBezTo>
                    <a:pt x="11730" y="12630"/>
                    <a:pt x="11680" y="12630"/>
                    <a:pt x="11654" y="12605"/>
                  </a:cubicBezTo>
                  <a:cubicBezTo>
                    <a:pt x="11253" y="12455"/>
                    <a:pt x="10878" y="12179"/>
                    <a:pt x="10552" y="11903"/>
                  </a:cubicBezTo>
                  <a:cubicBezTo>
                    <a:pt x="10552" y="11903"/>
                    <a:pt x="10527" y="11878"/>
                    <a:pt x="10502" y="11878"/>
                  </a:cubicBezTo>
                  <a:cubicBezTo>
                    <a:pt x="10527" y="11778"/>
                    <a:pt x="10552" y="11703"/>
                    <a:pt x="10552" y="11603"/>
                  </a:cubicBezTo>
                  <a:cubicBezTo>
                    <a:pt x="10627" y="11678"/>
                    <a:pt x="10702" y="11753"/>
                    <a:pt x="10802" y="11803"/>
                  </a:cubicBezTo>
                  <a:cubicBezTo>
                    <a:pt x="10852" y="11853"/>
                    <a:pt x="10903" y="11878"/>
                    <a:pt x="10978" y="11928"/>
                  </a:cubicBezTo>
                  <a:cubicBezTo>
                    <a:pt x="11003" y="11928"/>
                    <a:pt x="11003" y="11954"/>
                    <a:pt x="11028" y="11954"/>
                  </a:cubicBezTo>
                  <a:lnTo>
                    <a:pt x="11053" y="11954"/>
                  </a:lnTo>
                  <a:cubicBezTo>
                    <a:pt x="11053" y="11954"/>
                    <a:pt x="11078" y="11979"/>
                    <a:pt x="11078" y="11979"/>
                  </a:cubicBezTo>
                  <a:lnTo>
                    <a:pt x="11153" y="11979"/>
                  </a:lnTo>
                  <a:cubicBezTo>
                    <a:pt x="11178" y="12004"/>
                    <a:pt x="11178" y="12004"/>
                    <a:pt x="11203" y="12004"/>
                  </a:cubicBezTo>
                  <a:cubicBezTo>
                    <a:pt x="11228" y="12004"/>
                    <a:pt x="11279" y="11979"/>
                    <a:pt x="11279" y="11954"/>
                  </a:cubicBezTo>
                  <a:cubicBezTo>
                    <a:pt x="11304" y="11928"/>
                    <a:pt x="11279" y="11878"/>
                    <a:pt x="11253" y="11878"/>
                  </a:cubicBezTo>
                  <a:cubicBezTo>
                    <a:pt x="11253" y="11853"/>
                    <a:pt x="11228" y="11853"/>
                    <a:pt x="11228" y="11853"/>
                  </a:cubicBezTo>
                  <a:cubicBezTo>
                    <a:pt x="11203" y="11828"/>
                    <a:pt x="11203" y="11803"/>
                    <a:pt x="11178" y="11803"/>
                  </a:cubicBezTo>
                  <a:cubicBezTo>
                    <a:pt x="11128" y="11778"/>
                    <a:pt x="11128" y="11753"/>
                    <a:pt x="11078" y="11728"/>
                  </a:cubicBezTo>
                  <a:cubicBezTo>
                    <a:pt x="11078" y="11728"/>
                    <a:pt x="11053" y="11703"/>
                    <a:pt x="11053" y="11703"/>
                  </a:cubicBezTo>
                  <a:cubicBezTo>
                    <a:pt x="11028" y="11703"/>
                    <a:pt x="11028" y="11703"/>
                    <a:pt x="11028" y="11678"/>
                  </a:cubicBezTo>
                  <a:cubicBezTo>
                    <a:pt x="11003" y="11678"/>
                    <a:pt x="10978" y="11653"/>
                    <a:pt x="10978" y="11653"/>
                  </a:cubicBezTo>
                  <a:lnTo>
                    <a:pt x="10953" y="11653"/>
                  </a:lnTo>
                  <a:cubicBezTo>
                    <a:pt x="10953" y="11653"/>
                    <a:pt x="10953" y="11628"/>
                    <a:pt x="10953" y="11628"/>
                  </a:cubicBezTo>
                  <a:lnTo>
                    <a:pt x="10928" y="11628"/>
                  </a:lnTo>
                  <a:cubicBezTo>
                    <a:pt x="10827" y="11527"/>
                    <a:pt x="10727" y="11427"/>
                    <a:pt x="10627" y="11327"/>
                  </a:cubicBezTo>
                  <a:cubicBezTo>
                    <a:pt x="10627" y="11302"/>
                    <a:pt x="10602" y="11302"/>
                    <a:pt x="10602" y="11302"/>
                  </a:cubicBezTo>
                  <a:cubicBezTo>
                    <a:pt x="10602" y="11277"/>
                    <a:pt x="10602" y="11252"/>
                    <a:pt x="10602" y="11227"/>
                  </a:cubicBezTo>
                  <a:cubicBezTo>
                    <a:pt x="10827" y="11302"/>
                    <a:pt x="11028" y="11352"/>
                    <a:pt x="11253" y="11352"/>
                  </a:cubicBezTo>
                  <a:cubicBezTo>
                    <a:pt x="11354" y="11377"/>
                    <a:pt x="11479" y="11377"/>
                    <a:pt x="11579" y="11377"/>
                  </a:cubicBezTo>
                  <a:cubicBezTo>
                    <a:pt x="11680" y="11352"/>
                    <a:pt x="11805" y="11327"/>
                    <a:pt x="11905" y="11327"/>
                  </a:cubicBezTo>
                  <a:cubicBezTo>
                    <a:pt x="11980" y="11302"/>
                    <a:pt x="11955" y="11177"/>
                    <a:pt x="11880" y="11177"/>
                  </a:cubicBezTo>
                  <a:cubicBezTo>
                    <a:pt x="11780" y="11177"/>
                    <a:pt x="11680" y="11152"/>
                    <a:pt x="11579" y="11152"/>
                  </a:cubicBezTo>
                  <a:cubicBezTo>
                    <a:pt x="11479" y="11126"/>
                    <a:pt x="11379" y="11126"/>
                    <a:pt x="11279" y="11101"/>
                  </a:cubicBezTo>
                  <a:cubicBezTo>
                    <a:pt x="11078" y="11051"/>
                    <a:pt x="10878" y="11001"/>
                    <a:pt x="10677" y="10926"/>
                  </a:cubicBezTo>
                  <a:lnTo>
                    <a:pt x="10627" y="10926"/>
                  </a:lnTo>
                  <a:cubicBezTo>
                    <a:pt x="10627" y="10926"/>
                    <a:pt x="10627" y="10901"/>
                    <a:pt x="10627" y="10876"/>
                  </a:cubicBezTo>
                  <a:cubicBezTo>
                    <a:pt x="10752" y="10876"/>
                    <a:pt x="10852" y="10876"/>
                    <a:pt x="10953" y="10851"/>
                  </a:cubicBezTo>
                  <a:cubicBezTo>
                    <a:pt x="11028" y="10851"/>
                    <a:pt x="11078" y="10826"/>
                    <a:pt x="11153" y="10801"/>
                  </a:cubicBezTo>
                  <a:cubicBezTo>
                    <a:pt x="11178" y="10801"/>
                    <a:pt x="11203" y="10776"/>
                    <a:pt x="11253" y="10751"/>
                  </a:cubicBezTo>
                  <a:cubicBezTo>
                    <a:pt x="11279" y="10751"/>
                    <a:pt x="11304" y="10725"/>
                    <a:pt x="11329" y="10700"/>
                  </a:cubicBezTo>
                  <a:cubicBezTo>
                    <a:pt x="11396" y="10678"/>
                    <a:pt x="11363" y="10596"/>
                    <a:pt x="11302" y="10596"/>
                  </a:cubicBezTo>
                  <a:cubicBezTo>
                    <a:pt x="11295" y="10596"/>
                    <a:pt x="11287" y="10597"/>
                    <a:pt x="11279" y="10600"/>
                  </a:cubicBezTo>
                  <a:lnTo>
                    <a:pt x="11178" y="10600"/>
                  </a:lnTo>
                  <a:cubicBezTo>
                    <a:pt x="11153" y="10600"/>
                    <a:pt x="11128" y="10625"/>
                    <a:pt x="11103" y="10625"/>
                  </a:cubicBezTo>
                  <a:lnTo>
                    <a:pt x="10652" y="10625"/>
                  </a:lnTo>
                  <a:cubicBezTo>
                    <a:pt x="10652" y="10500"/>
                    <a:pt x="10652" y="10400"/>
                    <a:pt x="10627" y="10274"/>
                  </a:cubicBezTo>
                  <a:cubicBezTo>
                    <a:pt x="10652" y="10274"/>
                    <a:pt x="10652" y="10299"/>
                    <a:pt x="10652" y="10299"/>
                  </a:cubicBezTo>
                  <a:cubicBezTo>
                    <a:pt x="10827" y="10274"/>
                    <a:pt x="11003" y="10149"/>
                    <a:pt x="11178" y="10074"/>
                  </a:cubicBezTo>
                  <a:cubicBezTo>
                    <a:pt x="11354" y="9999"/>
                    <a:pt x="11529" y="9948"/>
                    <a:pt x="11730" y="9898"/>
                  </a:cubicBezTo>
                  <a:cubicBezTo>
                    <a:pt x="11905" y="9848"/>
                    <a:pt x="12081" y="9823"/>
                    <a:pt x="12256" y="9798"/>
                  </a:cubicBezTo>
                  <a:close/>
                  <a:moveTo>
                    <a:pt x="12782" y="9773"/>
                  </a:moveTo>
                  <a:cubicBezTo>
                    <a:pt x="12983" y="10600"/>
                    <a:pt x="12933" y="11502"/>
                    <a:pt x="12557" y="12254"/>
                  </a:cubicBezTo>
                  <a:cubicBezTo>
                    <a:pt x="12482" y="12430"/>
                    <a:pt x="12381" y="12605"/>
                    <a:pt x="12181" y="12655"/>
                  </a:cubicBezTo>
                  <a:cubicBezTo>
                    <a:pt x="12106" y="12680"/>
                    <a:pt x="12030" y="12680"/>
                    <a:pt x="11930" y="12680"/>
                  </a:cubicBezTo>
                  <a:cubicBezTo>
                    <a:pt x="12206" y="12254"/>
                    <a:pt x="12381" y="11778"/>
                    <a:pt x="12457" y="11302"/>
                  </a:cubicBezTo>
                  <a:cubicBezTo>
                    <a:pt x="12507" y="11026"/>
                    <a:pt x="12532" y="10751"/>
                    <a:pt x="12507" y="10500"/>
                  </a:cubicBezTo>
                  <a:cubicBezTo>
                    <a:pt x="12507" y="10274"/>
                    <a:pt x="12507" y="9999"/>
                    <a:pt x="12431" y="9798"/>
                  </a:cubicBezTo>
                  <a:cubicBezTo>
                    <a:pt x="12557" y="9773"/>
                    <a:pt x="12657" y="9773"/>
                    <a:pt x="12782" y="9773"/>
                  </a:cubicBezTo>
                  <a:close/>
                  <a:moveTo>
                    <a:pt x="17168" y="10124"/>
                  </a:moveTo>
                  <a:cubicBezTo>
                    <a:pt x="17243" y="10149"/>
                    <a:pt x="17319" y="10199"/>
                    <a:pt x="17394" y="10249"/>
                  </a:cubicBezTo>
                  <a:cubicBezTo>
                    <a:pt x="17789" y="10410"/>
                    <a:pt x="18176" y="10486"/>
                    <a:pt x="18544" y="10486"/>
                  </a:cubicBezTo>
                  <a:cubicBezTo>
                    <a:pt x="18806" y="10486"/>
                    <a:pt x="19059" y="10448"/>
                    <a:pt x="19299" y="10375"/>
                  </a:cubicBezTo>
                  <a:lnTo>
                    <a:pt x="19299" y="10375"/>
                  </a:lnTo>
                  <a:cubicBezTo>
                    <a:pt x="19624" y="11452"/>
                    <a:pt x="18071" y="12204"/>
                    <a:pt x="18296" y="13282"/>
                  </a:cubicBezTo>
                  <a:cubicBezTo>
                    <a:pt x="18221" y="13257"/>
                    <a:pt x="18146" y="13257"/>
                    <a:pt x="18071" y="13257"/>
                  </a:cubicBezTo>
                  <a:cubicBezTo>
                    <a:pt x="17995" y="13257"/>
                    <a:pt x="17920" y="13282"/>
                    <a:pt x="17845" y="13282"/>
                  </a:cubicBezTo>
                  <a:cubicBezTo>
                    <a:pt x="17594" y="12756"/>
                    <a:pt x="17344" y="12254"/>
                    <a:pt x="17193" y="11703"/>
                  </a:cubicBezTo>
                  <a:cubicBezTo>
                    <a:pt x="17118" y="11452"/>
                    <a:pt x="17068" y="11177"/>
                    <a:pt x="17068" y="10901"/>
                  </a:cubicBezTo>
                  <a:cubicBezTo>
                    <a:pt x="17068" y="10625"/>
                    <a:pt x="17118" y="10375"/>
                    <a:pt x="17168" y="10124"/>
                  </a:cubicBezTo>
                  <a:close/>
                  <a:moveTo>
                    <a:pt x="20702" y="9623"/>
                  </a:moveTo>
                  <a:cubicBezTo>
                    <a:pt x="21504" y="11001"/>
                    <a:pt x="21680" y="12605"/>
                    <a:pt x="21128" y="14109"/>
                  </a:cubicBezTo>
                  <a:cubicBezTo>
                    <a:pt x="20276" y="13683"/>
                    <a:pt x="19399" y="13332"/>
                    <a:pt x="18447" y="13282"/>
                  </a:cubicBezTo>
                  <a:cubicBezTo>
                    <a:pt x="18371" y="12204"/>
                    <a:pt x="19850" y="11427"/>
                    <a:pt x="19499" y="10324"/>
                  </a:cubicBezTo>
                  <a:cubicBezTo>
                    <a:pt x="19925" y="10174"/>
                    <a:pt x="20351" y="9923"/>
                    <a:pt x="20702" y="9623"/>
                  </a:cubicBezTo>
                  <a:close/>
                  <a:moveTo>
                    <a:pt x="14712" y="8119"/>
                  </a:moveTo>
                  <a:lnTo>
                    <a:pt x="14712" y="8119"/>
                  </a:lnTo>
                  <a:cubicBezTo>
                    <a:pt x="14837" y="8244"/>
                    <a:pt x="14963" y="8370"/>
                    <a:pt x="15088" y="8495"/>
                  </a:cubicBezTo>
                  <a:cubicBezTo>
                    <a:pt x="15690" y="9046"/>
                    <a:pt x="16316" y="9648"/>
                    <a:pt x="17043" y="10049"/>
                  </a:cubicBezTo>
                  <a:cubicBezTo>
                    <a:pt x="16767" y="10550"/>
                    <a:pt x="16817" y="11177"/>
                    <a:pt x="16943" y="11703"/>
                  </a:cubicBezTo>
                  <a:cubicBezTo>
                    <a:pt x="17093" y="12254"/>
                    <a:pt x="17319" y="12781"/>
                    <a:pt x="17594" y="13307"/>
                  </a:cubicBezTo>
                  <a:cubicBezTo>
                    <a:pt x="16642" y="13432"/>
                    <a:pt x="15790" y="13833"/>
                    <a:pt x="14988" y="14360"/>
                  </a:cubicBezTo>
                  <a:cubicBezTo>
                    <a:pt x="14336" y="13382"/>
                    <a:pt x="13910" y="12329"/>
                    <a:pt x="14111" y="11152"/>
                  </a:cubicBezTo>
                  <a:cubicBezTo>
                    <a:pt x="14261" y="10199"/>
                    <a:pt x="14863" y="9121"/>
                    <a:pt x="14712" y="8119"/>
                  </a:cubicBezTo>
                  <a:close/>
                  <a:moveTo>
                    <a:pt x="21379" y="8971"/>
                  </a:moveTo>
                  <a:cubicBezTo>
                    <a:pt x="21379" y="8996"/>
                    <a:pt x="21379" y="8996"/>
                    <a:pt x="21379" y="9021"/>
                  </a:cubicBezTo>
                  <a:cubicBezTo>
                    <a:pt x="21955" y="9823"/>
                    <a:pt x="22306" y="10776"/>
                    <a:pt x="22381" y="11778"/>
                  </a:cubicBezTo>
                  <a:cubicBezTo>
                    <a:pt x="22431" y="12705"/>
                    <a:pt x="22231" y="13608"/>
                    <a:pt x="21880" y="14460"/>
                  </a:cubicBezTo>
                  <a:cubicBezTo>
                    <a:pt x="21705" y="14385"/>
                    <a:pt x="21554" y="14309"/>
                    <a:pt x="21379" y="14209"/>
                  </a:cubicBezTo>
                  <a:cubicBezTo>
                    <a:pt x="21980" y="12705"/>
                    <a:pt x="21805" y="10876"/>
                    <a:pt x="20827" y="9547"/>
                  </a:cubicBezTo>
                  <a:cubicBezTo>
                    <a:pt x="21028" y="9372"/>
                    <a:pt x="21203" y="9172"/>
                    <a:pt x="21379" y="8971"/>
                  </a:cubicBezTo>
                  <a:close/>
                  <a:moveTo>
                    <a:pt x="22331" y="7593"/>
                  </a:moveTo>
                  <a:cubicBezTo>
                    <a:pt x="22657" y="8144"/>
                    <a:pt x="22983" y="8670"/>
                    <a:pt x="23183" y="9272"/>
                  </a:cubicBezTo>
                  <a:cubicBezTo>
                    <a:pt x="23434" y="9898"/>
                    <a:pt x="23584" y="10550"/>
                    <a:pt x="23635" y="11227"/>
                  </a:cubicBezTo>
                  <a:cubicBezTo>
                    <a:pt x="23710" y="11853"/>
                    <a:pt x="23710" y="12505"/>
                    <a:pt x="23609" y="13157"/>
                  </a:cubicBezTo>
                  <a:cubicBezTo>
                    <a:pt x="23559" y="13482"/>
                    <a:pt x="23484" y="13808"/>
                    <a:pt x="23384" y="14134"/>
                  </a:cubicBezTo>
                  <a:cubicBezTo>
                    <a:pt x="23309" y="14435"/>
                    <a:pt x="23133" y="14735"/>
                    <a:pt x="23083" y="15061"/>
                  </a:cubicBezTo>
                  <a:cubicBezTo>
                    <a:pt x="22732" y="14911"/>
                    <a:pt x="22381" y="14735"/>
                    <a:pt x="22030" y="14560"/>
                  </a:cubicBezTo>
                  <a:cubicBezTo>
                    <a:pt x="23008" y="12831"/>
                    <a:pt x="22732" y="10450"/>
                    <a:pt x="21579" y="8896"/>
                  </a:cubicBezTo>
                  <a:cubicBezTo>
                    <a:pt x="21554" y="8871"/>
                    <a:pt x="21529" y="8846"/>
                    <a:pt x="21504" y="8846"/>
                  </a:cubicBezTo>
                  <a:cubicBezTo>
                    <a:pt x="21680" y="8620"/>
                    <a:pt x="21855" y="8395"/>
                    <a:pt x="22030" y="8144"/>
                  </a:cubicBezTo>
                  <a:cubicBezTo>
                    <a:pt x="22131" y="7969"/>
                    <a:pt x="22231" y="7793"/>
                    <a:pt x="22331" y="7593"/>
                  </a:cubicBezTo>
                  <a:close/>
                  <a:moveTo>
                    <a:pt x="22657" y="6891"/>
                  </a:moveTo>
                  <a:cubicBezTo>
                    <a:pt x="23133" y="7292"/>
                    <a:pt x="23534" y="7718"/>
                    <a:pt x="23810" y="8319"/>
                  </a:cubicBezTo>
                  <a:cubicBezTo>
                    <a:pt x="24136" y="9046"/>
                    <a:pt x="24236" y="9873"/>
                    <a:pt x="24286" y="10675"/>
                  </a:cubicBezTo>
                  <a:cubicBezTo>
                    <a:pt x="24311" y="11502"/>
                    <a:pt x="24361" y="12329"/>
                    <a:pt x="24261" y="13131"/>
                  </a:cubicBezTo>
                  <a:cubicBezTo>
                    <a:pt x="24161" y="13883"/>
                    <a:pt x="23910" y="14610"/>
                    <a:pt x="23559" y="15262"/>
                  </a:cubicBezTo>
                  <a:lnTo>
                    <a:pt x="23534" y="15262"/>
                  </a:lnTo>
                  <a:cubicBezTo>
                    <a:pt x="23459" y="15212"/>
                    <a:pt x="23384" y="15187"/>
                    <a:pt x="23309" y="15162"/>
                  </a:cubicBezTo>
                  <a:cubicBezTo>
                    <a:pt x="23509" y="14886"/>
                    <a:pt x="23584" y="14510"/>
                    <a:pt x="23685" y="14209"/>
                  </a:cubicBezTo>
                  <a:cubicBezTo>
                    <a:pt x="23785" y="13858"/>
                    <a:pt x="23860" y="13532"/>
                    <a:pt x="23885" y="13182"/>
                  </a:cubicBezTo>
                  <a:cubicBezTo>
                    <a:pt x="23985" y="12480"/>
                    <a:pt x="23985" y="11803"/>
                    <a:pt x="23910" y="11101"/>
                  </a:cubicBezTo>
                  <a:cubicBezTo>
                    <a:pt x="23760" y="9823"/>
                    <a:pt x="23259" y="8420"/>
                    <a:pt x="22406" y="7442"/>
                  </a:cubicBezTo>
                  <a:cubicBezTo>
                    <a:pt x="22507" y="7267"/>
                    <a:pt x="22582" y="7066"/>
                    <a:pt x="22657" y="6891"/>
                  </a:cubicBezTo>
                  <a:close/>
                  <a:moveTo>
                    <a:pt x="12381" y="6014"/>
                  </a:moveTo>
                  <a:lnTo>
                    <a:pt x="12381" y="6014"/>
                  </a:lnTo>
                  <a:cubicBezTo>
                    <a:pt x="12582" y="6164"/>
                    <a:pt x="12757" y="6314"/>
                    <a:pt x="12933" y="6465"/>
                  </a:cubicBezTo>
                  <a:cubicBezTo>
                    <a:pt x="13434" y="6916"/>
                    <a:pt x="13935" y="7367"/>
                    <a:pt x="14411" y="7843"/>
                  </a:cubicBezTo>
                  <a:cubicBezTo>
                    <a:pt x="14487" y="8495"/>
                    <a:pt x="14386" y="9071"/>
                    <a:pt x="14211" y="9723"/>
                  </a:cubicBezTo>
                  <a:cubicBezTo>
                    <a:pt x="14010" y="10324"/>
                    <a:pt x="13810" y="10901"/>
                    <a:pt x="13785" y="11527"/>
                  </a:cubicBezTo>
                  <a:cubicBezTo>
                    <a:pt x="13735" y="12555"/>
                    <a:pt x="14061" y="13733"/>
                    <a:pt x="14837" y="14460"/>
                  </a:cubicBezTo>
                  <a:cubicBezTo>
                    <a:pt x="14186" y="14911"/>
                    <a:pt x="13584" y="15437"/>
                    <a:pt x="13008" y="15964"/>
                  </a:cubicBezTo>
                  <a:cubicBezTo>
                    <a:pt x="12782" y="16164"/>
                    <a:pt x="12557" y="16365"/>
                    <a:pt x="12331" y="16590"/>
                  </a:cubicBezTo>
                  <a:cubicBezTo>
                    <a:pt x="12331" y="16565"/>
                    <a:pt x="12356" y="16565"/>
                    <a:pt x="12356" y="16565"/>
                  </a:cubicBezTo>
                  <a:cubicBezTo>
                    <a:pt x="12356" y="16415"/>
                    <a:pt x="12256" y="16264"/>
                    <a:pt x="12206" y="16114"/>
                  </a:cubicBezTo>
                  <a:cubicBezTo>
                    <a:pt x="12156" y="15964"/>
                    <a:pt x="12106" y="15813"/>
                    <a:pt x="12081" y="15638"/>
                  </a:cubicBezTo>
                  <a:cubicBezTo>
                    <a:pt x="11980" y="15337"/>
                    <a:pt x="11930" y="15011"/>
                    <a:pt x="11905" y="14685"/>
                  </a:cubicBezTo>
                  <a:cubicBezTo>
                    <a:pt x="11855" y="14134"/>
                    <a:pt x="11930" y="13583"/>
                    <a:pt x="11955" y="13006"/>
                  </a:cubicBezTo>
                  <a:cubicBezTo>
                    <a:pt x="11987" y="13009"/>
                    <a:pt x="12018" y="13010"/>
                    <a:pt x="12048" y="13010"/>
                  </a:cubicBezTo>
                  <a:cubicBezTo>
                    <a:pt x="12334" y="13010"/>
                    <a:pt x="12578" y="12900"/>
                    <a:pt x="12782" y="12605"/>
                  </a:cubicBezTo>
                  <a:cubicBezTo>
                    <a:pt x="13033" y="12179"/>
                    <a:pt x="13158" y="11653"/>
                    <a:pt x="13208" y="11152"/>
                  </a:cubicBezTo>
                  <a:cubicBezTo>
                    <a:pt x="13284" y="10625"/>
                    <a:pt x="13208" y="10074"/>
                    <a:pt x="13058" y="9573"/>
                  </a:cubicBezTo>
                  <a:cubicBezTo>
                    <a:pt x="13033" y="9497"/>
                    <a:pt x="12983" y="9447"/>
                    <a:pt x="12908" y="9447"/>
                  </a:cubicBezTo>
                  <a:cubicBezTo>
                    <a:pt x="12807" y="9447"/>
                    <a:pt x="12707" y="9447"/>
                    <a:pt x="12607" y="9472"/>
                  </a:cubicBezTo>
                  <a:cubicBezTo>
                    <a:pt x="12782" y="8319"/>
                    <a:pt x="12732" y="7116"/>
                    <a:pt x="12381" y="6014"/>
                  </a:cubicBezTo>
                  <a:close/>
                  <a:moveTo>
                    <a:pt x="8847" y="4159"/>
                  </a:moveTo>
                  <a:lnTo>
                    <a:pt x="8847" y="4159"/>
                  </a:lnTo>
                  <a:cubicBezTo>
                    <a:pt x="10101" y="4460"/>
                    <a:pt x="11203" y="5086"/>
                    <a:pt x="12231" y="5888"/>
                  </a:cubicBezTo>
                  <a:cubicBezTo>
                    <a:pt x="12457" y="7066"/>
                    <a:pt x="12557" y="8269"/>
                    <a:pt x="12381" y="9472"/>
                  </a:cubicBezTo>
                  <a:cubicBezTo>
                    <a:pt x="12131" y="9497"/>
                    <a:pt x="11880" y="9547"/>
                    <a:pt x="11629" y="9623"/>
                  </a:cubicBezTo>
                  <a:cubicBezTo>
                    <a:pt x="11454" y="9673"/>
                    <a:pt x="11253" y="9723"/>
                    <a:pt x="11053" y="9798"/>
                  </a:cubicBezTo>
                  <a:cubicBezTo>
                    <a:pt x="10903" y="9873"/>
                    <a:pt x="10752" y="9948"/>
                    <a:pt x="10627" y="10049"/>
                  </a:cubicBezTo>
                  <a:cubicBezTo>
                    <a:pt x="10602" y="9898"/>
                    <a:pt x="10602" y="9748"/>
                    <a:pt x="10577" y="9598"/>
                  </a:cubicBezTo>
                  <a:cubicBezTo>
                    <a:pt x="10556" y="9516"/>
                    <a:pt x="10498" y="9480"/>
                    <a:pt x="10436" y="9480"/>
                  </a:cubicBezTo>
                  <a:cubicBezTo>
                    <a:pt x="10347" y="9480"/>
                    <a:pt x="10251" y="9554"/>
                    <a:pt x="10251" y="9673"/>
                  </a:cubicBezTo>
                  <a:cubicBezTo>
                    <a:pt x="10251" y="9673"/>
                    <a:pt x="10251" y="9673"/>
                    <a:pt x="10251" y="9698"/>
                  </a:cubicBezTo>
                  <a:cubicBezTo>
                    <a:pt x="10326" y="10174"/>
                    <a:pt x="10351" y="10650"/>
                    <a:pt x="10326" y="11152"/>
                  </a:cubicBezTo>
                  <a:cubicBezTo>
                    <a:pt x="10301" y="11628"/>
                    <a:pt x="10176" y="12104"/>
                    <a:pt x="10076" y="12580"/>
                  </a:cubicBezTo>
                  <a:cubicBezTo>
                    <a:pt x="10076" y="12647"/>
                    <a:pt x="10131" y="12691"/>
                    <a:pt x="10183" y="12691"/>
                  </a:cubicBezTo>
                  <a:cubicBezTo>
                    <a:pt x="10209" y="12691"/>
                    <a:pt x="10234" y="12680"/>
                    <a:pt x="10251" y="12655"/>
                  </a:cubicBezTo>
                  <a:cubicBezTo>
                    <a:pt x="10326" y="12480"/>
                    <a:pt x="10376" y="12304"/>
                    <a:pt x="10426" y="12129"/>
                  </a:cubicBezTo>
                  <a:cubicBezTo>
                    <a:pt x="10727" y="12480"/>
                    <a:pt x="11279" y="12881"/>
                    <a:pt x="11780" y="12981"/>
                  </a:cubicBezTo>
                  <a:cubicBezTo>
                    <a:pt x="11604" y="13532"/>
                    <a:pt x="11604" y="14159"/>
                    <a:pt x="11654" y="14735"/>
                  </a:cubicBezTo>
                  <a:cubicBezTo>
                    <a:pt x="11680" y="15061"/>
                    <a:pt x="11730" y="15387"/>
                    <a:pt x="11805" y="15713"/>
                  </a:cubicBezTo>
                  <a:cubicBezTo>
                    <a:pt x="11855" y="15888"/>
                    <a:pt x="11905" y="16064"/>
                    <a:pt x="11955" y="16214"/>
                  </a:cubicBezTo>
                  <a:cubicBezTo>
                    <a:pt x="12005" y="16365"/>
                    <a:pt x="12056" y="16540"/>
                    <a:pt x="12156" y="16640"/>
                  </a:cubicBezTo>
                  <a:cubicBezTo>
                    <a:pt x="12181" y="16665"/>
                    <a:pt x="12231" y="16665"/>
                    <a:pt x="12256" y="16665"/>
                  </a:cubicBezTo>
                  <a:cubicBezTo>
                    <a:pt x="11705" y="17167"/>
                    <a:pt x="11128" y="17643"/>
                    <a:pt x="10502" y="18044"/>
                  </a:cubicBezTo>
                  <a:cubicBezTo>
                    <a:pt x="10000" y="18345"/>
                    <a:pt x="9474" y="18570"/>
                    <a:pt x="8948" y="18746"/>
                  </a:cubicBezTo>
                  <a:cubicBezTo>
                    <a:pt x="8396" y="17643"/>
                    <a:pt x="8522" y="16465"/>
                    <a:pt x="8822" y="15262"/>
                  </a:cubicBezTo>
                  <a:cubicBezTo>
                    <a:pt x="9123" y="14059"/>
                    <a:pt x="9399" y="12881"/>
                    <a:pt x="9549" y="11628"/>
                  </a:cubicBezTo>
                  <a:cubicBezTo>
                    <a:pt x="9599" y="10976"/>
                    <a:pt x="9649" y="10324"/>
                    <a:pt x="9649" y="9673"/>
                  </a:cubicBezTo>
                  <a:cubicBezTo>
                    <a:pt x="9649" y="7793"/>
                    <a:pt x="9399" y="5938"/>
                    <a:pt x="8847" y="4159"/>
                  </a:cubicBezTo>
                  <a:close/>
                  <a:moveTo>
                    <a:pt x="6366" y="3958"/>
                  </a:moveTo>
                  <a:cubicBezTo>
                    <a:pt x="7043" y="4635"/>
                    <a:pt x="7619" y="5412"/>
                    <a:pt x="7920" y="6339"/>
                  </a:cubicBezTo>
                  <a:cubicBezTo>
                    <a:pt x="8296" y="7417"/>
                    <a:pt x="8321" y="8570"/>
                    <a:pt x="8121" y="9673"/>
                  </a:cubicBezTo>
                  <a:cubicBezTo>
                    <a:pt x="7920" y="10826"/>
                    <a:pt x="7469" y="11928"/>
                    <a:pt x="6893" y="12956"/>
                  </a:cubicBezTo>
                  <a:cubicBezTo>
                    <a:pt x="6366" y="13908"/>
                    <a:pt x="5765" y="14836"/>
                    <a:pt x="5414" y="15888"/>
                  </a:cubicBezTo>
                  <a:cubicBezTo>
                    <a:pt x="5088" y="16791"/>
                    <a:pt x="4913" y="18044"/>
                    <a:pt x="5364" y="18946"/>
                  </a:cubicBezTo>
                  <a:cubicBezTo>
                    <a:pt x="4361" y="18720"/>
                    <a:pt x="3434" y="18219"/>
                    <a:pt x="2707" y="17417"/>
                  </a:cubicBezTo>
                  <a:cubicBezTo>
                    <a:pt x="1304" y="15913"/>
                    <a:pt x="677" y="13708"/>
                    <a:pt x="502" y="11703"/>
                  </a:cubicBezTo>
                  <a:cubicBezTo>
                    <a:pt x="326" y="9623"/>
                    <a:pt x="476" y="7116"/>
                    <a:pt x="2156" y="5663"/>
                  </a:cubicBezTo>
                  <a:cubicBezTo>
                    <a:pt x="3334" y="4660"/>
                    <a:pt x="4837" y="4109"/>
                    <a:pt x="6366" y="3958"/>
                  </a:cubicBezTo>
                  <a:close/>
                  <a:moveTo>
                    <a:pt x="7156" y="3940"/>
                  </a:moveTo>
                  <a:cubicBezTo>
                    <a:pt x="7344" y="3940"/>
                    <a:pt x="7532" y="3946"/>
                    <a:pt x="7720" y="3958"/>
                  </a:cubicBezTo>
                  <a:cubicBezTo>
                    <a:pt x="8020" y="3984"/>
                    <a:pt x="8321" y="4034"/>
                    <a:pt x="8597" y="4084"/>
                  </a:cubicBezTo>
                  <a:cubicBezTo>
                    <a:pt x="9349" y="6715"/>
                    <a:pt x="9574" y="9447"/>
                    <a:pt x="9223" y="12129"/>
                  </a:cubicBezTo>
                  <a:cubicBezTo>
                    <a:pt x="9048" y="13457"/>
                    <a:pt x="8622" y="14710"/>
                    <a:pt x="8396" y="16039"/>
                  </a:cubicBezTo>
                  <a:cubicBezTo>
                    <a:pt x="8221" y="16941"/>
                    <a:pt x="8221" y="18019"/>
                    <a:pt x="8772" y="18796"/>
                  </a:cubicBezTo>
                  <a:cubicBezTo>
                    <a:pt x="8472" y="18896"/>
                    <a:pt x="8196" y="18971"/>
                    <a:pt x="7895" y="19021"/>
                  </a:cubicBezTo>
                  <a:cubicBezTo>
                    <a:pt x="7519" y="19084"/>
                    <a:pt x="7149" y="19115"/>
                    <a:pt x="6783" y="19115"/>
                  </a:cubicBezTo>
                  <a:cubicBezTo>
                    <a:pt x="6416" y="19115"/>
                    <a:pt x="6053" y="19084"/>
                    <a:pt x="5690" y="19021"/>
                  </a:cubicBezTo>
                  <a:cubicBezTo>
                    <a:pt x="5539" y="18495"/>
                    <a:pt x="5389" y="17994"/>
                    <a:pt x="5414" y="17417"/>
                  </a:cubicBezTo>
                  <a:cubicBezTo>
                    <a:pt x="5439" y="16841"/>
                    <a:pt x="5564" y="16289"/>
                    <a:pt x="5790" y="15738"/>
                  </a:cubicBezTo>
                  <a:cubicBezTo>
                    <a:pt x="6191" y="14635"/>
                    <a:pt x="6868" y="13658"/>
                    <a:pt x="7419" y="12605"/>
                  </a:cubicBezTo>
                  <a:cubicBezTo>
                    <a:pt x="8396" y="10650"/>
                    <a:pt x="8923" y="8344"/>
                    <a:pt x="8146" y="6214"/>
                  </a:cubicBezTo>
                  <a:cubicBezTo>
                    <a:pt x="7820" y="5362"/>
                    <a:pt x="7319" y="4510"/>
                    <a:pt x="6592" y="3958"/>
                  </a:cubicBezTo>
                  <a:cubicBezTo>
                    <a:pt x="6780" y="3946"/>
                    <a:pt x="6968" y="3940"/>
                    <a:pt x="7156" y="3940"/>
                  </a:cubicBezTo>
                  <a:close/>
                  <a:moveTo>
                    <a:pt x="13083" y="16465"/>
                  </a:moveTo>
                  <a:cubicBezTo>
                    <a:pt x="13359" y="16715"/>
                    <a:pt x="13760" y="16891"/>
                    <a:pt x="14061" y="17091"/>
                  </a:cubicBezTo>
                  <a:cubicBezTo>
                    <a:pt x="14136" y="17142"/>
                    <a:pt x="14236" y="17192"/>
                    <a:pt x="14336" y="17267"/>
                  </a:cubicBezTo>
                  <a:cubicBezTo>
                    <a:pt x="14286" y="17267"/>
                    <a:pt x="14286" y="17292"/>
                    <a:pt x="14261" y="17342"/>
                  </a:cubicBezTo>
                  <a:cubicBezTo>
                    <a:pt x="14010" y="18069"/>
                    <a:pt x="13584" y="18720"/>
                    <a:pt x="12983" y="19247"/>
                  </a:cubicBezTo>
                  <a:cubicBezTo>
                    <a:pt x="12431" y="19748"/>
                    <a:pt x="11780" y="20024"/>
                    <a:pt x="11078" y="20274"/>
                  </a:cubicBezTo>
                  <a:cubicBezTo>
                    <a:pt x="10527" y="19949"/>
                    <a:pt x="10201" y="19372"/>
                    <a:pt x="9875" y="18846"/>
                  </a:cubicBezTo>
                  <a:cubicBezTo>
                    <a:pt x="10126" y="18720"/>
                    <a:pt x="10351" y="18595"/>
                    <a:pt x="10577" y="18470"/>
                  </a:cubicBezTo>
                  <a:cubicBezTo>
                    <a:pt x="10577" y="18470"/>
                    <a:pt x="10577" y="18495"/>
                    <a:pt x="10577" y="18495"/>
                  </a:cubicBezTo>
                  <a:cubicBezTo>
                    <a:pt x="10627" y="18595"/>
                    <a:pt x="10677" y="18695"/>
                    <a:pt x="10727" y="18771"/>
                  </a:cubicBezTo>
                  <a:cubicBezTo>
                    <a:pt x="10852" y="18946"/>
                    <a:pt x="11003" y="19096"/>
                    <a:pt x="11178" y="19197"/>
                  </a:cubicBezTo>
                  <a:cubicBezTo>
                    <a:pt x="11186" y="19199"/>
                    <a:pt x="11195" y="19201"/>
                    <a:pt x="11203" y="19201"/>
                  </a:cubicBezTo>
                  <a:cubicBezTo>
                    <a:pt x="11268" y="19201"/>
                    <a:pt x="11321" y="19116"/>
                    <a:pt x="11253" y="19071"/>
                  </a:cubicBezTo>
                  <a:cubicBezTo>
                    <a:pt x="11103" y="18971"/>
                    <a:pt x="10978" y="18821"/>
                    <a:pt x="10903" y="18670"/>
                  </a:cubicBezTo>
                  <a:cubicBezTo>
                    <a:pt x="10852" y="18595"/>
                    <a:pt x="10802" y="18520"/>
                    <a:pt x="10777" y="18445"/>
                  </a:cubicBezTo>
                  <a:cubicBezTo>
                    <a:pt x="10777" y="18420"/>
                    <a:pt x="10752" y="18395"/>
                    <a:pt x="10752" y="18345"/>
                  </a:cubicBezTo>
                  <a:cubicBezTo>
                    <a:pt x="10852" y="18294"/>
                    <a:pt x="10953" y="18244"/>
                    <a:pt x="11053" y="18169"/>
                  </a:cubicBezTo>
                  <a:cubicBezTo>
                    <a:pt x="11203" y="18069"/>
                    <a:pt x="11329" y="17969"/>
                    <a:pt x="11479" y="17843"/>
                  </a:cubicBezTo>
                  <a:cubicBezTo>
                    <a:pt x="11504" y="17868"/>
                    <a:pt x="11504" y="17893"/>
                    <a:pt x="11529" y="17893"/>
                  </a:cubicBezTo>
                  <a:cubicBezTo>
                    <a:pt x="11554" y="17944"/>
                    <a:pt x="11604" y="17994"/>
                    <a:pt x="11654" y="18044"/>
                  </a:cubicBezTo>
                  <a:cubicBezTo>
                    <a:pt x="11730" y="18144"/>
                    <a:pt x="11830" y="18219"/>
                    <a:pt x="11905" y="18319"/>
                  </a:cubicBezTo>
                  <a:cubicBezTo>
                    <a:pt x="12106" y="18495"/>
                    <a:pt x="12306" y="18645"/>
                    <a:pt x="12532" y="18796"/>
                  </a:cubicBezTo>
                  <a:cubicBezTo>
                    <a:pt x="12544" y="18804"/>
                    <a:pt x="12556" y="18807"/>
                    <a:pt x="12569" y="18807"/>
                  </a:cubicBezTo>
                  <a:cubicBezTo>
                    <a:pt x="12634" y="18807"/>
                    <a:pt x="12695" y="18709"/>
                    <a:pt x="12632" y="18645"/>
                  </a:cubicBezTo>
                  <a:cubicBezTo>
                    <a:pt x="12457" y="18470"/>
                    <a:pt x="12281" y="18294"/>
                    <a:pt x="12106" y="18119"/>
                  </a:cubicBezTo>
                  <a:cubicBezTo>
                    <a:pt x="12030" y="18044"/>
                    <a:pt x="11930" y="17944"/>
                    <a:pt x="11855" y="17843"/>
                  </a:cubicBezTo>
                  <a:cubicBezTo>
                    <a:pt x="11805" y="17818"/>
                    <a:pt x="11780" y="17768"/>
                    <a:pt x="11730" y="17718"/>
                  </a:cubicBezTo>
                  <a:cubicBezTo>
                    <a:pt x="11730" y="17693"/>
                    <a:pt x="11705" y="17693"/>
                    <a:pt x="11705" y="17668"/>
                  </a:cubicBezTo>
                  <a:cubicBezTo>
                    <a:pt x="11980" y="17467"/>
                    <a:pt x="12256" y="17217"/>
                    <a:pt x="12507" y="16991"/>
                  </a:cubicBezTo>
                  <a:cubicBezTo>
                    <a:pt x="12757" y="17217"/>
                    <a:pt x="13058" y="17367"/>
                    <a:pt x="13384" y="17442"/>
                  </a:cubicBezTo>
                  <a:cubicBezTo>
                    <a:pt x="13484" y="17442"/>
                    <a:pt x="13509" y="17317"/>
                    <a:pt x="13409" y="17292"/>
                  </a:cubicBezTo>
                  <a:cubicBezTo>
                    <a:pt x="13133" y="17217"/>
                    <a:pt x="12883" y="17041"/>
                    <a:pt x="12682" y="16841"/>
                  </a:cubicBezTo>
                  <a:cubicBezTo>
                    <a:pt x="12807" y="16715"/>
                    <a:pt x="12958" y="16590"/>
                    <a:pt x="13083" y="16465"/>
                  </a:cubicBezTo>
                  <a:close/>
                  <a:moveTo>
                    <a:pt x="14487" y="17392"/>
                  </a:moveTo>
                  <a:cubicBezTo>
                    <a:pt x="14662" y="17517"/>
                    <a:pt x="14787" y="17693"/>
                    <a:pt x="14762" y="17918"/>
                  </a:cubicBezTo>
                  <a:cubicBezTo>
                    <a:pt x="14712" y="18269"/>
                    <a:pt x="14386" y="18645"/>
                    <a:pt x="14186" y="18921"/>
                  </a:cubicBezTo>
                  <a:cubicBezTo>
                    <a:pt x="13960" y="19197"/>
                    <a:pt x="13685" y="19472"/>
                    <a:pt x="13409" y="19698"/>
                  </a:cubicBezTo>
                  <a:cubicBezTo>
                    <a:pt x="12939" y="20066"/>
                    <a:pt x="12353" y="20467"/>
                    <a:pt x="11758" y="20467"/>
                  </a:cubicBezTo>
                  <a:cubicBezTo>
                    <a:pt x="11623" y="20467"/>
                    <a:pt x="11488" y="20446"/>
                    <a:pt x="11354" y="20400"/>
                  </a:cubicBezTo>
                  <a:cubicBezTo>
                    <a:pt x="12005" y="20249"/>
                    <a:pt x="12632" y="19873"/>
                    <a:pt x="13133" y="19422"/>
                  </a:cubicBezTo>
                  <a:cubicBezTo>
                    <a:pt x="13760" y="18896"/>
                    <a:pt x="14236" y="18169"/>
                    <a:pt x="14487" y="17392"/>
                  </a:cubicBezTo>
                  <a:close/>
                  <a:moveTo>
                    <a:pt x="9340" y="1"/>
                  </a:moveTo>
                  <a:cubicBezTo>
                    <a:pt x="8772" y="1"/>
                    <a:pt x="8224" y="161"/>
                    <a:pt x="7820" y="625"/>
                  </a:cubicBezTo>
                  <a:cubicBezTo>
                    <a:pt x="7093" y="1427"/>
                    <a:pt x="7143" y="2580"/>
                    <a:pt x="7494" y="3532"/>
                  </a:cubicBezTo>
                  <a:cubicBezTo>
                    <a:pt x="7342" y="3524"/>
                    <a:pt x="7189" y="3520"/>
                    <a:pt x="7035" y="3520"/>
                  </a:cubicBezTo>
                  <a:cubicBezTo>
                    <a:pt x="5350" y="3520"/>
                    <a:pt x="3636" y="4025"/>
                    <a:pt x="2281" y="5036"/>
                  </a:cubicBezTo>
                  <a:cubicBezTo>
                    <a:pt x="1504" y="5613"/>
                    <a:pt x="903" y="6339"/>
                    <a:pt x="527" y="7267"/>
                  </a:cubicBezTo>
                  <a:cubicBezTo>
                    <a:pt x="151" y="8244"/>
                    <a:pt x="50" y="9347"/>
                    <a:pt x="50" y="10375"/>
                  </a:cubicBezTo>
                  <a:cubicBezTo>
                    <a:pt x="0" y="12455"/>
                    <a:pt x="426" y="14660"/>
                    <a:pt x="1479" y="16465"/>
                  </a:cubicBezTo>
                  <a:cubicBezTo>
                    <a:pt x="2431" y="18094"/>
                    <a:pt x="3960" y="19222"/>
                    <a:pt x="5840" y="19472"/>
                  </a:cubicBezTo>
                  <a:cubicBezTo>
                    <a:pt x="6149" y="19514"/>
                    <a:pt x="6459" y="19534"/>
                    <a:pt x="6769" y="19534"/>
                  </a:cubicBezTo>
                  <a:cubicBezTo>
                    <a:pt x="7766" y="19534"/>
                    <a:pt x="8757" y="19323"/>
                    <a:pt x="9675" y="18921"/>
                  </a:cubicBezTo>
                  <a:cubicBezTo>
                    <a:pt x="10078" y="19870"/>
                    <a:pt x="10840" y="20770"/>
                    <a:pt x="11828" y="20770"/>
                  </a:cubicBezTo>
                  <a:cubicBezTo>
                    <a:pt x="12067" y="20770"/>
                    <a:pt x="12318" y="20717"/>
                    <a:pt x="12582" y="20600"/>
                  </a:cubicBezTo>
                  <a:cubicBezTo>
                    <a:pt x="13233" y="20299"/>
                    <a:pt x="13810" y="19848"/>
                    <a:pt x="14286" y="19322"/>
                  </a:cubicBezTo>
                  <a:cubicBezTo>
                    <a:pt x="14487" y="19046"/>
                    <a:pt x="14712" y="18771"/>
                    <a:pt x="14863" y="18495"/>
                  </a:cubicBezTo>
                  <a:cubicBezTo>
                    <a:pt x="15038" y="18219"/>
                    <a:pt x="15163" y="17893"/>
                    <a:pt x="15063" y="17593"/>
                  </a:cubicBezTo>
                  <a:cubicBezTo>
                    <a:pt x="14938" y="17292"/>
                    <a:pt x="14662" y="17091"/>
                    <a:pt x="14386" y="16916"/>
                  </a:cubicBezTo>
                  <a:cubicBezTo>
                    <a:pt x="14061" y="16715"/>
                    <a:pt x="13685" y="16415"/>
                    <a:pt x="13309" y="16264"/>
                  </a:cubicBezTo>
                  <a:cubicBezTo>
                    <a:pt x="14186" y="15462"/>
                    <a:pt x="15063" y="14710"/>
                    <a:pt x="16141" y="14184"/>
                  </a:cubicBezTo>
                  <a:cubicBezTo>
                    <a:pt x="16789" y="13868"/>
                    <a:pt x="17481" y="13696"/>
                    <a:pt x="18181" y="13696"/>
                  </a:cubicBezTo>
                  <a:cubicBezTo>
                    <a:pt x="18536" y="13696"/>
                    <a:pt x="18894" y="13740"/>
                    <a:pt x="19249" y="13833"/>
                  </a:cubicBezTo>
                  <a:cubicBezTo>
                    <a:pt x="20251" y="14084"/>
                    <a:pt x="21178" y="14585"/>
                    <a:pt x="22081" y="15061"/>
                  </a:cubicBezTo>
                  <a:cubicBezTo>
                    <a:pt x="22507" y="15287"/>
                    <a:pt x="22958" y="15487"/>
                    <a:pt x="23409" y="15663"/>
                  </a:cubicBezTo>
                  <a:lnTo>
                    <a:pt x="23509" y="15663"/>
                  </a:lnTo>
                  <a:cubicBezTo>
                    <a:pt x="23545" y="15710"/>
                    <a:pt x="23597" y="15735"/>
                    <a:pt x="23653" y="15735"/>
                  </a:cubicBezTo>
                  <a:cubicBezTo>
                    <a:pt x="23715" y="15735"/>
                    <a:pt x="23782" y="15704"/>
                    <a:pt x="23835" y="15638"/>
                  </a:cubicBezTo>
                  <a:cubicBezTo>
                    <a:pt x="24787" y="14034"/>
                    <a:pt x="24812" y="12229"/>
                    <a:pt x="24662" y="10425"/>
                  </a:cubicBezTo>
                  <a:cubicBezTo>
                    <a:pt x="24562" y="9071"/>
                    <a:pt x="24136" y="7091"/>
                    <a:pt x="22657" y="6590"/>
                  </a:cubicBezTo>
                  <a:cubicBezTo>
                    <a:pt x="22644" y="6586"/>
                    <a:pt x="22630" y="6584"/>
                    <a:pt x="22618" y="6584"/>
                  </a:cubicBezTo>
                  <a:cubicBezTo>
                    <a:pt x="22558" y="6584"/>
                    <a:pt x="22507" y="6628"/>
                    <a:pt x="22507" y="6690"/>
                  </a:cubicBezTo>
                  <a:cubicBezTo>
                    <a:pt x="21651" y="8080"/>
                    <a:pt x="20395" y="10090"/>
                    <a:pt x="18612" y="10090"/>
                  </a:cubicBezTo>
                  <a:cubicBezTo>
                    <a:pt x="18305" y="10090"/>
                    <a:pt x="17983" y="10031"/>
                    <a:pt x="17645" y="9898"/>
                  </a:cubicBezTo>
                  <a:cubicBezTo>
                    <a:pt x="16667" y="9497"/>
                    <a:pt x="15865" y="8620"/>
                    <a:pt x="15088" y="7918"/>
                  </a:cubicBezTo>
                  <a:cubicBezTo>
                    <a:pt x="14436" y="7292"/>
                    <a:pt x="13810" y="6665"/>
                    <a:pt x="13133" y="6064"/>
                  </a:cubicBezTo>
                  <a:cubicBezTo>
                    <a:pt x="13810" y="5312"/>
                    <a:pt x="14487" y="4435"/>
                    <a:pt x="14562" y="3357"/>
                  </a:cubicBezTo>
                  <a:cubicBezTo>
                    <a:pt x="14612" y="2405"/>
                    <a:pt x="14086" y="1653"/>
                    <a:pt x="13284" y="1177"/>
                  </a:cubicBezTo>
                  <a:cubicBezTo>
                    <a:pt x="12457" y="675"/>
                    <a:pt x="11429" y="425"/>
                    <a:pt x="10477" y="174"/>
                  </a:cubicBezTo>
                  <a:cubicBezTo>
                    <a:pt x="10114" y="73"/>
                    <a:pt x="9722" y="1"/>
                    <a:pt x="934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18" name="Google Shape;2418;p25"/>
            <p:cNvSpPr/>
            <p:nvPr/>
          </p:nvSpPr>
          <p:spPr>
            <a:xfrm>
              <a:off x="3065149" y="2615970"/>
              <a:ext cx="84988" cy="363763"/>
            </a:xfrm>
            <a:custGeom>
              <a:avLst/>
              <a:gdLst/>
              <a:ahLst/>
              <a:cxnLst/>
              <a:rect l="l" t="t" r="r" b="b"/>
              <a:pathLst>
                <a:path w="1956" h="8372" extrusionOk="0">
                  <a:moveTo>
                    <a:pt x="251" y="1"/>
                  </a:moveTo>
                  <a:cubicBezTo>
                    <a:pt x="176" y="176"/>
                    <a:pt x="101" y="377"/>
                    <a:pt x="0" y="552"/>
                  </a:cubicBezTo>
                  <a:cubicBezTo>
                    <a:pt x="853" y="1530"/>
                    <a:pt x="1354" y="2933"/>
                    <a:pt x="1504" y="4211"/>
                  </a:cubicBezTo>
                  <a:cubicBezTo>
                    <a:pt x="1579" y="4913"/>
                    <a:pt x="1579" y="5590"/>
                    <a:pt x="1479" y="6292"/>
                  </a:cubicBezTo>
                  <a:cubicBezTo>
                    <a:pt x="1454" y="6642"/>
                    <a:pt x="1379" y="6968"/>
                    <a:pt x="1279" y="7319"/>
                  </a:cubicBezTo>
                  <a:cubicBezTo>
                    <a:pt x="1178" y="7620"/>
                    <a:pt x="1103" y="7996"/>
                    <a:pt x="903" y="8272"/>
                  </a:cubicBezTo>
                  <a:cubicBezTo>
                    <a:pt x="978" y="8297"/>
                    <a:pt x="1053" y="8322"/>
                    <a:pt x="1128" y="8372"/>
                  </a:cubicBezTo>
                  <a:lnTo>
                    <a:pt x="1153" y="8372"/>
                  </a:lnTo>
                  <a:cubicBezTo>
                    <a:pt x="1504" y="7720"/>
                    <a:pt x="1755" y="6993"/>
                    <a:pt x="1855" y="6241"/>
                  </a:cubicBezTo>
                  <a:cubicBezTo>
                    <a:pt x="1955" y="5439"/>
                    <a:pt x="1905" y="4587"/>
                    <a:pt x="1880" y="3785"/>
                  </a:cubicBezTo>
                  <a:cubicBezTo>
                    <a:pt x="1830" y="2983"/>
                    <a:pt x="1730" y="2156"/>
                    <a:pt x="1404" y="1429"/>
                  </a:cubicBezTo>
                  <a:cubicBezTo>
                    <a:pt x="1128" y="828"/>
                    <a:pt x="727" y="402"/>
                    <a:pt x="251" y="1"/>
                  </a:cubicBezTo>
                  <a:close/>
                </a:path>
              </a:pathLst>
            </a:custGeom>
            <a:solidFill>
              <a:srgbClr val="00248C"/>
            </a:solidFill>
            <a:ln>
              <a:noFill/>
            </a:ln>
          </p:spPr>
          <p:txBody>
            <a:bodyPr spcFirstLastPara="1" wrap="square" lIns="114998" tIns="114998" rIns="114998" bIns="114998" anchor="ctr" anchorCtr="0">
              <a:noAutofit/>
            </a:bodyPr>
            <a:lstStyle/>
            <a:p>
              <a:endParaRPr sz="1761"/>
            </a:p>
          </p:txBody>
        </p:sp>
        <p:sp>
          <p:nvSpPr>
            <p:cNvPr id="2419" name="Google Shape;2419;p25"/>
            <p:cNvSpPr/>
            <p:nvPr/>
          </p:nvSpPr>
          <p:spPr>
            <a:xfrm>
              <a:off x="3025958" y="2646472"/>
              <a:ext cx="95851" cy="324572"/>
            </a:xfrm>
            <a:custGeom>
              <a:avLst/>
              <a:gdLst/>
              <a:ahLst/>
              <a:cxnLst/>
              <a:rect l="l" t="t" r="r" b="b"/>
              <a:pathLst>
                <a:path w="2206" h="7470" extrusionOk="0">
                  <a:moveTo>
                    <a:pt x="827" y="1"/>
                  </a:moveTo>
                  <a:cubicBezTo>
                    <a:pt x="727" y="201"/>
                    <a:pt x="627" y="377"/>
                    <a:pt x="526" y="552"/>
                  </a:cubicBezTo>
                  <a:cubicBezTo>
                    <a:pt x="351" y="803"/>
                    <a:pt x="176" y="1028"/>
                    <a:pt x="0" y="1254"/>
                  </a:cubicBezTo>
                  <a:cubicBezTo>
                    <a:pt x="25" y="1254"/>
                    <a:pt x="50" y="1279"/>
                    <a:pt x="75" y="1304"/>
                  </a:cubicBezTo>
                  <a:cubicBezTo>
                    <a:pt x="1228" y="2858"/>
                    <a:pt x="1504" y="5239"/>
                    <a:pt x="526" y="6968"/>
                  </a:cubicBezTo>
                  <a:cubicBezTo>
                    <a:pt x="877" y="7143"/>
                    <a:pt x="1228" y="7319"/>
                    <a:pt x="1579" y="7469"/>
                  </a:cubicBezTo>
                  <a:cubicBezTo>
                    <a:pt x="1629" y="7143"/>
                    <a:pt x="1805" y="6843"/>
                    <a:pt x="1880" y="6542"/>
                  </a:cubicBezTo>
                  <a:cubicBezTo>
                    <a:pt x="1980" y="6216"/>
                    <a:pt x="2055" y="5890"/>
                    <a:pt x="2105" y="5565"/>
                  </a:cubicBezTo>
                  <a:cubicBezTo>
                    <a:pt x="2206" y="4913"/>
                    <a:pt x="2206" y="4261"/>
                    <a:pt x="2131" y="3635"/>
                  </a:cubicBezTo>
                  <a:cubicBezTo>
                    <a:pt x="2080" y="2958"/>
                    <a:pt x="1930" y="2306"/>
                    <a:pt x="1679" y="1680"/>
                  </a:cubicBezTo>
                  <a:cubicBezTo>
                    <a:pt x="1479" y="1078"/>
                    <a:pt x="1153" y="552"/>
                    <a:pt x="82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20" name="Google Shape;2420;p25"/>
            <p:cNvSpPr/>
            <p:nvPr/>
          </p:nvSpPr>
          <p:spPr>
            <a:xfrm>
              <a:off x="2996543" y="2706388"/>
              <a:ext cx="69737" cy="238497"/>
            </a:xfrm>
            <a:custGeom>
              <a:avLst/>
              <a:gdLst/>
              <a:ahLst/>
              <a:cxnLst/>
              <a:rect l="l" t="t" r="r" b="b"/>
              <a:pathLst>
                <a:path w="1605" h="5489" extrusionOk="0">
                  <a:moveTo>
                    <a:pt x="552" y="0"/>
                  </a:moveTo>
                  <a:cubicBezTo>
                    <a:pt x="376" y="201"/>
                    <a:pt x="201" y="401"/>
                    <a:pt x="0" y="576"/>
                  </a:cubicBezTo>
                  <a:cubicBezTo>
                    <a:pt x="978" y="1905"/>
                    <a:pt x="1153" y="3734"/>
                    <a:pt x="552" y="5238"/>
                  </a:cubicBezTo>
                  <a:cubicBezTo>
                    <a:pt x="727" y="5338"/>
                    <a:pt x="878" y="5414"/>
                    <a:pt x="1053" y="5489"/>
                  </a:cubicBezTo>
                  <a:cubicBezTo>
                    <a:pt x="1404" y="4637"/>
                    <a:pt x="1604" y="3734"/>
                    <a:pt x="1554" y="2807"/>
                  </a:cubicBezTo>
                  <a:cubicBezTo>
                    <a:pt x="1479" y="1805"/>
                    <a:pt x="1128" y="852"/>
                    <a:pt x="552" y="50"/>
                  </a:cubicBezTo>
                  <a:cubicBezTo>
                    <a:pt x="552" y="25"/>
                    <a:pt x="552" y="25"/>
                    <a:pt x="552"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421" name="Google Shape;2421;p25"/>
            <p:cNvSpPr/>
            <p:nvPr/>
          </p:nvSpPr>
          <p:spPr>
            <a:xfrm>
              <a:off x="2889831" y="2734673"/>
              <a:ext cx="143776" cy="194960"/>
            </a:xfrm>
            <a:custGeom>
              <a:avLst/>
              <a:gdLst/>
              <a:ahLst/>
              <a:cxnLst/>
              <a:rect l="l" t="t" r="r" b="b"/>
              <a:pathLst>
                <a:path w="3309" h="4487" extrusionOk="0">
                  <a:moveTo>
                    <a:pt x="2331" y="1"/>
                  </a:moveTo>
                  <a:cubicBezTo>
                    <a:pt x="1980" y="301"/>
                    <a:pt x="1554" y="552"/>
                    <a:pt x="1128" y="702"/>
                  </a:cubicBezTo>
                  <a:cubicBezTo>
                    <a:pt x="1479" y="1805"/>
                    <a:pt x="0" y="2582"/>
                    <a:pt x="76" y="3660"/>
                  </a:cubicBezTo>
                  <a:cubicBezTo>
                    <a:pt x="1028" y="3710"/>
                    <a:pt x="1905" y="4061"/>
                    <a:pt x="2757" y="4487"/>
                  </a:cubicBezTo>
                  <a:cubicBezTo>
                    <a:pt x="3309" y="2983"/>
                    <a:pt x="3133" y="1379"/>
                    <a:pt x="2331"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22" name="Google Shape;2422;p25"/>
            <p:cNvSpPr/>
            <p:nvPr/>
          </p:nvSpPr>
          <p:spPr>
            <a:xfrm>
              <a:off x="2833217" y="2756441"/>
              <a:ext cx="111102" cy="137259"/>
            </a:xfrm>
            <a:custGeom>
              <a:avLst/>
              <a:gdLst/>
              <a:ahLst/>
              <a:cxnLst/>
              <a:rect l="l" t="t" r="r" b="b"/>
              <a:pathLst>
                <a:path w="2557" h="3159" extrusionOk="0">
                  <a:moveTo>
                    <a:pt x="100" y="1"/>
                  </a:moveTo>
                  <a:cubicBezTo>
                    <a:pt x="50" y="252"/>
                    <a:pt x="0" y="502"/>
                    <a:pt x="0" y="778"/>
                  </a:cubicBezTo>
                  <a:cubicBezTo>
                    <a:pt x="0" y="1054"/>
                    <a:pt x="50" y="1329"/>
                    <a:pt x="125" y="1580"/>
                  </a:cubicBezTo>
                  <a:cubicBezTo>
                    <a:pt x="276" y="2131"/>
                    <a:pt x="526" y="2633"/>
                    <a:pt x="777" y="3159"/>
                  </a:cubicBezTo>
                  <a:cubicBezTo>
                    <a:pt x="852" y="3159"/>
                    <a:pt x="927" y="3134"/>
                    <a:pt x="1003" y="3134"/>
                  </a:cubicBezTo>
                  <a:cubicBezTo>
                    <a:pt x="1078" y="3134"/>
                    <a:pt x="1153" y="3134"/>
                    <a:pt x="1228" y="3159"/>
                  </a:cubicBezTo>
                  <a:cubicBezTo>
                    <a:pt x="1028" y="2081"/>
                    <a:pt x="2556" y="1329"/>
                    <a:pt x="2231" y="252"/>
                  </a:cubicBezTo>
                  <a:lnTo>
                    <a:pt x="2231" y="252"/>
                  </a:lnTo>
                  <a:cubicBezTo>
                    <a:pt x="1991" y="325"/>
                    <a:pt x="1738" y="363"/>
                    <a:pt x="1476" y="363"/>
                  </a:cubicBezTo>
                  <a:cubicBezTo>
                    <a:pt x="1108" y="363"/>
                    <a:pt x="721" y="287"/>
                    <a:pt x="326" y="126"/>
                  </a:cubicBezTo>
                  <a:cubicBezTo>
                    <a:pt x="251" y="76"/>
                    <a:pt x="175" y="26"/>
                    <a:pt x="100"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423" name="Google Shape;2423;p25"/>
            <p:cNvSpPr/>
            <p:nvPr/>
          </p:nvSpPr>
          <p:spPr>
            <a:xfrm>
              <a:off x="2696004" y="2669326"/>
              <a:ext cx="160113" cy="271215"/>
            </a:xfrm>
            <a:custGeom>
              <a:avLst/>
              <a:gdLst/>
              <a:ahLst/>
              <a:cxnLst/>
              <a:rect l="l" t="t" r="r" b="b"/>
              <a:pathLst>
                <a:path w="3685" h="6242" extrusionOk="0">
                  <a:moveTo>
                    <a:pt x="802" y="1"/>
                  </a:moveTo>
                  <a:cubicBezTo>
                    <a:pt x="953" y="1003"/>
                    <a:pt x="351" y="2081"/>
                    <a:pt x="201" y="3034"/>
                  </a:cubicBezTo>
                  <a:cubicBezTo>
                    <a:pt x="0" y="4211"/>
                    <a:pt x="426" y="5264"/>
                    <a:pt x="1078" y="6242"/>
                  </a:cubicBezTo>
                  <a:cubicBezTo>
                    <a:pt x="1880" y="5715"/>
                    <a:pt x="2732" y="5314"/>
                    <a:pt x="3684" y="5189"/>
                  </a:cubicBezTo>
                  <a:cubicBezTo>
                    <a:pt x="3409" y="4663"/>
                    <a:pt x="3183" y="4136"/>
                    <a:pt x="3033" y="3585"/>
                  </a:cubicBezTo>
                  <a:cubicBezTo>
                    <a:pt x="2907" y="3059"/>
                    <a:pt x="2857" y="2432"/>
                    <a:pt x="3133" y="1931"/>
                  </a:cubicBezTo>
                  <a:cubicBezTo>
                    <a:pt x="2406" y="1530"/>
                    <a:pt x="1780" y="928"/>
                    <a:pt x="1178" y="377"/>
                  </a:cubicBezTo>
                  <a:cubicBezTo>
                    <a:pt x="1053" y="252"/>
                    <a:pt x="927" y="126"/>
                    <a:pt x="802"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24" name="Google Shape;2424;p25"/>
            <p:cNvSpPr/>
            <p:nvPr/>
          </p:nvSpPr>
          <p:spPr>
            <a:xfrm>
              <a:off x="2584904" y="3072272"/>
              <a:ext cx="149251" cy="133609"/>
            </a:xfrm>
            <a:custGeom>
              <a:avLst/>
              <a:gdLst/>
              <a:ahLst/>
              <a:cxnLst/>
              <a:rect l="l" t="t" r="r" b="b"/>
              <a:pathLst>
                <a:path w="3435" h="3075" extrusionOk="0">
                  <a:moveTo>
                    <a:pt x="3134" y="0"/>
                  </a:moveTo>
                  <a:cubicBezTo>
                    <a:pt x="2883" y="777"/>
                    <a:pt x="2407" y="1504"/>
                    <a:pt x="1780" y="2030"/>
                  </a:cubicBezTo>
                  <a:cubicBezTo>
                    <a:pt x="1279" y="2481"/>
                    <a:pt x="652" y="2857"/>
                    <a:pt x="1" y="3008"/>
                  </a:cubicBezTo>
                  <a:cubicBezTo>
                    <a:pt x="135" y="3054"/>
                    <a:pt x="270" y="3075"/>
                    <a:pt x="405" y="3075"/>
                  </a:cubicBezTo>
                  <a:cubicBezTo>
                    <a:pt x="1000" y="3075"/>
                    <a:pt x="1586" y="2674"/>
                    <a:pt x="2056" y="2306"/>
                  </a:cubicBezTo>
                  <a:cubicBezTo>
                    <a:pt x="2332" y="2080"/>
                    <a:pt x="2607" y="1805"/>
                    <a:pt x="2833" y="1529"/>
                  </a:cubicBezTo>
                  <a:cubicBezTo>
                    <a:pt x="3033" y="1253"/>
                    <a:pt x="3359" y="877"/>
                    <a:pt x="3409" y="526"/>
                  </a:cubicBezTo>
                  <a:cubicBezTo>
                    <a:pt x="3434" y="301"/>
                    <a:pt x="3309" y="125"/>
                    <a:pt x="3134" y="0"/>
                  </a:cubicBezTo>
                  <a:close/>
                </a:path>
              </a:pathLst>
            </a:custGeom>
            <a:solidFill>
              <a:srgbClr val="00248C"/>
            </a:solidFill>
            <a:ln>
              <a:noFill/>
            </a:ln>
          </p:spPr>
          <p:txBody>
            <a:bodyPr spcFirstLastPara="1" wrap="square" lIns="114998" tIns="114998" rIns="114998" bIns="114998" anchor="ctr" anchorCtr="0">
              <a:noAutofit/>
            </a:bodyPr>
            <a:lstStyle/>
            <a:p>
              <a:endParaRPr sz="1761"/>
            </a:p>
          </p:txBody>
        </p:sp>
        <p:sp>
          <p:nvSpPr>
            <p:cNvPr id="2425" name="Google Shape;2425;p25"/>
            <p:cNvSpPr/>
            <p:nvPr/>
          </p:nvSpPr>
          <p:spPr>
            <a:xfrm>
              <a:off x="2606673" y="2577866"/>
              <a:ext cx="129655" cy="459614"/>
            </a:xfrm>
            <a:custGeom>
              <a:avLst/>
              <a:gdLst/>
              <a:ahLst/>
              <a:cxnLst/>
              <a:rect l="l" t="t" r="r" b="b"/>
              <a:pathLst>
                <a:path w="2984" h="10578" extrusionOk="0">
                  <a:moveTo>
                    <a:pt x="527" y="1"/>
                  </a:moveTo>
                  <a:cubicBezTo>
                    <a:pt x="878" y="1103"/>
                    <a:pt x="928" y="2306"/>
                    <a:pt x="753" y="3459"/>
                  </a:cubicBezTo>
                  <a:cubicBezTo>
                    <a:pt x="853" y="3434"/>
                    <a:pt x="953" y="3434"/>
                    <a:pt x="1054" y="3434"/>
                  </a:cubicBezTo>
                  <a:cubicBezTo>
                    <a:pt x="1129" y="3434"/>
                    <a:pt x="1179" y="3484"/>
                    <a:pt x="1204" y="3560"/>
                  </a:cubicBezTo>
                  <a:cubicBezTo>
                    <a:pt x="1354" y="4061"/>
                    <a:pt x="1430" y="4612"/>
                    <a:pt x="1354" y="5139"/>
                  </a:cubicBezTo>
                  <a:cubicBezTo>
                    <a:pt x="1304" y="5640"/>
                    <a:pt x="1179" y="6166"/>
                    <a:pt x="928" y="6592"/>
                  </a:cubicBezTo>
                  <a:cubicBezTo>
                    <a:pt x="724" y="6887"/>
                    <a:pt x="480" y="6997"/>
                    <a:pt x="194" y="6997"/>
                  </a:cubicBezTo>
                  <a:cubicBezTo>
                    <a:pt x="164" y="6997"/>
                    <a:pt x="133" y="6996"/>
                    <a:pt x="101" y="6993"/>
                  </a:cubicBezTo>
                  <a:cubicBezTo>
                    <a:pt x="76" y="7570"/>
                    <a:pt x="1" y="8121"/>
                    <a:pt x="51" y="8672"/>
                  </a:cubicBezTo>
                  <a:cubicBezTo>
                    <a:pt x="76" y="8998"/>
                    <a:pt x="126" y="9324"/>
                    <a:pt x="227" y="9625"/>
                  </a:cubicBezTo>
                  <a:cubicBezTo>
                    <a:pt x="252" y="9800"/>
                    <a:pt x="302" y="9951"/>
                    <a:pt x="352" y="10101"/>
                  </a:cubicBezTo>
                  <a:cubicBezTo>
                    <a:pt x="402" y="10251"/>
                    <a:pt x="502" y="10402"/>
                    <a:pt x="502" y="10552"/>
                  </a:cubicBezTo>
                  <a:cubicBezTo>
                    <a:pt x="502" y="10552"/>
                    <a:pt x="477" y="10552"/>
                    <a:pt x="477" y="10577"/>
                  </a:cubicBezTo>
                  <a:cubicBezTo>
                    <a:pt x="703" y="10352"/>
                    <a:pt x="928" y="10151"/>
                    <a:pt x="1154" y="9951"/>
                  </a:cubicBezTo>
                  <a:cubicBezTo>
                    <a:pt x="1730" y="9424"/>
                    <a:pt x="2332" y="8898"/>
                    <a:pt x="2983" y="8447"/>
                  </a:cubicBezTo>
                  <a:cubicBezTo>
                    <a:pt x="2207" y="7720"/>
                    <a:pt x="1881" y="6542"/>
                    <a:pt x="1931" y="5514"/>
                  </a:cubicBezTo>
                  <a:cubicBezTo>
                    <a:pt x="1956" y="4888"/>
                    <a:pt x="2156" y="4311"/>
                    <a:pt x="2357" y="3710"/>
                  </a:cubicBezTo>
                  <a:cubicBezTo>
                    <a:pt x="2532" y="3058"/>
                    <a:pt x="2633" y="2482"/>
                    <a:pt x="2557" y="1830"/>
                  </a:cubicBezTo>
                  <a:cubicBezTo>
                    <a:pt x="2081" y="1354"/>
                    <a:pt x="1580" y="903"/>
                    <a:pt x="1079" y="452"/>
                  </a:cubicBezTo>
                  <a:cubicBezTo>
                    <a:pt x="903" y="301"/>
                    <a:pt x="728" y="151"/>
                    <a:pt x="527"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426" name="Google Shape;2426;p25"/>
            <p:cNvSpPr/>
            <p:nvPr/>
          </p:nvSpPr>
          <p:spPr>
            <a:xfrm>
              <a:off x="2520686" y="3031952"/>
              <a:ext cx="193874" cy="165588"/>
            </a:xfrm>
            <a:custGeom>
              <a:avLst/>
              <a:gdLst/>
              <a:ahLst/>
              <a:cxnLst/>
              <a:rect l="l" t="t" r="r" b="b"/>
              <a:pathLst>
                <a:path w="4462" h="3811" extrusionOk="0">
                  <a:moveTo>
                    <a:pt x="3208" y="1"/>
                  </a:moveTo>
                  <a:cubicBezTo>
                    <a:pt x="3083" y="126"/>
                    <a:pt x="2932" y="251"/>
                    <a:pt x="2807" y="377"/>
                  </a:cubicBezTo>
                  <a:cubicBezTo>
                    <a:pt x="3008" y="577"/>
                    <a:pt x="3258" y="753"/>
                    <a:pt x="3534" y="828"/>
                  </a:cubicBezTo>
                  <a:cubicBezTo>
                    <a:pt x="3634" y="853"/>
                    <a:pt x="3609" y="978"/>
                    <a:pt x="3509" y="978"/>
                  </a:cubicBezTo>
                  <a:cubicBezTo>
                    <a:pt x="3183" y="903"/>
                    <a:pt x="2882" y="753"/>
                    <a:pt x="2632" y="527"/>
                  </a:cubicBezTo>
                  <a:cubicBezTo>
                    <a:pt x="2381" y="753"/>
                    <a:pt x="2105" y="1003"/>
                    <a:pt x="1830" y="1204"/>
                  </a:cubicBezTo>
                  <a:cubicBezTo>
                    <a:pt x="1830" y="1229"/>
                    <a:pt x="1855" y="1229"/>
                    <a:pt x="1855" y="1254"/>
                  </a:cubicBezTo>
                  <a:cubicBezTo>
                    <a:pt x="1905" y="1304"/>
                    <a:pt x="1930" y="1354"/>
                    <a:pt x="1980" y="1379"/>
                  </a:cubicBezTo>
                  <a:cubicBezTo>
                    <a:pt x="2055" y="1480"/>
                    <a:pt x="2155" y="1580"/>
                    <a:pt x="2231" y="1655"/>
                  </a:cubicBezTo>
                  <a:cubicBezTo>
                    <a:pt x="2406" y="1830"/>
                    <a:pt x="2582" y="2006"/>
                    <a:pt x="2757" y="2181"/>
                  </a:cubicBezTo>
                  <a:cubicBezTo>
                    <a:pt x="2820" y="2245"/>
                    <a:pt x="2759" y="2343"/>
                    <a:pt x="2694" y="2343"/>
                  </a:cubicBezTo>
                  <a:cubicBezTo>
                    <a:pt x="2681" y="2343"/>
                    <a:pt x="2669" y="2340"/>
                    <a:pt x="2657" y="2332"/>
                  </a:cubicBezTo>
                  <a:cubicBezTo>
                    <a:pt x="2431" y="2181"/>
                    <a:pt x="2231" y="2031"/>
                    <a:pt x="2030" y="1855"/>
                  </a:cubicBezTo>
                  <a:cubicBezTo>
                    <a:pt x="1955" y="1755"/>
                    <a:pt x="1855" y="1680"/>
                    <a:pt x="1779" y="1580"/>
                  </a:cubicBezTo>
                  <a:cubicBezTo>
                    <a:pt x="1729" y="1530"/>
                    <a:pt x="1679" y="1480"/>
                    <a:pt x="1654" y="1429"/>
                  </a:cubicBezTo>
                  <a:cubicBezTo>
                    <a:pt x="1629" y="1429"/>
                    <a:pt x="1629" y="1404"/>
                    <a:pt x="1604" y="1379"/>
                  </a:cubicBezTo>
                  <a:cubicBezTo>
                    <a:pt x="1454" y="1505"/>
                    <a:pt x="1328" y="1605"/>
                    <a:pt x="1178" y="1705"/>
                  </a:cubicBezTo>
                  <a:cubicBezTo>
                    <a:pt x="1078" y="1780"/>
                    <a:pt x="977" y="1830"/>
                    <a:pt x="877" y="1881"/>
                  </a:cubicBezTo>
                  <a:cubicBezTo>
                    <a:pt x="877" y="1931"/>
                    <a:pt x="902" y="1956"/>
                    <a:pt x="902" y="1981"/>
                  </a:cubicBezTo>
                  <a:cubicBezTo>
                    <a:pt x="927" y="2056"/>
                    <a:pt x="977" y="2131"/>
                    <a:pt x="1028" y="2206"/>
                  </a:cubicBezTo>
                  <a:cubicBezTo>
                    <a:pt x="1103" y="2357"/>
                    <a:pt x="1228" y="2507"/>
                    <a:pt x="1378" y="2607"/>
                  </a:cubicBezTo>
                  <a:cubicBezTo>
                    <a:pt x="1446" y="2652"/>
                    <a:pt x="1393" y="2737"/>
                    <a:pt x="1328" y="2737"/>
                  </a:cubicBezTo>
                  <a:cubicBezTo>
                    <a:pt x="1320" y="2737"/>
                    <a:pt x="1311" y="2735"/>
                    <a:pt x="1303" y="2733"/>
                  </a:cubicBezTo>
                  <a:cubicBezTo>
                    <a:pt x="1128" y="2632"/>
                    <a:pt x="977" y="2482"/>
                    <a:pt x="852" y="2307"/>
                  </a:cubicBezTo>
                  <a:cubicBezTo>
                    <a:pt x="802" y="2231"/>
                    <a:pt x="752" y="2131"/>
                    <a:pt x="702" y="2031"/>
                  </a:cubicBezTo>
                  <a:cubicBezTo>
                    <a:pt x="702" y="2031"/>
                    <a:pt x="702" y="2006"/>
                    <a:pt x="702" y="2006"/>
                  </a:cubicBezTo>
                  <a:cubicBezTo>
                    <a:pt x="476" y="2131"/>
                    <a:pt x="251" y="2256"/>
                    <a:pt x="0" y="2382"/>
                  </a:cubicBezTo>
                  <a:cubicBezTo>
                    <a:pt x="326" y="2908"/>
                    <a:pt x="652" y="3485"/>
                    <a:pt x="1203" y="3810"/>
                  </a:cubicBezTo>
                  <a:cubicBezTo>
                    <a:pt x="1905" y="3560"/>
                    <a:pt x="2556" y="3284"/>
                    <a:pt x="3108" y="2783"/>
                  </a:cubicBezTo>
                  <a:cubicBezTo>
                    <a:pt x="3709" y="2256"/>
                    <a:pt x="4135" y="1605"/>
                    <a:pt x="4386" y="878"/>
                  </a:cubicBezTo>
                  <a:cubicBezTo>
                    <a:pt x="4411" y="828"/>
                    <a:pt x="4411" y="803"/>
                    <a:pt x="4461" y="803"/>
                  </a:cubicBezTo>
                  <a:cubicBezTo>
                    <a:pt x="4361" y="728"/>
                    <a:pt x="4261" y="678"/>
                    <a:pt x="4186" y="627"/>
                  </a:cubicBezTo>
                  <a:cubicBezTo>
                    <a:pt x="3885" y="427"/>
                    <a:pt x="3484" y="251"/>
                    <a:pt x="3208"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27" name="Google Shape;2427;p25"/>
            <p:cNvSpPr/>
            <p:nvPr/>
          </p:nvSpPr>
          <p:spPr>
            <a:xfrm>
              <a:off x="2435743" y="2329685"/>
              <a:ext cx="273344" cy="123007"/>
            </a:xfrm>
            <a:custGeom>
              <a:avLst/>
              <a:gdLst/>
              <a:ahLst/>
              <a:cxnLst/>
              <a:rect l="l" t="t" r="r" b="b"/>
              <a:pathLst>
                <a:path w="6291" h="2831" extrusionOk="0">
                  <a:moveTo>
                    <a:pt x="1430" y="0"/>
                  </a:moveTo>
                  <a:cubicBezTo>
                    <a:pt x="1121" y="0"/>
                    <a:pt x="823" y="56"/>
                    <a:pt x="552" y="199"/>
                  </a:cubicBezTo>
                  <a:cubicBezTo>
                    <a:pt x="301" y="324"/>
                    <a:pt x="125" y="500"/>
                    <a:pt x="0" y="700"/>
                  </a:cubicBezTo>
                  <a:cubicBezTo>
                    <a:pt x="476" y="525"/>
                    <a:pt x="1053" y="500"/>
                    <a:pt x="1529" y="500"/>
                  </a:cubicBezTo>
                  <a:cubicBezTo>
                    <a:pt x="2156" y="525"/>
                    <a:pt x="2782" y="650"/>
                    <a:pt x="3359" y="825"/>
                  </a:cubicBezTo>
                  <a:cubicBezTo>
                    <a:pt x="4461" y="1201"/>
                    <a:pt x="5614" y="1878"/>
                    <a:pt x="6291" y="2830"/>
                  </a:cubicBezTo>
                  <a:cubicBezTo>
                    <a:pt x="6291" y="2680"/>
                    <a:pt x="6266" y="2505"/>
                    <a:pt x="6216" y="2329"/>
                  </a:cubicBezTo>
                  <a:cubicBezTo>
                    <a:pt x="5915" y="1327"/>
                    <a:pt x="4812" y="926"/>
                    <a:pt x="3885" y="625"/>
                  </a:cubicBezTo>
                  <a:cubicBezTo>
                    <a:pt x="3172" y="406"/>
                    <a:pt x="2260" y="0"/>
                    <a:pt x="143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28" name="Google Shape;2428;p25"/>
            <p:cNvSpPr/>
            <p:nvPr/>
          </p:nvSpPr>
          <p:spPr>
            <a:xfrm>
              <a:off x="2415018" y="2362098"/>
              <a:ext cx="294070" cy="209299"/>
            </a:xfrm>
            <a:custGeom>
              <a:avLst/>
              <a:gdLst/>
              <a:ahLst/>
              <a:cxnLst/>
              <a:rect l="l" t="t" r="r" b="b"/>
              <a:pathLst>
                <a:path w="6768" h="4817" extrusionOk="0">
                  <a:moveTo>
                    <a:pt x="1765" y="1"/>
                  </a:moveTo>
                  <a:cubicBezTo>
                    <a:pt x="1290" y="1"/>
                    <a:pt x="831" y="109"/>
                    <a:pt x="352" y="155"/>
                  </a:cubicBezTo>
                  <a:cubicBezTo>
                    <a:pt x="1" y="831"/>
                    <a:pt x="126" y="1759"/>
                    <a:pt x="352" y="2510"/>
                  </a:cubicBezTo>
                  <a:cubicBezTo>
                    <a:pt x="728" y="2536"/>
                    <a:pt x="1104" y="2611"/>
                    <a:pt x="1455" y="2686"/>
                  </a:cubicBezTo>
                  <a:cubicBezTo>
                    <a:pt x="1455" y="2586"/>
                    <a:pt x="1480" y="2485"/>
                    <a:pt x="1505" y="2360"/>
                  </a:cubicBezTo>
                  <a:cubicBezTo>
                    <a:pt x="1530" y="2185"/>
                    <a:pt x="1605" y="2009"/>
                    <a:pt x="1705" y="1859"/>
                  </a:cubicBezTo>
                  <a:cubicBezTo>
                    <a:pt x="1719" y="1845"/>
                    <a:pt x="1737" y="1839"/>
                    <a:pt x="1755" y="1839"/>
                  </a:cubicBezTo>
                  <a:cubicBezTo>
                    <a:pt x="1800" y="1839"/>
                    <a:pt x="1842" y="1880"/>
                    <a:pt x="1805" y="1934"/>
                  </a:cubicBezTo>
                  <a:cubicBezTo>
                    <a:pt x="1705" y="2185"/>
                    <a:pt x="1680" y="2485"/>
                    <a:pt x="1705" y="2761"/>
                  </a:cubicBezTo>
                  <a:cubicBezTo>
                    <a:pt x="2081" y="2861"/>
                    <a:pt x="2432" y="2987"/>
                    <a:pt x="2783" y="3137"/>
                  </a:cubicBezTo>
                  <a:cubicBezTo>
                    <a:pt x="2808" y="3062"/>
                    <a:pt x="2808" y="2962"/>
                    <a:pt x="2833" y="2886"/>
                  </a:cubicBezTo>
                  <a:cubicBezTo>
                    <a:pt x="2883" y="2711"/>
                    <a:pt x="2933" y="2561"/>
                    <a:pt x="2983" y="2385"/>
                  </a:cubicBezTo>
                  <a:cubicBezTo>
                    <a:pt x="3109" y="2059"/>
                    <a:pt x="3259" y="1734"/>
                    <a:pt x="3460" y="1433"/>
                  </a:cubicBezTo>
                  <a:cubicBezTo>
                    <a:pt x="3476" y="1416"/>
                    <a:pt x="3501" y="1408"/>
                    <a:pt x="3526" y="1408"/>
                  </a:cubicBezTo>
                  <a:cubicBezTo>
                    <a:pt x="3577" y="1408"/>
                    <a:pt x="3627" y="1441"/>
                    <a:pt x="3610" y="1508"/>
                  </a:cubicBezTo>
                  <a:cubicBezTo>
                    <a:pt x="3510" y="1834"/>
                    <a:pt x="3384" y="2160"/>
                    <a:pt x="3284" y="2485"/>
                  </a:cubicBezTo>
                  <a:cubicBezTo>
                    <a:pt x="3259" y="2661"/>
                    <a:pt x="3209" y="2811"/>
                    <a:pt x="3159" y="2987"/>
                  </a:cubicBezTo>
                  <a:cubicBezTo>
                    <a:pt x="3134" y="3062"/>
                    <a:pt x="3134" y="3137"/>
                    <a:pt x="3109" y="3212"/>
                  </a:cubicBezTo>
                  <a:cubicBezTo>
                    <a:pt x="3109" y="3237"/>
                    <a:pt x="3109" y="3262"/>
                    <a:pt x="3109" y="3262"/>
                  </a:cubicBezTo>
                  <a:cubicBezTo>
                    <a:pt x="3535" y="3488"/>
                    <a:pt x="3936" y="3713"/>
                    <a:pt x="4337" y="3989"/>
                  </a:cubicBezTo>
                  <a:cubicBezTo>
                    <a:pt x="4337" y="3964"/>
                    <a:pt x="4337" y="3939"/>
                    <a:pt x="4362" y="3914"/>
                  </a:cubicBezTo>
                  <a:cubicBezTo>
                    <a:pt x="4412" y="3839"/>
                    <a:pt x="4462" y="3739"/>
                    <a:pt x="4512" y="3663"/>
                  </a:cubicBezTo>
                  <a:cubicBezTo>
                    <a:pt x="4613" y="3488"/>
                    <a:pt x="4738" y="3338"/>
                    <a:pt x="4888" y="3162"/>
                  </a:cubicBezTo>
                  <a:cubicBezTo>
                    <a:pt x="4900" y="3144"/>
                    <a:pt x="4919" y="3136"/>
                    <a:pt x="4938" y="3136"/>
                  </a:cubicBezTo>
                  <a:cubicBezTo>
                    <a:pt x="4998" y="3136"/>
                    <a:pt x="5070" y="3212"/>
                    <a:pt x="5014" y="3287"/>
                  </a:cubicBezTo>
                  <a:cubicBezTo>
                    <a:pt x="4913" y="3438"/>
                    <a:pt x="4813" y="3613"/>
                    <a:pt x="4713" y="3789"/>
                  </a:cubicBezTo>
                  <a:cubicBezTo>
                    <a:pt x="4688" y="3889"/>
                    <a:pt x="4638" y="3964"/>
                    <a:pt x="4587" y="4064"/>
                  </a:cubicBezTo>
                  <a:cubicBezTo>
                    <a:pt x="4587" y="4089"/>
                    <a:pt x="4562" y="4115"/>
                    <a:pt x="4562" y="4140"/>
                  </a:cubicBezTo>
                  <a:cubicBezTo>
                    <a:pt x="4863" y="4365"/>
                    <a:pt x="5139" y="4566"/>
                    <a:pt x="5440" y="4816"/>
                  </a:cubicBezTo>
                  <a:cubicBezTo>
                    <a:pt x="5991" y="4140"/>
                    <a:pt x="6643" y="3338"/>
                    <a:pt x="6768" y="2460"/>
                  </a:cubicBezTo>
                  <a:cubicBezTo>
                    <a:pt x="6743" y="2460"/>
                    <a:pt x="6718" y="2435"/>
                    <a:pt x="6693" y="2410"/>
                  </a:cubicBezTo>
                  <a:cubicBezTo>
                    <a:pt x="6267" y="1959"/>
                    <a:pt x="5891" y="1508"/>
                    <a:pt x="5364" y="1132"/>
                  </a:cubicBezTo>
                  <a:cubicBezTo>
                    <a:pt x="4863" y="781"/>
                    <a:pt x="4312" y="505"/>
                    <a:pt x="3735" y="330"/>
                  </a:cubicBezTo>
                  <a:cubicBezTo>
                    <a:pt x="3134" y="130"/>
                    <a:pt x="2532" y="29"/>
                    <a:pt x="1906" y="4"/>
                  </a:cubicBezTo>
                  <a:cubicBezTo>
                    <a:pt x="1859" y="2"/>
                    <a:pt x="1812" y="1"/>
                    <a:pt x="1765"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29" name="Google Shape;2429;p25"/>
            <p:cNvSpPr/>
            <p:nvPr/>
          </p:nvSpPr>
          <p:spPr>
            <a:xfrm>
              <a:off x="2609975" y="2741234"/>
              <a:ext cx="45753" cy="126353"/>
            </a:xfrm>
            <a:custGeom>
              <a:avLst/>
              <a:gdLst/>
              <a:ahLst/>
              <a:cxnLst/>
              <a:rect l="l" t="t" r="r" b="b"/>
              <a:pathLst>
                <a:path w="1053" h="2908" extrusionOk="0">
                  <a:moveTo>
                    <a:pt x="852" y="0"/>
                  </a:moveTo>
                  <a:cubicBezTo>
                    <a:pt x="727" y="0"/>
                    <a:pt x="627" y="0"/>
                    <a:pt x="501" y="25"/>
                  </a:cubicBezTo>
                  <a:cubicBezTo>
                    <a:pt x="577" y="226"/>
                    <a:pt x="577" y="501"/>
                    <a:pt x="577" y="727"/>
                  </a:cubicBezTo>
                  <a:cubicBezTo>
                    <a:pt x="602" y="978"/>
                    <a:pt x="577" y="1253"/>
                    <a:pt x="527" y="1529"/>
                  </a:cubicBezTo>
                  <a:cubicBezTo>
                    <a:pt x="451" y="2005"/>
                    <a:pt x="276" y="2481"/>
                    <a:pt x="0" y="2907"/>
                  </a:cubicBezTo>
                  <a:cubicBezTo>
                    <a:pt x="100" y="2907"/>
                    <a:pt x="176" y="2907"/>
                    <a:pt x="251" y="2882"/>
                  </a:cubicBezTo>
                  <a:cubicBezTo>
                    <a:pt x="451" y="2832"/>
                    <a:pt x="552" y="2657"/>
                    <a:pt x="652" y="2481"/>
                  </a:cubicBezTo>
                  <a:cubicBezTo>
                    <a:pt x="1003" y="1729"/>
                    <a:pt x="1053" y="827"/>
                    <a:pt x="852"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30" name="Google Shape;2430;p25"/>
            <p:cNvSpPr/>
            <p:nvPr/>
          </p:nvSpPr>
          <p:spPr>
            <a:xfrm>
              <a:off x="2476021" y="2497268"/>
              <a:ext cx="161199" cy="255964"/>
            </a:xfrm>
            <a:custGeom>
              <a:avLst/>
              <a:gdLst/>
              <a:ahLst/>
              <a:cxnLst/>
              <a:rect l="l" t="t" r="r" b="b"/>
              <a:pathLst>
                <a:path w="3710" h="5891" extrusionOk="0">
                  <a:moveTo>
                    <a:pt x="0" y="1"/>
                  </a:moveTo>
                  <a:lnTo>
                    <a:pt x="0" y="1"/>
                  </a:lnTo>
                  <a:cubicBezTo>
                    <a:pt x="552" y="1780"/>
                    <a:pt x="802" y="3635"/>
                    <a:pt x="802" y="5515"/>
                  </a:cubicBezTo>
                  <a:lnTo>
                    <a:pt x="1404" y="5515"/>
                  </a:lnTo>
                  <a:cubicBezTo>
                    <a:pt x="1404" y="5396"/>
                    <a:pt x="1500" y="5322"/>
                    <a:pt x="1589" y="5322"/>
                  </a:cubicBezTo>
                  <a:cubicBezTo>
                    <a:pt x="1651" y="5322"/>
                    <a:pt x="1709" y="5358"/>
                    <a:pt x="1730" y="5440"/>
                  </a:cubicBezTo>
                  <a:cubicBezTo>
                    <a:pt x="1755" y="5590"/>
                    <a:pt x="1755" y="5740"/>
                    <a:pt x="1780" y="5891"/>
                  </a:cubicBezTo>
                  <a:cubicBezTo>
                    <a:pt x="1905" y="5790"/>
                    <a:pt x="2056" y="5715"/>
                    <a:pt x="2206" y="5640"/>
                  </a:cubicBezTo>
                  <a:cubicBezTo>
                    <a:pt x="2406" y="5565"/>
                    <a:pt x="2607" y="5515"/>
                    <a:pt x="2782" y="5465"/>
                  </a:cubicBezTo>
                  <a:cubicBezTo>
                    <a:pt x="3033" y="5389"/>
                    <a:pt x="3284" y="5339"/>
                    <a:pt x="3534" y="5314"/>
                  </a:cubicBezTo>
                  <a:cubicBezTo>
                    <a:pt x="3710" y="4111"/>
                    <a:pt x="3610" y="2908"/>
                    <a:pt x="3384" y="1730"/>
                  </a:cubicBezTo>
                  <a:cubicBezTo>
                    <a:pt x="2356" y="928"/>
                    <a:pt x="1254" y="302"/>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31" name="Google Shape;2431;p25"/>
            <p:cNvSpPr/>
            <p:nvPr/>
          </p:nvSpPr>
          <p:spPr>
            <a:xfrm>
              <a:off x="2547886" y="2742320"/>
              <a:ext cx="79557" cy="124180"/>
            </a:xfrm>
            <a:custGeom>
              <a:avLst/>
              <a:gdLst/>
              <a:ahLst/>
              <a:cxnLst/>
              <a:rect l="l" t="t" r="r" b="b"/>
              <a:pathLst>
                <a:path w="1831" h="2858" extrusionOk="0">
                  <a:moveTo>
                    <a:pt x="1755" y="0"/>
                  </a:moveTo>
                  <a:cubicBezTo>
                    <a:pt x="1580" y="25"/>
                    <a:pt x="1404" y="50"/>
                    <a:pt x="1229" y="100"/>
                  </a:cubicBezTo>
                  <a:cubicBezTo>
                    <a:pt x="1028" y="150"/>
                    <a:pt x="853" y="201"/>
                    <a:pt x="677" y="276"/>
                  </a:cubicBezTo>
                  <a:cubicBezTo>
                    <a:pt x="502" y="351"/>
                    <a:pt x="326" y="476"/>
                    <a:pt x="151" y="501"/>
                  </a:cubicBezTo>
                  <a:cubicBezTo>
                    <a:pt x="151" y="501"/>
                    <a:pt x="151" y="476"/>
                    <a:pt x="126" y="476"/>
                  </a:cubicBezTo>
                  <a:cubicBezTo>
                    <a:pt x="151" y="602"/>
                    <a:pt x="151" y="702"/>
                    <a:pt x="151" y="827"/>
                  </a:cubicBezTo>
                  <a:lnTo>
                    <a:pt x="602" y="827"/>
                  </a:lnTo>
                  <a:lnTo>
                    <a:pt x="677" y="802"/>
                  </a:lnTo>
                  <a:lnTo>
                    <a:pt x="778" y="802"/>
                  </a:lnTo>
                  <a:cubicBezTo>
                    <a:pt x="786" y="799"/>
                    <a:pt x="794" y="798"/>
                    <a:pt x="801" y="798"/>
                  </a:cubicBezTo>
                  <a:cubicBezTo>
                    <a:pt x="862" y="798"/>
                    <a:pt x="895" y="880"/>
                    <a:pt x="828" y="902"/>
                  </a:cubicBezTo>
                  <a:cubicBezTo>
                    <a:pt x="803" y="927"/>
                    <a:pt x="778" y="953"/>
                    <a:pt x="752" y="953"/>
                  </a:cubicBezTo>
                  <a:cubicBezTo>
                    <a:pt x="702" y="978"/>
                    <a:pt x="677" y="1003"/>
                    <a:pt x="652" y="1003"/>
                  </a:cubicBezTo>
                  <a:cubicBezTo>
                    <a:pt x="577" y="1028"/>
                    <a:pt x="527" y="1053"/>
                    <a:pt x="452" y="1053"/>
                  </a:cubicBezTo>
                  <a:cubicBezTo>
                    <a:pt x="351" y="1078"/>
                    <a:pt x="251" y="1078"/>
                    <a:pt x="126" y="1078"/>
                  </a:cubicBezTo>
                  <a:cubicBezTo>
                    <a:pt x="126" y="1103"/>
                    <a:pt x="126" y="1128"/>
                    <a:pt x="126" y="1128"/>
                  </a:cubicBezTo>
                  <a:lnTo>
                    <a:pt x="176" y="1128"/>
                  </a:lnTo>
                  <a:cubicBezTo>
                    <a:pt x="377" y="1203"/>
                    <a:pt x="577" y="1253"/>
                    <a:pt x="778" y="1303"/>
                  </a:cubicBezTo>
                  <a:cubicBezTo>
                    <a:pt x="878" y="1328"/>
                    <a:pt x="978" y="1328"/>
                    <a:pt x="1078" y="1354"/>
                  </a:cubicBezTo>
                  <a:cubicBezTo>
                    <a:pt x="1179" y="1354"/>
                    <a:pt x="1279" y="1379"/>
                    <a:pt x="1379" y="1379"/>
                  </a:cubicBezTo>
                  <a:cubicBezTo>
                    <a:pt x="1454" y="1379"/>
                    <a:pt x="1479" y="1504"/>
                    <a:pt x="1404" y="1529"/>
                  </a:cubicBezTo>
                  <a:cubicBezTo>
                    <a:pt x="1304" y="1529"/>
                    <a:pt x="1179" y="1554"/>
                    <a:pt x="1078" y="1579"/>
                  </a:cubicBezTo>
                  <a:cubicBezTo>
                    <a:pt x="978" y="1579"/>
                    <a:pt x="853" y="1579"/>
                    <a:pt x="752" y="1554"/>
                  </a:cubicBezTo>
                  <a:cubicBezTo>
                    <a:pt x="527" y="1554"/>
                    <a:pt x="326" y="1504"/>
                    <a:pt x="101" y="1429"/>
                  </a:cubicBezTo>
                  <a:cubicBezTo>
                    <a:pt x="101" y="1454"/>
                    <a:pt x="101" y="1479"/>
                    <a:pt x="101" y="1504"/>
                  </a:cubicBezTo>
                  <a:cubicBezTo>
                    <a:pt x="101" y="1504"/>
                    <a:pt x="126" y="1504"/>
                    <a:pt x="126" y="1529"/>
                  </a:cubicBezTo>
                  <a:cubicBezTo>
                    <a:pt x="226" y="1629"/>
                    <a:pt x="326" y="1729"/>
                    <a:pt x="427" y="1830"/>
                  </a:cubicBezTo>
                  <a:lnTo>
                    <a:pt x="452" y="1830"/>
                  </a:lnTo>
                  <a:cubicBezTo>
                    <a:pt x="452" y="1830"/>
                    <a:pt x="452" y="1830"/>
                    <a:pt x="452" y="1855"/>
                  </a:cubicBezTo>
                  <a:lnTo>
                    <a:pt x="477" y="1855"/>
                  </a:lnTo>
                  <a:cubicBezTo>
                    <a:pt x="477" y="1855"/>
                    <a:pt x="502" y="1880"/>
                    <a:pt x="527" y="1880"/>
                  </a:cubicBezTo>
                  <a:cubicBezTo>
                    <a:pt x="527" y="1905"/>
                    <a:pt x="527" y="1905"/>
                    <a:pt x="552" y="1905"/>
                  </a:cubicBezTo>
                  <a:cubicBezTo>
                    <a:pt x="552" y="1905"/>
                    <a:pt x="577" y="1930"/>
                    <a:pt x="577" y="1930"/>
                  </a:cubicBezTo>
                  <a:cubicBezTo>
                    <a:pt x="627" y="1955"/>
                    <a:pt x="627" y="1980"/>
                    <a:pt x="677" y="2005"/>
                  </a:cubicBezTo>
                  <a:cubicBezTo>
                    <a:pt x="702" y="2005"/>
                    <a:pt x="702" y="2030"/>
                    <a:pt x="727" y="2055"/>
                  </a:cubicBezTo>
                  <a:cubicBezTo>
                    <a:pt x="727" y="2055"/>
                    <a:pt x="752" y="2055"/>
                    <a:pt x="752" y="2080"/>
                  </a:cubicBezTo>
                  <a:cubicBezTo>
                    <a:pt x="778" y="2080"/>
                    <a:pt x="803" y="2130"/>
                    <a:pt x="778" y="2156"/>
                  </a:cubicBezTo>
                  <a:cubicBezTo>
                    <a:pt x="778" y="2181"/>
                    <a:pt x="727" y="2206"/>
                    <a:pt x="702" y="2206"/>
                  </a:cubicBezTo>
                  <a:cubicBezTo>
                    <a:pt x="677" y="2206"/>
                    <a:pt x="677" y="2206"/>
                    <a:pt x="652" y="2181"/>
                  </a:cubicBezTo>
                  <a:lnTo>
                    <a:pt x="577" y="2181"/>
                  </a:lnTo>
                  <a:cubicBezTo>
                    <a:pt x="577" y="2181"/>
                    <a:pt x="552" y="2156"/>
                    <a:pt x="552" y="2156"/>
                  </a:cubicBezTo>
                  <a:lnTo>
                    <a:pt x="527" y="2156"/>
                  </a:lnTo>
                  <a:cubicBezTo>
                    <a:pt x="502" y="2156"/>
                    <a:pt x="502" y="2130"/>
                    <a:pt x="477" y="2130"/>
                  </a:cubicBezTo>
                  <a:cubicBezTo>
                    <a:pt x="402" y="2080"/>
                    <a:pt x="351" y="2055"/>
                    <a:pt x="301" y="2005"/>
                  </a:cubicBezTo>
                  <a:cubicBezTo>
                    <a:pt x="201" y="1955"/>
                    <a:pt x="126" y="1880"/>
                    <a:pt x="51" y="1805"/>
                  </a:cubicBezTo>
                  <a:cubicBezTo>
                    <a:pt x="51" y="1905"/>
                    <a:pt x="26" y="1980"/>
                    <a:pt x="1" y="2080"/>
                  </a:cubicBezTo>
                  <a:cubicBezTo>
                    <a:pt x="26" y="2080"/>
                    <a:pt x="51" y="2105"/>
                    <a:pt x="51" y="2105"/>
                  </a:cubicBezTo>
                  <a:cubicBezTo>
                    <a:pt x="377" y="2381"/>
                    <a:pt x="752" y="2657"/>
                    <a:pt x="1153" y="2807"/>
                  </a:cubicBezTo>
                  <a:cubicBezTo>
                    <a:pt x="1179" y="2832"/>
                    <a:pt x="1229" y="2832"/>
                    <a:pt x="1279" y="2857"/>
                  </a:cubicBezTo>
                  <a:cubicBezTo>
                    <a:pt x="1504" y="2406"/>
                    <a:pt x="1680" y="1980"/>
                    <a:pt x="1755" y="1504"/>
                  </a:cubicBezTo>
                  <a:cubicBezTo>
                    <a:pt x="1805" y="1228"/>
                    <a:pt x="1830" y="953"/>
                    <a:pt x="1830" y="702"/>
                  </a:cubicBezTo>
                  <a:cubicBezTo>
                    <a:pt x="1805" y="577"/>
                    <a:pt x="1805" y="451"/>
                    <a:pt x="1805" y="326"/>
                  </a:cubicBezTo>
                  <a:cubicBezTo>
                    <a:pt x="1780" y="226"/>
                    <a:pt x="1755" y="125"/>
                    <a:pt x="1755"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32" name="Google Shape;2432;p25"/>
            <p:cNvSpPr/>
            <p:nvPr/>
          </p:nvSpPr>
          <p:spPr>
            <a:xfrm>
              <a:off x="2456425" y="2736846"/>
              <a:ext cx="167717" cy="394265"/>
            </a:xfrm>
            <a:custGeom>
              <a:avLst/>
              <a:gdLst/>
              <a:ahLst/>
              <a:cxnLst/>
              <a:rect l="l" t="t" r="r" b="b"/>
              <a:pathLst>
                <a:path w="3860" h="9074" extrusionOk="0">
                  <a:moveTo>
                    <a:pt x="1253" y="1"/>
                  </a:moveTo>
                  <a:cubicBezTo>
                    <a:pt x="1253" y="652"/>
                    <a:pt x="1203" y="1304"/>
                    <a:pt x="1153" y="1956"/>
                  </a:cubicBezTo>
                  <a:cubicBezTo>
                    <a:pt x="1003" y="3209"/>
                    <a:pt x="727" y="4387"/>
                    <a:pt x="426" y="5590"/>
                  </a:cubicBezTo>
                  <a:cubicBezTo>
                    <a:pt x="126" y="6793"/>
                    <a:pt x="0" y="7971"/>
                    <a:pt x="552" y="9074"/>
                  </a:cubicBezTo>
                  <a:cubicBezTo>
                    <a:pt x="1078" y="8898"/>
                    <a:pt x="1604" y="8673"/>
                    <a:pt x="2106" y="8372"/>
                  </a:cubicBezTo>
                  <a:cubicBezTo>
                    <a:pt x="2732" y="7971"/>
                    <a:pt x="3309" y="7495"/>
                    <a:pt x="3860" y="6993"/>
                  </a:cubicBezTo>
                  <a:cubicBezTo>
                    <a:pt x="3835" y="6993"/>
                    <a:pt x="3785" y="6993"/>
                    <a:pt x="3760" y="6968"/>
                  </a:cubicBezTo>
                  <a:cubicBezTo>
                    <a:pt x="3660" y="6868"/>
                    <a:pt x="3609" y="6693"/>
                    <a:pt x="3559" y="6542"/>
                  </a:cubicBezTo>
                  <a:cubicBezTo>
                    <a:pt x="3509" y="6392"/>
                    <a:pt x="3459" y="6216"/>
                    <a:pt x="3409" y="6041"/>
                  </a:cubicBezTo>
                  <a:cubicBezTo>
                    <a:pt x="3334" y="5715"/>
                    <a:pt x="3284" y="5389"/>
                    <a:pt x="3258" y="5063"/>
                  </a:cubicBezTo>
                  <a:cubicBezTo>
                    <a:pt x="3208" y="4487"/>
                    <a:pt x="3208" y="3860"/>
                    <a:pt x="3384" y="3309"/>
                  </a:cubicBezTo>
                  <a:cubicBezTo>
                    <a:pt x="2883" y="3209"/>
                    <a:pt x="2331" y="2808"/>
                    <a:pt x="2030" y="2457"/>
                  </a:cubicBezTo>
                  <a:cubicBezTo>
                    <a:pt x="1980" y="2632"/>
                    <a:pt x="1930" y="2808"/>
                    <a:pt x="1855" y="2983"/>
                  </a:cubicBezTo>
                  <a:cubicBezTo>
                    <a:pt x="1838" y="3008"/>
                    <a:pt x="1813" y="3019"/>
                    <a:pt x="1788" y="3019"/>
                  </a:cubicBezTo>
                  <a:cubicBezTo>
                    <a:pt x="1738" y="3019"/>
                    <a:pt x="1688" y="2975"/>
                    <a:pt x="1705" y="2908"/>
                  </a:cubicBezTo>
                  <a:cubicBezTo>
                    <a:pt x="1780" y="2432"/>
                    <a:pt x="1905" y="1956"/>
                    <a:pt x="1930" y="1480"/>
                  </a:cubicBezTo>
                  <a:cubicBezTo>
                    <a:pt x="1955" y="978"/>
                    <a:pt x="1930" y="502"/>
                    <a:pt x="1855" y="26"/>
                  </a:cubicBezTo>
                  <a:cubicBezTo>
                    <a:pt x="1855" y="1"/>
                    <a:pt x="1855" y="1"/>
                    <a:pt x="1855"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33" name="Google Shape;2433;p25"/>
            <p:cNvSpPr/>
            <p:nvPr/>
          </p:nvSpPr>
          <p:spPr>
            <a:xfrm>
              <a:off x="2325730" y="2487752"/>
              <a:ext cx="181925" cy="659441"/>
            </a:xfrm>
            <a:custGeom>
              <a:avLst/>
              <a:gdLst/>
              <a:ahLst/>
              <a:cxnLst/>
              <a:rect l="l" t="t" r="r" b="b"/>
              <a:pathLst>
                <a:path w="4187" h="15177" extrusionOk="0">
                  <a:moveTo>
                    <a:pt x="1768" y="1"/>
                  </a:moveTo>
                  <a:cubicBezTo>
                    <a:pt x="1580" y="1"/>
                    <a:pt x="1392" y="7"/>
                    <a:pt x="1204" y="19"/>
                  </a:cubicBezTo>
                  <a:cubicBezTo>
                    <a:pt x="1931" y="571"/>
                    <a:pt x="2432" y="1423"/>
                    <a:pt x="2758" y="2275"/>
                  </a:cubicBezTo>
                  <a:cubicBezTo>
                    <a:pt x="3535" y="4405"/>
                    <a:pt x="3008" y="6711"/>
                    <a:pt x="2031" y="8666"/>
                  </a:cubicBezTo>
                  <a:cubicBezTo>
                    <a:pt x="1480" y="9719"/>
                    <a:pt x="803" y="10696"/>
                    <a:pt x="402" y="11799"/>
                  </a:cubicBezTo>
                  <a:cubicBezTo>
                    <a:pt x="176" y="12350"/>
                    <a:pt x="51" y="12902"/>
                    <a:pt x="26" y="13478"/>
                  </a:cubicBezTo>
                  <a:cubicBezTo>
                    <a:pt x="1" y="14055"/>
                    <a:pt x="151" y="14556"/>
                    <a:pt x="302" y="15082"/>
                  </a:cubicBezTo>
                  <a:cubicBezTo>
                    <a:pt x="665" y="15145"/>
                    <a:pt x="1028" y="15176"/>
                    <a:pt x="1395" y="15176"/>
                  </a:cubicBezTo>
                  <a:cubicBezTo>
                    <a:pt x="1761" y="15176"/>
                    <a:pt x="2131" y="15145"/>
                    <a:pt x="2507" y="15082"/>
                  </a:cubicBezTo>
                  <a:cubicBezTo>
                    <a:pt x="2808" y="15032"/>
                    <a:pt x="3084" y="14957"/>
                    <a:pt x="3384" y="14857"/>
                  </a:cubicBezTo>
                  <a:cubicBezTo>
                    <a:pt x="2833" y="14080"/>
                    <a:pt x="2833" y="13002"/>
                    <a:pt x="3008" y="12100"/>
                  </a:cubicBezTo>
                  <a:cubicBezTo>
                    <a:pt x="3234" y="10771"/>
                    <a:pt x="3660" y="9518"/>
                    <a:pt x="3835" y="8190"/>
                  </a:cubicBezTo>
                  <a:cubicBezTo>
                    <a:pt x="4186" y="5508"/>
                    <a:pt x="3961" y="2776"/>
                    <a:pt x="3209" y="145"/>
                  </a:cubicBezTo>
                  <a:cubicBezTo>
                    <a:pt x="2933" y="95"/>
                    <a:pt x="2632" y="45"/>
                    <a:pt x="2332" y="19"/>
                  </a:cubicBezTo>
                  <a:cubicBezTo>
                    <a:pt x="2144" y="7"/>
                    <a:pt x="1956" y="1"/>
                    <a:pt x="1768"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2434" name="Google Shape;2434;p25"/>
            <p:cNvSpPr/>
            <p:nvPr/>
          </p:nvSpPr>
          <p:spPr>
            <a:xfrm>
              <a:off x="2105789" y="2488578"/>
              <a:ext cx="347426" cy="651272"/>
            </a:xfrm>
            <a:custGeom>
              <a:avLst/>
              <a:gdLst/>
              <a:ahLst/>
              <a:cxnLst/>
              <a:rect l="l" t="t" r="r" b="b"/>
              <a:pathLst>
                <a:path w="7996" h="14989" extrusionOk="0">
                  <a:moveTo>
                    <a:pt x="6040" y="0"/>
                  </a:moveTo>
                  <a:cubicBezTo>
                    <a:pt x="4511" y="151"/>
                    <a:pt x="3008" y="702"/>
                    <a:pt x="1830" y="1705"/>
                  </a:cubicBezTo>
                  <a:cubicBezTo>
                    <a:pt x="150" y="3158"/>
                    <a:pt x="0" y="5665"/>
                    <a:pt x="176" y="7745"/>
                  </a:cubicBezTo>
                  <a:cubicBezTo>
                    <a:pt x="351" y="9750"/>
                    <a:pt x="978" y="11955"/>
                    <a:pt x="2381" y="13459"/>
                  </a:cubicBezTo>
                  <a:cubicBezTo>
                    <a:pt x="3108" y="14261"/>
                    <a:pt x="4035" y="14762"/>
                    <a:pt x="5038" y="14988"/>
                  </a:cubicBezTo>
                  <a:cubicBezTo>
                    <a:pt x="4587" y="14061"/>
                    <a:pt x="4762" y="12833"/>
                    <a:pt x="5088" y="11930"/>
                  </a:cubicBezTo>
                  <a:cubicBezTo>
                    <a:pt x="5439" y="10878"/>
                    <a:pt x="6040" y="9950"/>
                    <a:pt x="6567" y="8998"/>
                  </a:cubicBezTo>
                  <a:cubicBezTo>
                    <a:pt x="7143" y="7970"/>
                    <a:pt x="7594" y="6868"/>
                    <a:pt x="7795" y="5715"/>
                  </a:cubicBezTo>
                  <a:cubicBezTo>
                    <a:pt x="7995" y="4612"/>
                    <a:pt x="7970" y="3459"/>
                    <a:pt x="7594" y="2381"/>
                  </a:cubicBezTo>
                  <a:cubicBezTo>
                    <a:pt x="7293" y="1454"/>
                    <a:pt x="6717" y="677"/>
                    <a:pt x="604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35" name="Google Shape;2435;p25"/>
            <p:cNvSpPr/>
            <p:nvPr/>
          </p:nvSpPr>
          <p:spPr>
            <a:xfrm>
              <a:off x="3065149" y="2615970"/>
              <a:ext cx="84988" cy="363763"/>
            </a:xfrm>
            <a:custGeom>
              <a:avLst/>
              <a:gdLst/>
              <a:ahLst/>
              <a:cxnLst/>
              <a:rect l="l" t="t" r="r" b="b"/>
              <a:pathLst>
                <a:path w="1956" h="8372" extrusionOk="0">
                  <a:moveTo>
                    <a:pt x="251" y="1"/>
                  </a:moveTo>
                  <a:cubicBezTo>
                    <a:pt x="176" y="176"/>
                    <a:pt x="101" y="377"/>
                    <a:pt x="0" y="552"/>
                  </a:cubicBezTo>
                  <a:cubicBezTo>
                    <a:pt x="853" y="1530"/>
                    <a:pt x="1354" y="2933"/>
                    <a:pt x="1504" y="4211"/>
                  </a:cubicBezTo>
                  <a:cubicBezTo>
                    <a:pt x="1579" y="4913"/>
                    <a:pt x="1579" y="5590"/>
                    <a:pt x="1479" y="6292"/>
                  </a:cubicBezTo>
                  <a:cubicBezTo>
                    <a:pt x="1454" y="6642"/>
                    <a:pt x="1379" y="6968"/>
                    <a:pt x="1279" y="7319"/>
                  </a:cubicBezTo>
                  <a:cubicBezTo>
                    <a:pt x="1178" y="7620"/>
                    <a:pt x="1103" y="7996"/>
                    <a:pt x="903" y="8272"/>
                  </a:cubicBezTo>
                  <a:cubicBezTo>
                    <a:pt x="978" y="8297"/>
                    <a:pt x="1053" y="8322"/>
                    <a:pt x="1128" y="8372"/>
                  </a:cubicBezTo>
                  <a:lnTo>
                    <a:pt x="1153" y="8372"/>
                  </a:lnTo>
                  <a:cubicBezTo>
                    <a:pt x="1504" y="7720"/>
                    <a:pt x="1755" y="6993"/>
                    <a:pt x="1855" y="6241"/>
                  </a:cubicBezTo>
                  <a:cubicBezTo>
                    <a:pt x="1955" y="5439"/>
                    <a:pt x="1905" y="4587"/>
                    <a:pt x="1880" y="3785"/>
                  </a:cubicBezTo>
                  <a:cubicBezTo>
                    <a:pt x="1830" y="2983"/>
                    <a:pt x="1730" y="2156"/>
                    <a:pt x="1404" y="1429"/>
                  </a:cubicBezTo>
                  <a:cubicBezTo>
                    <a:pt x="1128" y="828"/>
                    <a:pt x="727" y="402"/>
                    <a:pt x="251"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36" name="Google Shape;2436;p25"/>
            <p:cNvSpPr/>
            <p:nvPr/>
          </p:nvSpPr>
          <p:spPr>
            <a:xfrm>
              <a:off x="3020483" y="2827263"/>
              <a:ext cx="45796" cy="117619"/>
            </a:xfrm>
            <a:custGeom>
              <a:avLst/>
              <a:gdLst/>
              <a:ahLst/>
              <a:cxnLst/>
              <a:rect l="l" t="t" r="r" b="b"/>
              <a:pathLst>
                <a:path w="1054" h="2707" extrusionOk="0">
                  <a:moveTo>
                    <a:pt x="978" y="0"/>
                  </a:moveTo>
                  <a:cubicBezTo>
                    <a:pt x="953" y="100"/>
                    <a:pt x="878" y="201"/>
                    <a:pt x="803" y="301"/>
                  </a:cubicBezTo>
                  <a:cubicBezTo>
                    <a:pt x="678" y="501"/>
                    <a:pt x="527" y="677"/>
                    <a:pt x="352" y="827"/>
                  </a:cubicBezTo>
                  <a:cubicBezTo>
                    <a:pt x="327" y="1378"/>
                    <a:pt x="201" y="1955"/>
                    <a:pt x="1" y="2456"/>
                  </a:cubicBezTo>
                  <a:cubicBezTo>
                    <a:pt x="176" y="2556"/>
                    <a:pt x="327" y="2632"/>
                    <a:pt x="502" y="2707"/>
                  </a:cubicBezTo>
                  <a:cubicBezTo>
                    <a:pt x="853" y="1855"/>
                    <a:pt x="1053" y="952"/>
                    <a:pt x="1003" y="25"/>
                  </a:cubicBezTo>
                  <a:cubicBezTo>
                    <a:pt x="1003" y="0"/>
                    <a:pt x="978" y="0"/>
                    <a:pt x="978"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437" name="Google Shape;2437;p25"/>
            <p:cNvSpPr/>
            <p:nvPr/>
          </p:nvSpPr>
          <p:spPr>
            <a:xfrm>
              <a:off x="2933368" y="2872972"/>
              <a:ext cx="89333" cy="56659"/>
            </a:xfrm>
            <a:custGeom>
              <a:avLst/>
              <a:gdLst/>
              <a:ahLst/>
              <a:cxnLst/>
              <a:rect l="l" t="t" r="r" b="b"/>
              <a:pathLst>
                <a:path w="2056" h="1304" extrusionOk="0">
                  <a:moveTo>
                    <a:pt x="2056" y="1"/>
                  </a:moveTo>
                  <a:cubicBezTo>
                    <a:pt x="1454" y="377"/>
                    <a:pt x="728" y="552"/>
                    <a:pt x="1" y="627"/>
                  </a:cubicBezTo>
                  <a:cubicBezTo>
                    <a:pt x="602" y="778"/>
                    <a:pt x="1179" y="1003"/>
                    <a:pt x="1755" y="1304"/>
                  </a:cubicBezTo>
                  <a:cubicBezTo>
                    <a:pt x="1906" y="878"/>
                    <a:pt x="2006" y="427"/>
                    <a:pt x="2056"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38" name="Google Shape;2438;p25"/>
            <p:cNvSpPr/>
            <p:nvPr/>
          </p:nvSpPr>
          <p:spPr>
            <a:xfrm>
              <a:off x="2725376" y="2901300"/>
              <a:ext cx="96980" cy="39235"/>
            </a:xfrm>
            <a:custGeom>
              <a:avLst/>
              <a:gdLst/>
              <a:ahLst/>
              <a:cxnLst/>
              <a:rect l="l" t="t" r="r" b="b"/>
              <a:pathLst>
                <a:path w="2232" h="903" extrusionOk="0">
                  <a:moveTo>
                    <a:pt x="2231" y="0"/>
                  </a:moveTo>
                  <a:lnTo>
                    <a:pt x="2231" y="0"/>
                  </a:lnTo>
                  <a:cubicBezTo>
                    <a:pt x="1530" y="25"/>
                    <a:pt x="853" y="50"/>
                    <a:pt x="151" y="201"/>
                  </a:cubicBezTo>
                  <a:cubicBezTo>
                    <a:pt x="101" y="226"/>
                    <a:pt x="51" y="226"/>
                    <a:pt x="1" y="251"/>
                  </a:cubicBezTo>
                  <a:cubicBezTo>
                    <a:pt x="126" y="476"/>
                    <a:pt x="251" y="677"/>
                    <a:pt x="402" y="903"/>
                  </a:cubicBezTo>
                  <a:cubicBezTo>
                    <a:pt x="978" y="527"/>
                    <a:pt x="1580" y="201"/>
                    <a:pt x="223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39" name="Google Shape;2439;p25"/>
            <p:cNvSpPr/>
            <p:nvPr/>
          </p:nvSpPr>
          <p:spPr>
            <a:xfrm>
              <a:off x="2584904" y="3072272"/>
              <a:ext cx="149251" cy="133609"/>
            </a:xfrm>
            <a:custGeom>
              <a:avLst/>
              <a:gdLst/>
              <a:ahLst/>
              <a:cxnLst/>
              <a:rect l="l" t="t" r="r" b="b"/>
              <a:pathLst>
                <a:path w="3435" h="3075" extrusionOk="0">
                  <a:moveTo>
                    <a:pt x="3134" y="0"/>
                  </a:moveTo>
                  <a:cubicBezTo>
                    <a:pt x="2883" y="777"/>
                    <a:pt x="2407" y="1504"/>
                    <a:pt x="1780" y="2030"/>
                  </a:cubicBezTo>
                  <a:cubicBezTo>
                    <a:pt x="1279" y="2481"/>
                    <a:pt x="652" y="2857"/>
                    <a:pt x="1" y="3008"/>
                  </a:cubicBezTo>
                  <a:cubicBezTo>
                    <a:pt x="135" y="3054"/>
                    <a:pt x="270" y="3075"/>
                    <a:pt x="405" y="3075"/>
                  </a:cubicBezTo>
                  <a:cubicBezTo>
                    <a:pt x="1000" y="3075"/>
                    <a:pt x="1586" y="2674"/>
                    <a:pt x="2056" y="2306"/>
                  </a:cubicBezTo>
                  <a:cubicBezTo>
                    <a:pt x="2332" y="2080"/>
                    <a:pt x="2607" y="1805"/>
                    <a:pt x="2833" y="1529"/>
                  </a:cubicBezTo>
                  <a:cubicBezTo>
                    <a:pt x="3033" y="1253"/>
                    <a:pt x="3359" y="877"/>
                    <a:pt x="3409" y="526"/>
                  </a:cubicBezTo>
                  <a:cubicBezTo>
                    <a:pt x="3434" y="301"/>
                    <a:pt x="3309" y="125"/>
                    <a:pt x="3134"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40" name="Google Shape;2440;p25"/>
            <p:cNvSpPr/>
            <p:nvPr/>
          </p:nvSpPr>
          <p:spPr>
            <a:xfrm>
              <a:off x="2611061" y="2915465"/>
              <a:ext cx="125266" cy="120921"/>
            </a:xfrm>
            <a:custGeom>
              <a:avLst/>
              <a:gdLst/>
              <a:ahLst/>
              <a:cxnLst/>
              <a:rect l="l" t="t" r="r" b="b"/>
              <a:pathLst>
                <a:path w="2883" h="2783" extrusionOk="0">
                  <a:moveTo>
                    <a:pt x="2356" y="0"/>
                  </a:moveTo>
                  <a:cubicBezTo>
                    <a:pt x="1504" y="251"/>
                    <a:pt x="752" y="652"/>
                    <a:pt x="0" y="1153"/>
                  </a:cubicBezTo>
                  <a:cubicBezTo>
                    <a:pt x="0" y="1178"/>
                    <a:pt x="0" y="1178"/>
                    <a:pt x="0" y="1178"/>
                  </a:cubicBezTo>
                  <a:cubicBezTo>
                    <a:pt x="25" y="1404"/>
                    <a:pt x="50" y="1629"/>
                    <a:pt x="126" y="1855"/>
                  </a:cubicBezTo>
                  <a:cubicBezTo>
                    <a:pt x="151" y="2030"/>
                    <a:pt x="201" y="2181"/>
                    <a:pt x="251" y="2331"/>
                  </a:cubicBezTo>
                  <a:cubicBezTo>
                    <a:pt x="299" y="2474"/>
                    <a:pt x="392" y="2617"/>
                    <a:pt x="401" y="2760"/>
                  </a:cubicBezTo>
                  <a:lnTo>
                    <a:pt x="401" y="2760"/>
                  </a:lnTo>
                  <a:cubicBezTo>
                    <a:pt x="618" y="2567"/>
                    <a:pt x="835" y="2374"/>
                    <a:pt x="1053" y="2181"/>
                  </a:cubicBezTo>
                  <a:cubicBezTo>
                    <a:pt x="1629" y="1654"/>
                    <a:pt x="2231" y="1128"/>
                    <a:pt x="2882" y="677"/>
                  </a:cubicBezTo>
                  <a:cubicBezTo>
                    <a:pt x="2682" y="476"/>
                    <a:pt x="2507" y="251"/>
                    <a:pt x="2356" y="0"/>
                  </a:cubicBezTo>
                  <a:close/>
                  <a:moveTo>
                    <a:pt x="401" y="2760"/>
                  </a:moveTo>
                  <a:lnTo>
                    <a:pt x="401" y="2760"/>
                  </a:lnTo>
                  <a:cubicBezTo>
                    <a:pt x="392" y="2768"/>
                    <a:pt x="384" y="2775"/>
                    <a:pt x="376" y="2782"/>
                  </a:cubicBezTo>
                  <a:lnTo>
                    <a:pt x="401" y="2782"/>
                  </a:lnTo>
                  <a:cubicBezTo>
                    <a:pt x="401" y="2775"/>
                    <a:pt x="401" y="2768"/>
                    <a:pt x="401" y="276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441" name="Google Shape;2441;p25"/>
            <p:cNvSpPr/>
            <p:nvPr/>
          </p:nvSpPr>
          <p:spPr>
            <a:xfrm>
              <a:off x="2603414" y="3031952"/>
              <a:ext cx="111145" cy="153596"/>
            </a:xfrm>
            <a:custGeom>
              <a:avLst/>
              <a:gdLst/>
              <a:ahLst/>
              <a:cxnLst/>
              <a:rect l="l" t="t" r="r" b="b"/>
              <a:pathLst>
                <a:path w="2558" h="3535" extrusionOk="0">
                  <a:moveTo>
                    <a:pt x="1304" y="1"/>
                  </a:moveTo>
                  <a:cubicBezTo>
                    <a:pt x="1179" y="126"/>
                    <a:pt x="1028" y="251"/>
                    <a:pt x="903" y="377"/>
                  </a:cubicBezTo>
                  <a:cubicBezTo>
                    <a:pt x="945" y="366"/>
                    <a:pt x="990" y="360"/>
                    <a:pt x="1039" y="360"/>
                  </a:cubicBezTo>
                  <a:cubicBezTo>
                    <a:pt x="1107" y="360"/>
                    <a:pt x="1181" y="372"/>
                    <a:pt x="1254" y="402"/>
                  </a:cubicBezTo>
                  <a:cubicBezTo>
                    <a:pt x="1404" y="477"/>
                    <a:pt x="1555" y="627"/>
                    <a:pt x="1580" y="803"/>
                  </a:cubicBezTo>
                  <a:cubicBezTo>
                    <a:pt x="1605" y="803"/>
                    <a:pt x="1630" y="828"/>
                    <a:pt x="1630" y="828"/>
                  </a:cubicBezTo>
                  <a:cubicBezTo>
                    <a:pt x="1730" y="853"/>
                    <a:pt x="1705" y="978"/>
                    <a:pt x="1605" y="978"/>
                  </a:cubicBezTo>
                  <a:cubicBezTo>
                    <a:pt x="1605" y="953"/>
                    <a:pt x="1580" y="953"/>
                    <a:pt x="1580" y="953"/>
                  </a:cubicBezTo>
                  <a:cubicBezTo>
                    <a:pt x="1454" y="1705"/>
                    <a:pt x="1154" y="2357"/>
                    <a:pt x="652" y="2933"/>
                  </a:cubicBezTo>
                  <a:cubicBezTo>
                    <a:pt x="477" y="3159"/>
                    <a:pt x="251" y="3359"/>
                    <a:pt x="1" y="3535"/>
                  </a:cubicBezTo>
                  <a:cubicBezTo>
                    <a:pt x="427" y="3334"/>
                    <a:pt x="853" y="3109"/>
                    <a:pt x="1204" y="2783"/>
                  </a:cubicBezTo>
                  <a:cubicBezTo>
                    <a:pt x="1805" y="2256"/>
                    <a:pt x="2231" y="1605"/>
                    <a:pt x="2482" y="878"/>
                  </a:cubicBezTo>
                  <a:cubicBezTo>
                    <a:pt x="2507" y="828"/>
                    <a:pt x="2532" y="803"/>
                    <a:pt x="2557" y="803"/>
                  </a:cubicBezTo>
                  <a:cubicBezTo>
                    <a:pt x="2457" y="728"/>
                    <a:pt x="2357" y="678"/>
                    <a:pt x="2282" y="627"/>
                  </a:cubicBezTo>
                  <a:cubicBezTo>
                    <a:pt x="1981" y="427"/>
                    <a:pt x="1580" y="251"/>
                    <a:pt x="1304"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42" name="Google Shape;2442;p25"/>
            <p:cNvSpPr/>
            <p:nvPr/>
          </p:nvSpPr>
          <p:spPr>
            <a:xfrm>
              <a:off x="2464029" y="2974251"/>
              <a:ext cx="160113" cy="156854"/>
            </a:xfrm>
            <a:custGeom>
              <a:avLst/>
              <a:gdLst/>
              <a:ahLst/>
              <a:cxnLst/>
              <a:rect l="l" t="t" r="r" b="b"/>
              <a:pathLst>
                <a:path w="3685" h="3610" extrusionOk="0">
                  <a:moveTo>
                    <a:pt x="3134" y="0"/>
                  </a:moveTo>
                  <a:cubicBezTo>
                    <a:pt x="2382" y="577"/>
                    <a:pt x="1655" y="1178"/>
                    <a:pt x="903" y="1755"/>
                  </a:cubicBezTo>
                  <a:cubicBezTo>
                    <a:pt x="627" y="1980"/>
                    <a:pt x="327" y="2181"/>
                    <a:pt x="1" y="2356"/>
                  </a:cubicBezTo>
                  <a:cubicBezTo>
                    <a:pt x="51" y="2782"/>
                    <a:pt x="176" y="3209"/>
                    <a:pt x="377" y="3610"/>
                  </a:cubicBezTo>
                  <a:cubicBezTo>
                    <a:pt x="903" y="3434"/>
                    <a:pt x="1429" y="3209"/>
                    <a:pt x="1931" y="2908"/>
                  </a:cubicBezTo>
                  <a:cubicBezTo>
                    <a:pt x="2557" y="2507"/>
                    <a:pt x="3134" y="2031"/>
                    <a:pt x="3685" y="1529"/>
                  </a:cubicBezTo>
                  <a:cubicBezTo>
                    <a:pt x="3660" y="1529"/>
                    <a:pt x="3610" y="1529"/>
                    <a:pt x="3585" y="1504"/>
                  </a:cubicBezTo>
                  <a:cubicBezTo>
                    <a:pt x="3485" y="1404"/>
                    <a:pt x="3434" y="1229"/>
                    <a:pt x="3384" y="1078"/>
                  </a:cubicBezTo>
                  <a:cubicBezTo>
                    <a:pt x="3334" y="928"/>
                    <a:pt x="3284" y="752"/>
                    <a:pt x="3234" y="577"/>
                  </a:cubicBezTo>
                  <a:cubicBezTo>
                    <a:pt x="3184" y="401"/>
                    <a:pt x="3159" y="201"/>
                    <a:pt x="3134"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43" name="Google Shape;2443;p25"/>
            <p:cNvSpPr/>
            <p:nvPr/>
          </p:nvSpPr>
          <p:spPr>
            <a:xfrm>
              <a:off x="2334463" y="3083135"/>
              <a:ext cx="138345" cy="64045"/>
            </a:xfrm>
            <a:custGeom>
              <a:avLst/>
              <a:gdLst/>
              <a:ahLst/>
              <a:cxnLst/>
              <a:rect l="l" t="t" r="r" b="b"/>
              <a:pathLst>
                <a:path w="3184" h="1474" extrusionOk="0">
                  <a:moveTo>
                    <a:pt x="2757" y="1"/>
                  </a:moveTo>
                  <a:cubicBezTo>
                    <a:pt x="2306" y="251"/>
                    <a:pt x="1855" y="477"/>
                    <a:pt x="1379" y="677"/>
                  </a:cubicBezTo>
                  <a:cubicBezTo>
                    <a:pt x="953" y="828"/>
                    <a:pt x="476" y="978"/>
                    <a:pt x="0" y="1053"/>
                  </a:cubicBezTo>
                  <a:cubicBezTo>
                    <a:pt x="50" y="1154"/>
                    <a:pt x="75" y="1279"/>
                    <a:pt x="101" y="1379"/>
                  </a:cubicBezTo>
                  <a:cubicBezTo>
                    <a:pt x="464" y="1442"/>
                    <a:pt x="827" y="1473"/>
                    <a:pt x="1194" y="1473"/>
                  </a:cubicBezTo>
                  <a:cubicBezTo>
                    <a:pt x="1560" y="1473"/>
                    <a:pt x="1930" y="1442"/>
                    <a:pt x="2306" y="1379"/>
                  </a:cubicBezTo>
                  <a:cubicBezTo>
                    <a:pt x="2607" y="1329"/>
                    <a:pt x="2883" y="1254"/>
                    <a:pt x="3183" y="1154"/>
                  </a:cubicBezTo>
                  <a:cubicBezTo>
                    <a:pt x="2933" y="803"/>
                    <a:pt x="2807" y="427"/>
                    <a:pt x="2757" y="1"/>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2444" name="Google Shape;2444;p25"/>
            <p:cNvSpPr/>
            <p:nvPr/>
          </p:nvSpPr>
          <p:spPr>
            <a:xfrm>
              <a:off x="2187431" y="2648644"/>
              <a:ext cx="83902" cy="84988"/>
            </a:xfrm>
            <a:custGeom>
              <a:avLst/>
              <a:gdLst/>
              <a:ahLst/>
              <a:cxnLst/>
              <a:rect l="l" t="t" r="r" b="b"/>
              <a:pathLst>
                <a:path w="1931" h="1956" extrusionOk="0">
                  <a:moveTo>
                    <a:pt x="978" y="1"/>
                  </a:moveTo>
                  <a:cubicBezTo>
                    <a:pt x="427" y="1"/>
                    <a:pt x="1" y="452"/>
                    <a:pt x="26" y="1028"/>
                  </a:cubicBezTo>
                  <a:cubicBezTo>
                    <a:pt x="26" y="1605"/>
                    <a:pt x="452" y="1956"/>
                    <a:pt x="978" y="1956"/>
                  </a:cubicBezTo>
                  <a:cubicBezTo>
                    <a:pt x="1530" y="1956"/>
                    <a:pt x="1931" y="1504"/>
                    <a:pt x="1931" y="978"/>
                  </a:cubicBezTo>
                  <a:cubicBezTo>
                    <a:pt x="1931" y="477"/>
                    <a:pt x="1530"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45" name="Google Shape;2445;p25"/>
            <p:cNvSpPr/>
            <p:nvPr/>
          </p:nvSpPr>
          <p:spPr>
            <a:xfrm>
              <a:off x="2213587" y="2759439"/>
              <a:ext cx="98023" cy="34108"/>
            </a:xfrm>
            <a:custGeom>
              <a:avLst/>
              <a:gdLst/>
              <a:ahLst/>
              <a:cxnLst/>
              <a:rect l="l" t="t" r="r" b="b"/>
              <a:pathLst>
                <a:path w="2256" h="785" extrusionOk="0">
                  <a:moveTo>
                    <a:pt x="1202" y="0"/>
                  </a:moveTo>
                  <a:cubicBezTo>
                    <a:pt x="1146" y="0"/>
                    <a:pt x="1087" y="2"/>
                    <a:pt x="1028" y="7"/>
                  </a:cubicBezTo>
                  <a:cubicBezTo>
                    <a:pt x="426" y="32"/>
                    <a:pt x="0" y="208"/>
                    <a:pt x="25" y="458"/>
                  </a:cubicBezTo>
                  <a:cubicBezTo>
                    <a:pt x="50" y="709"/>
                    <a:pt x="702" y="784"/>
                    <a:pt x="1128" y="784"/>
                  </a:cubicBezTo>
                  <a:cubicBezTo>
                    <a:pt x="1554" y="784"/>
                    <a:pt x="2256" y="659"/>
                    <a:pt x="2181" y="433"/>
                  </a:cubicBezTo>
                  <a:cubicBezTo>
                    <a:pt x="2135" y="206"/>
                    <a:pt x="1741" y="0"/>
                    <a:pt x="1202"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2" name="TextBox 1">
            <a:extLst>
              <a:ext uri="{FF2B5EF4-FFF2-40B4-BE49-F238E27FC236}">
                <a16:creationId xmlns:a16="http://schemas.microsoft.com/office/drawing/2014/main" id="{150537D1-3C76-1E94-DFD8-11A321D37496}"/>
              </a:ext>
            </a:extLst>
          </p:cNvPr>
          <p:cNvSpPr txBox="1"/>
          <p:nvPr/>
        </p:nvSpPr>
        <p:spPr>
          <a:xfrm>
            <a:off x="823697" y="1198800"/>
            <a:ext cx="11856756" cy="6868034"/>
          </a:xfrm>
          <a:prstGeom prst="rect">
            <a:avLst/>
          </a:prstGeom>
          <a:noFill/>
        </p:spPr>
        <p:txBody>
          <a:bodyPr wrap="square">
            <a:spAutoFit/>
          </a:bodyPr>
          <a:lstStyle/>
          <a:p>
            <a:pPr algn="just"/>
            <a:r>
              <a:rPr lang="en-US" sz="3145" b="1" dirty="0">
                <a:latin typeface="Cambria" panose="02040503050406030204" pitchFamily="18" charset="0"/>
              </a:rPr>
              <a:t>	</a:t>
            </a:r>
            <a:r>
              <a:rPr lang="vi-VN" sz="3145" b="1" dirty="0">
                <a:latin typeface="Cambria" panose="02040503050406030204" pitchFamily="18" charset="0"/>
              </a:rPr>
              <a:t>Nhắc đến Trường Sa, ngoài các đảo, người ta nhắc đến biển. Mà biển thì có muôn vàn điều kì thú. Thám hiểm đáy biển ở Trường Sa của nước ta sẽ thấy bao điều thú vị.</a:t>
            </a:r>
          </a:p>
          <a:p>
            <a:r>
              <a:rPr lang="en-US" sz="3145" b="1" dirty="0">
                <a:latin typeface="Cambria" panose="02040503050406030204" pitchFamily="18" charset="0"/>
              </a:rPr>
              <a:t>	 </a:t>
            </a:r>
            <a:r>
              <a:rPr lang="vi-VN" sz="3145" b="1" dirty="0">
                <a:latin typeface="Cambria" panose="0204050305040603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a:t>
            </a:r>
            <a:r>
              <a:rPr lang="vi-VN" sz="3145" b="1" dirty="0" err="1">
                <a:latin typeface="Cambria" panose="02040503050406030204" pitchFamily="18" charset="0"/>
              </a:rPr>
              <a:t>toà</a:t>
            </a:r>
            <a:r>
              <a:rPr lang="vi-VN" sz="3145" b="1" dirty="0">
                <a:latin typeface="Cambria" panose="02040503050406030204" pitchFamily="18" charset="0"/>
              </a:rPr>
              <a:t> lâu đài trong truyện cổ tích.</a:t>
            </a:r>
          </a:p>
          <a:p>
            <a:r>
              <a:rPr lang="en-US" sz="3145" b="1" dirty="0">
                <a:latin typeface="Cambria" panose="02040503050406030204" pitchFamily="18" charset="0"/>
              </a:rPr>
              <a:t>	</a:t>
            </a:r>
            <a:r>
              <a:rPr lang="vi-VN" sz="3145" b="1" dirty="0">
                <a:latin typeface="Cambria" panose="02040503050406030204" pitchFamily="18" charset="0"/>
              </a:rPr>
              <a:t>Trường Sa là vùng biển thân yêu của Tổ quốc, có cảnh đẹp kì thú và hàng nghìn loài vật sống dưới biển.</a:t>
            </a:r>
          </a:p>
          <a:p>
            <a:r>
              <a:rPr lang="vi-VN" sz="3145" b="1" dirty="0">
                <a:latin typeface="Cambria" panose="02040503050406030204" pitchFamily="18" charset="0"/>
              </a:rPr>
              <a:t/>
            </a:r>
            <a:br>
              <a:rPr lang="vi-VN" sz="3145" b="1" dirty="0">
                <a:latin typeface="Cambria" panose="02040503050406030204" pitchFamily="18" charset="0"/>
              </a:rPr>
            </a:br>
            <a:r>
              <a:rPr lang="vi-VN" sz="3145" b="1" dirty="0">
                <a:latin typeface="Cambria" panose="02040503050406030204" pitchFamily="18" charset="0"/>
              </a:rPr>
              <a:t/>
            </a:r>
            <a:br>
              <a:rPr lang="vi-VN" sz="3145" b="1" dirty="0">
                <a:latin typeface="Cambria" panose="02040503050406030204" pitchFamily="18" charset="0"/>
              </a:rPr>
            </a:br>
            <a:endParaRPr lang="vi-VN" sz="3145" b="1" dirty="0">
              <a:latin typeface="Cambria" panose="02040503050406030204" pitchFamily="18" charset="0"/>
            </a:endParaRPr>
          </a:p>
        </p:txBody>
      </p:sp>
      <p:pic>
        <p:nvPicPr>
          <p:cNvPr id="6" name="Picture 5">
            <a:extLst>
              <a:ext uri="{FF2B5EF4-FFF2-40B4-BE49-F238E27FC236}">
                <a16:creationId xmlns:a16="http://schemas.microsoft.com/office/drawing/2014/main" id="{05B66010-67C3-71D8-940B-D7554ECBE8B0}"/>
              </a:ext>
            </a:extLst>
          </p:cNvPr>
          <p:cNvPicPr>
            <a:picLocks noChangeAspect="1"/>
          </p:cNvPicPr>
          <p:nvPr/>
        </p:nvPicPr>
        <p:blipFill>
          <a:blip r:embed="rId3"/>
          <a:stretch>
            <a:fillRect/>
          </a:stretch>
        </p:blipFill>
        <p:spPr>
          <a:xfrm>
            <a:off x="-28804" y="-25152"/>
            <a:ext cx="13444538" cy="1214039"/>
          </a:xfrm>
          <a:prstGeom prst="rect">
            <a:avLst/>
          </a:prstGeom>
        </p:spPr>
      </p:pic>
      <p:sp>
        <p:nvSpPr>
          <p:cNvPr id="9" name="TextBox 8">
            <a:extLst>
              <a:ext uri="{FF2B5EF4-FFF2-40B4-BE49-F238E27FC236}">
                <a16:creationId xmlns:a16="http://schemas.microsoft.com/office/drawing/2014/main" id="{62CA774C-9445-9121-C6BF-432A5B7D1B33}"/>
              </a:ext>
            </a:extLst>
          </p:cNvPr>
          <p:cNvSpPr txBox="1"/>
          <p:nvPr/>
        </p:nvSpPr>
        <p:spPr>
          <a:xfrm>
            <a:off x="6759359" y="6450974"/>
            <a:ext cx="5626879" cy="634469"/>
          </a:xfrm>
          <a:prstGeom prst="rect">
            <a:avLst/>
          </a:prstGeom>
          <a:noFill/>
        </p:spPr>
        <p:txBody>
          <a:bodyPr wrap="square" rtlCol="0">
            <a:spAutoFit/>
          </a:bodyPr>
          <a:lstStyle/>
          <a:p>
            <a:pPr algn="ctr"/>
            <a:r>
              <a:rPr lang="en-US" sz="3523" i="1" dirty="0">
                <a:solidFill>
                  <a:srgbClr val="6A2F0F"/>
                </a:solidFill>
                <a:latin typeface="Cambria" panose="02040503050406030204" pitchFamily="18" charset="0"/>
              </a:rPr>
              <a:t>Theo </a:t>
            </a:r>
            <a:r>
              <a:rPr lang="en-US" sz="3523" dirty="0" err="1">
                <a:solidFill>
                  <a:srgbClr val="6A2F0F"/>
                </a:solidFill>
                <a:latin typeface="Cambria" panose="02040503050406030204" pitchFamily="18" charset="0"/>
              </a:rPr>
              <a:t>Nguyễn</a:t>
            </a:r>
            <a:r>
              <a:rPr lang="en-US" sz="3523" dirty="0">
                <a:solidFill>
                  <a:srgbClr val="6A2F0F"/>
                </a:solidFill>
                <a:latin typeface="Cambria" panose="02040503050406030204" pitchFamily="18" charset="0"/>
              </a:rPr>
              <a:t> Xuân </a:t>
            </a:r>
            <a:r>
              <a:rPr lang="en-US" sz="3523" dirty="0" err="1">
                <a:solidFill>
                  <a:srgbClr val="6A2F0F"/>
                </a:solidFill>
                <a:latin typeface="Cambria" panose="02040503050406030204" pitchFamily="18" charset="0"/>
              </a:rPr>
              <a:t>Thủy</a:t>
            </a:r>
            <a:endParaRPr lang="en-US" sz="3523" dirty="0">
              <a:solidFill>
                <a:srgbClr val="6A2F0F"/>
              </a:solidFill>
              <a:latin typeface="Cambria" panose="02040503050406030204" pitchFamily="18" charset="0"/>
            </a:endParaRPr>
          </a:p>
        </p:txBody>
      </p:sp>
    </p:spTree>
    <p:extLst>
      <p:ext uri="{BB962C8B-B14F-4D97-AF65-F5344CB8AC3E}">
        <p14:creationId xmlns:p14="http://schemas.microsoft.com/office/powerpoint/2010/main" val="12955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30"/>
          <p:cNvGrpSpPr/>
          <p:nvPr/>
        </p:nvGrpSpPr>
        <p:grpSpPr>
          <a:xfrm flipH="1">
            <a:off x="89456" y="6301626"/>
            <a:ext cx="1886874" cy="1963832"/>
            <a:chOff x="5243195" y="535000"/>
            <a:chExt cx="1136695" cy="1183057"/>
          </a:xfrm>
        </p:grpSpPr>
        <p:sp>
          <p:nvSpPr>
            <p:cNvPr id="2621" name="Google Shape;2621;p30"/>
            <p:cNvSpPr/>
            <p:nvPr/>
          </p:nvSpPr>
          <p:spPr>
            <a:xfrm>
              <a:off x="5243195" y="535000"/>
              <a:ext cx="1136695" cy="1183057"/>
            </a:xfrm>
            <a:custGeom>
              <a:avLst/>
              <a:gdLst/>
              <a:ahLst/>
              <a:cxnLst/>
              <a:rect l="l" t="t" r="r" b="b"/>
              <a:pathLst>
                <a:path w="26161" h="27228" extrusionOk="0">
                  <a:moveTo>
                    <a:pt x="6786" y="17874"/>
                  </a:moveTo>
                  <a:cubicBezTo>
                    <a:pt x="6687" y="18599"/>
                    <a:pt x="6812" y="19349"/>
                    <a:pt x="6912" y="20074"/>
                  </a:cubicBezTo>
                  <a:cubicBezTo>
                    <a:pt x="6887" y="20074"/>
                    <a:pt x="6862" y="20099"/>
                    <a:pt x="6837" y="20124"/>
                  </a:cubicBezTo>
                  <a:cubicBezTo>
                    <a:pt x="6787" y="20224"/>
                    <a:pt x="6711" y="20324"/>
                    <a:pt x="6661" y="20424"/>
                  </a:cubicBezTo>
                  <a:cubicBezTo>
                    <a:pt x="6561" y="20249"/>
                    <a:pt x="6436" y="20048"/>
                    <a:pt x="6335" y="19873"/>
                  </a:cubicBezTo>
                  <a:cubicBezTo>
                    <a:pt x="6210" y="19673"/>
                    <a:pt x="6110" y="19497"/>
                    <a:pt x="5985" y="19322"/>
                  </a:cubicBezTo>
                  <a:cubicBezTo>
                    <a:pt x="6285" y="18921"/>
                    <a:pt x="6561" y="18495"/>
                    <a:pt x="6736" y="18043"/>
                  </a:cubicBezTo>
                  <a:cubicBezTo>
                    <a:pt x="6736" y="18018"/>
                    <a:pt x="6736" y="17993"/>
                    <a:pt x="6736" y="17993"/>
                  </a:cubicBezTo>
                  <a:cubicBezTo>
                    <a:pt x="6736" y="17968"/>
                    <a:pt x="6736" y="17968"/>
                    <a:pt x="6736" y="17968"/>
                  </a:cubicBezTo>
                  <a:cubicBezTo>
                    <a:pt x="6736" y="17943"/>
                    <a:pt x="6761" y="17918"/>
                    <a:pt x="6761" y="17893"/>
                  </a:cubicBezTo>
                  <a:cubicBezTo>
                    <a:pt x="6778" y="17893"/>
                    <a:pt x="6784" y="17882"/>
                    <a:pt x="6786" y="17874"/>
                  </a:cubicBezTo>
                  <a:close/>
                  <a:moveTo>
                    <a:pt x="14381" y="19397"/>
                  </a:moveTo>
                  <a:lnTo>
                    <a:pt x="14381" y="19397"/>
                  </a:lnTo>
                  <a:cubicBezTo>
                    <a:pt x="14506" y="19422"/>
                    <a:pt x="14606" y="19447"/>
                    <a:pt x="14706" y="19472"/>
                  </a:cubicBezTo>
                  <a:cubicBezTo>
                    <a:pt x="15358" y="19723"/>
                    <a:pt x="15884" y="20124"/>
                    <a:pt x="16361" y="20625"/>
                  </a:cubicBezTo>
                  <a:cubicBezTo>
                    <a:pt x="16060" y="20700"/>
                    <a:pt x="15809" y="20901"/>
                    <a:pt x="15659" y="21176"/>
                  </a:cubicBezTo>
                  <a:cubicBezTo>
                    <a:pt x="15609" y="21076"/>
                    <a:pt x="15584" y="20976"/>
                    <a:pt x="15533" y="20901"/>
                  </a:cubicBezTo>
                  <a:cubicBezTo>
                    <a:pt x="15283" y="20349"/>
                    <a:pt x="14907" y="19773"/>
                    <a:pt x="14381" y="19397"/>
                  </a:cubicBezTo>
                  <a:close/>
                  <a:moveTo>
                    <a:pt x="25634" y="20500"/>
                  </a:moveTo>
                  <a:cubicBezTo>
                    <a:pt x="25333" y="21101"/>
                    <a:pt x="24706" y="21427"/>
                    <a:pt x="24055" y="21577"/>
                  </a:cubicBezTo>
                  <a:cubicBezTo>
                    <a:pt x="24005" y="21452"/>
                    <a:pt x="23955" y="21352"/>
                    <a:pt x="23904" y="21226"/>
                  </a:cubicBezTo>
                  <a:cubicBezTo>
                    <a:pt x="23904" y="21126"/>
                    <a:pt x="23879" y="21051"/>
                    <a:pt x="23879" y="20976"/>
                  </a:cubicBezTo>
                  <a:cubicBezTo>
                    <a:pt x="23879" y="20926"/>
                    <a:pt x="23904" y="20876"/>
                    <a:pt x="23904" y="20825"/>
                  </a:cubicBezTo>
                  <a:cubicBezTo>
                    <a:pt x="23904" y="20825"/>
                    <a:pt x="23904" y="20800"/>
                    <a:pt x="23904" y="20775"/>
                  </a:cubicBezTo>
                  <a:cubicBezTo>
                    <a:pt x="24456" y="20775"/>
                    <a:pt x="24982" y="20675"/>
                    <a:pt x="25483" y="20500"/>
                  </a:cubicBezTo>
                  <a:close/>
                  <a:moveTo>
                    <a:pt x="6121" y="14737"/>
                  </a:moveTo>
                  <a:cubicBezTo>
                    <a:pt x="6363" y="14737"/>
                    <a:pt x="6607" y="14777"/>
                    <a:pt x="6837" y="14860"/>
                  </a:cubicBezTo>
                  <a:cubicBezTo>
                    <a:pt x="7087" y="15261"/>
                    <a:pt x="7388" y="15662"/>
                    <a:pt x="7689" y="16038"/>
                  </a:cubicBezTo>
                  <a:cubicBezTo>
                    <a:pt x="7288" y="16414"/>
                    <a:pt x="7012" y="16916"/>
                    <a:pt x="6862" y="17467"/>
                  </a:cubicBezTo>
                  <a:cubicBezTo>
                    <a:pt x="6862" y="17467"/>
                    <a:pt x="6862" y="17467"/>
                    <a:pt x="6862" y="17492"/>
                  </a:cubicBezTo>
                  <a:cubicBezTo>
                    <a:pt x="6812" y="17542"/>
                    <a:pt x="6761" y="17592"/>
                    <a:pt x="6711" y="17642"/>
                  </a:cubicBezTo>
                  <a:cubicBezTo>
                    <a:pt x="6686" y="17693"/>
                    <a:pt x="6636" y="17768"/>
                    <a:pt x="6611" y="17818"/>
                  </a:cubicBezTo>
                  <a:cubicBezTo>
                    <a:pt x="6611" y="17843"/>
                    <a:pt x="6611" y="17893"/>
                    <a:pt x="6611" y="17918"/>
                  </a:cubicBezTo>
                  <a:cubicBezTo>
                    <a:pt x="6561" y="17918"/>
                    <a:pt x="6536" y="17918"/>
                    <a:pt x="6511" y="17968"/>
                  </a:cubicBezTo>
                  <a:cubicBezTo>
                    <a:pt x="6185" y="18545"/>
                    <a:pt x="5859" y="19096"/>
                    <a:pt x="5408" y="19622"/>
                  </a:cubicBezTo>
                  <a:cubicBezTo>
                    <a:pt x="4982" y="20099"/>
                    <a:pt x="4531" y="20625"/>
                    <a:pt x="4005" y="21001"/>
                  </a:cubicBezTo>
                  <a:cubicBezTo>
                    <a:pt x="3466" y="21416"/>
                    <a:pt x="2815" y="21624"/>
                    <a:pt x="2160" y="21624"/>
                  </a:cubicBezTo>
                  <a:cubicBezTo>
                    <a:pt x="1748" y="21624"/>
                    <a:pt x="1334" y="21541"/>
                    <a:pt x="947" y="21377"/>
                  </a:cubicBezTo>
                  <a:cubicBezTo>
                    <a:pt x="847" y="21277"/>
                    <a:pt x="721" y="21151"/>
                    <a:pt x="646" y="21026"/>
                  </a:cubicBezTo>
                  <a:lnTo>
                    <a:pt x="646" y="21026"/>
                  </a:lnTo>
                  <a:cubicBezTo>
                    <a:pt x="724" y="21032"/>
                    <a:pt x="801" y="21035"/>
                    <a:pt x="878" y="21035"/>
                  </a:cubicBezTo>
                  <a:cubicBezTo>
                    <a:pt x="2310" y="21035"/>
                    <a:pt x="3544" y="19946"/>
                    <a:pt x="3829" y="18495"/>
                  </a:cubicBezTo>
                  <a:cubicBezTo>
                    <a:pt x="4005" y="17567"/>
                    <a:pt x="3904" y="16565"/>
                    <a:pt x="4355" y="15738"/>
                  </a:cubicBezTo>
                  <a:cubicBezTo>
                    <a:pt x="4710" y="15084"/>
                    <a:pt x="5413" y="14737"/>
                    <a:pt x="6121" y="14737"/>
                  </a:cubicBezTo>
                  <a:close/>
                  <a:moveTo>
                    <a:pt x="5884" y="19422"/>
                  </a:moveTo>
                  <a:cubicBezTo>
                    <a:pt x="5985" y="19597"/>
                    <a:pt x="6085" y="19798"/>
                    <a:pt x="6185" y="19973"/>
                  </a:cubicBezTo>
                  <a:cubicBezTo>
                    <a:pt x="6285" y="20174"/>
                    <a:pt x="6411" y="20374"/>
                    <a:pt x="6536" y="20600"/>
                  </a:cubicBezTo>
                  <a:cubicBezTo>
                    <a:pt x="6235" y="20976"/>
                    <a:pt x="5859" y="21352"/>
                    <a:pt x="5433" y="21627"/>
                  </a:cubicBezTo>
                  <a:cubicBezTo>
                    <a:pt x="5157" y="21377"/>
                    <a:pt x="4932" y="21051"/>
                    <a:pt x="4706" y="20725"/>
                  </a:cubicBezTo>
                  <a:cubicBezTo>
                    <a:pt x="4982" y="20449"/>
                    <a:pt x="5258" y="20174"/>
                    <a:pt x="5508" y="19873"/>
                  </a:cubicBezTo>
                  <a:cubicBezTo>
                    <a:pt x="5634" y="19723"/>
                    <a:pt x="5759" y="19572"/>
                    <a:pt x="5884" y="19422"/>
                  </a:cubicBezTo>
                  <a:close/>
                  <a:moveTo>
                    <a:pt x="19744" y="19372"/>
                  </a:moveTo>
                  <a:cubicBezTo>
                    <a:pt x="20521" y="19422"/>
                    <a:pt x="21148" y="19923"/>
                    <a:pt x="21824" y="20274"/>
                  </a:cubicBezTo>
                  <a:cubicBezTo>
                    <a:pt x="21774" y="20299"/>
                    <a:pt x="21724" y="20324"/>
                    <a:pt x="21724" y="20374"/>
                  </a:cubicBezTo>
                  <a:cubicBezTo>
                    <a:pt x="21699" y="20625"/>
                    <a:pt x="21699" y="20876"/>
                    <a:pt x="21749" y="21126"/>
                  </a:cubicBezTo>
                  <a:cubicBezTo>
                    <a:pt x="21774" y="21327"/>
                    <a:pt x="21849" y="21527"/>
                    <a:pt x="21924" y="21678"/>
                  </a:cubicBezTo>
                  <a:cubicBezTo>
                    <a:pt x="21323" y="21652"/>
                    <a:pt x="20747" y="21502"/>
                    <a:pt x="20245" y="21201"/>
                  </a:cubicBezTo>
                  <a:cubicBezTo>
                    <a:pt x="20195" y="21176"/>
                    <a:pt x="20145" y="21176"/>
                    <a:pt x="20095" y="21176"/>
                  </a:cubicBezTo>
                  <a:cubicBezTo>
                    <a:pt x="20020" y="20550"/>
                    <a:pt x="19945" y="19948"/>
                    <a:pt x="19744" y="19372"/>
                  </a:cubicBezTo>
                  <a:close/>
                  <a:moveTo>
                    <a:pt x="21899" y="20324"/>
                  </a:moveTo>
                  <a:cubicBezTo>
                    <a:pt x="22050" y="20399"/>
                    <a:pt x="22200" y="20475"/>
                    <a:pt x="22376" y="20550"/>
                  </a:cubicBezTo>
                  <a:cubicBezTo>
                    <a:pt x="22802" y="20700"/>
                    <a:pt x="23278" y="20775"/>
                    <a:pt x="23729" y="20775"/>
                  </a:cubicBezTo>
                  <a:cubicBezTo>
                    <a:pt x="23729" y="20825"/>
                    <a:pt x="23729" y="20901"/>
                    <a:pt x="23729" y="20951"/>
                  </a:cubicBezTo>
                  <a:cubicBezTo>
                    <a:pt x="23729" y="21051"/>
                    <a:pt x="23729" y="21151"/>
                    <a:pt x="23754" y="21251"/>
                  </a:cubicBezTo>
                  <a:cubicBezTo>
                    <a:pt x="23804" y="21377"/>
                    <a:pt x="23854" y="21502"/>
                    <a:pt x="23929" y="21602"/>
                  </a:cubicBezTo>
                  <a:cubicBezTo>
                    <a:pt x="23679" y="21652"/>
                    <a:pt x="23453" y="21678"/>
                    <a:pt x="23228" y="21703"/>
                  </a:cubicBezTo>
                  <a:cubicBezTo>
                    <a:pt x="22977" y="21703"/>
                    <a:pt x="22726" y="21714"/>
                    <a:pt x="22476" y="21714"/>
                  </a:cubicBezTo>
                  <a:cubicBezTo>
                    <a:pt x="22351" y="21714"/>
                    <a:pt x="22225" y="21711"/>
                    <a:pt x="22100" y="21703"/>
                  </a:cubicBezTo>
                  <a:cubicBezTo>
                    <a:pt x="22075" y="21627"/>
                    <a:pt x="22025" y="21527"/>
                    <a:pt x="22000" y="21452"/>
                  </a:cubicBezTo>
                  <a:cubicBezTo>
                    <a:pt x="21975" y="21327"/>
                    <a:pt x="21950" y="21226"/>
                    <a:pt x="21924" y="21101"/>
                  </a:cubicBezTo>
                  <a:cubicBezTo>
                    <a:pt x="21874" y="20850"/>
                    <a:pt x="21874" y="20625"/>
                    <a:pt x="21924" y="20374"/>
                  </a:cubicBezTo>
                  <a:cubicBezTo>
                    <a:pt x="21924" y="20349"/>
                    <a:pt x="21899" y="20349"/>
                    <a:pt x="21899" y="20324"/>
                  </a:cubicBezTo>
                  <a:close/>
                  <a:moveTo>
                    <a:pt x="11949" y="19673"/>
                  </a:moveTo>
                  <a:lnTo>
                    <a:pt x="11949" y="19673"/>
                  </a:lnTo>
                  <a:cubicBezTo>
                    <a:pt x="11824" y="19823"/>
                    <a:pt x="11674" y="20023"/>
                    <a:pt x="11574" y="20199"/>
                  </a:cubicBezTo>
                  <a:cubicBezTo>
                    <a:pt x="11248" y="20800"/>
                    <a:pt x="11047" y="21477"/>
                    <a:pt x="10847" y="22129"/>
                  </a:cubicBezTo>
                  <a:cubicBezTo>
                    <a:pt x="10847" y="22129"/>
                    <a:pt x="10847" y="22129"/>
                    <a:pt x="10847" y="22104"/>
                  </a:cubicBezTo>
                  <a:cubicBezTo>
                    <a:pt x="10822" y="22079"/>
                    <a:pt x="10797" y="22028"/>
                    <a:pt x="10772" y="22003"/>
                  </a:cubicBezTo>
                  <a:cubicBezTo>
                    <a:pt x="10746" y="21978"/>
                    <a:pt x="10721" y="21953"/>
                    <a:pt x="10696" y="21928"/>
                  </a:cubicBezTo>
                  <a:cubicBezTo>
                    <a:pt x="10621" y="21878"/>
                    <a:pt x="10571" y="21828"/>
                    <a:pt x="10496" y="21803"/>
                  </a:cubicBezTo>
                  <a:cubicBezTo>
                    <a:pt x="10404" y="21766"/>
                    <a:pt x="10312" y="21743"/>
                    <a:pt x="10211" y="21743"/>
                  </a:cubicBezTo>
                  <a:cubicBezTo>
                    <a:pt x="10174" y="21743"/>
                    <a:pt x="10135" y="21746"/>
                    <a:pt x="10095" y="21753"/>
                  </a:cubicBezTo>
                  <a:cubicBezTo>
                    <a:pt x="10195" y="21477"/>
                    <a:pt x="10320" y="21226"/>
                    <a:pt x="10471" y="20976"/>
                  </a:cubicBezTo>
                  <a:cubicBezTo>
                    <a:pt x="10822" y="20399"/>
                    <a:pt x="11348" y="19948"/>
                    <a:pt x="11949" y="19673"/>
                  </a:cubicBezTo>
                  <a:close/>
                  <a:moveTo>
                    <a:pt x="4606" y="20825"/>
                  </a:moveTo>
                  <a:cubicBezTo>
                    <a:pt x="4756" y="21176"/>
                    <a:pt x="4982" y="21477"/>
                    <a:pt x="5258" y="21753"/>
                  </a:cubicBezTo>
                  <a:cubicBezTo>
                    <a:pt x="4782" y="22028"/>
                    <a:pt x="4255" y="22229"/>
                    <a:pt x="3704" y="22304"/>
                  </a:cubicBezTo>
                  <a:cubicBezTo>
                    <a:pt x="3553" y="22104"/>
                    <a:pt x="3453" y="21878"/>
                    <a:pt x="3353" y="21652"/>
                  </a:cubicBezTo>
                  <a:cubicBezTo>
                    <a:pt x="3553" y="21577"/>
                    <a:pt x="3754" y="21477"/>
                    <a:pt x="3929" y="21352"/>
                  </a:cubicBezTo>
                  <a:cubicBezTo>
                    <a:pt x="4180" y="21201"/>
                    <a:pt x="4406" y="21001"/>
                    <a:pt x="4606" y="20825"/>
                  </a:cubicBezTo>
                  <a:close/>
                  <a:moveTo>
                    <a:pt x="1248" y="21652"/>
                  </a:moveTo>
                  <a:lnTo>
                    <a:pt x="1248" y="21652"/>
                  </a:lnTo>
                  <a:cubicBezTo>
                    <a:pt x="1578" y="21771"/>
                    <a:pt x="1937" y="21835"/>
                    <a:pt x="2294" y="21835"/>
                  </a:cubicBezTo>
                  <a:cubicBezTo>
                    <a:pt x="2613" y="21835"/>
                    <a:pt x="2932" y="21784"/>
                    <a:pt x="3228" y="21678"/>
                  </a:cubicBezTo>
                  <a:cubicBezTo>
                    <a:pt x="3278" y="21903"/>
                    <a:pt x="3353" y="22129"/>
                    <a:pt x="3478" y="22329"/>
                  </a:cubicBezTo>
                  <a:cubicBezTo>
                    <a:pt x="3438" y="22330"/>
                    <a:pt x="3398" y="22331"/>
                    <a:pt x="3358" y="22331"/>
                  </a:cubicBezTo>
                  <a:cubicBezTo>
                    <a:pt x="2596" y="22331"/>
                    <a:pt x="1843" y="22105"/>
                    <a:pt x="1248" y="21652"/>
                  </a:cubicBezTo>
                  <a:close/>
                  <a:moveTo>
                    <a:pt x="16461" y="20775"/>
                  </a:moveTo>
                  <a:cubicBezTo>
                    <a:pt x="16862" y="21226"/>
                    <a:pt x="17213" y="21778"/>
                    <a:pt x="17538" y="22304"/>
                  </a:cubicBezTo>
                  <a:cubicBezTo>
                    <a:pt x="17012" y="22354"/>
                    <a:pt x="16536" y="22730"/>
                    <a:pt x="16361" y="23231"/>
                  </a:cubicBezTo>
                  <a:cubicBezTo>
                    <a:pt x="16160" y="22605"/>
                    <a:pt x="15960" y="21953"/>
                    <a:pt x="15734" y="21352"/>
                  </a:cubicBezTo>
                  <a:cubicBezTo>
                    <a:pt x="15859" y="21051"/>
                    <a:pt x="16135" y="20825"/>
                    <a:pt x="16461" y="20775"/>
                  </a:cubicBezTo>
                  <a:close/>
                  <a:moveTo>
                    <a:pt x="17614" y="22454"/>
                  </a:moveTo>
                  <a:cubicBezTo>
                    <a:pt x="17814" y="22805"/>
                    <a:pt x="18015" y="23156"/>
                    <a:pt x="18215" y="23482"/>
                  </a:cubicBezTo>
                  <a:cubicBezTo>
                    <a:pt x="18441" y="23858"/>
                    <a:pt x="18691" y="24234"/>
                    <a:pt x="18967" y="24585"/>
                  </a:cubicBezTo>
                  <a:cubicBezTo>
                    <a:pt x="18945" y="24577"/>
                    <a:pt x="18923" y="24574"/>
                    <a:pt x="18902" y="24574"/>
                  </a:cubicBezTo>
                  <a:cubicBezTo>
                    <a:pt x="18850" y="24574"/>
                    <a:pt x="18802" y="24592"/>
                    <a:pt x="18767" y="24610"/>
                  </a:cubicBezTo>
                  <a:cubicBezTo>
                    <a:pt x="18691" y="24635"/>
                    <a:pt x="18616" y="24660"/>
                    <a:pt x="18541" y="24685"/>
                  </a:cubicBezTo>
                  <a:cubicBezTo>
                    <a:pt x="18366" y="24760"/>
                    <a:pt x="18240" y="24835"/>
                    <a:pt x="18090" y="24936"/>
                  </a:cubicBezTo>
                  <a:cubicBezTo>
                    <a:pt x="17889" y="25086"/>
                    <a:pt x="17739" y="25262"/>
                    <a:pt x="17614" y="25487"/>
                  </a:cubicBezTo>
                  <a:cubicBezTo>
                    <a:pt x="17062" y="24911"/>
                    <a:pt x="16736" y="24209"/>
                    <a:pt x="16461" y="23457"/>
                  </a:cubicBezTo>
                  <a:cubicBezTo>
                    <a:pt x="16611" y="22981"/>
                    <a:pt x="17012" y="22555"/>
                    <a:pt x="17538" y="22480"/>
                  </a:cubicBezTo>
                  <a:cubicBezTo>
                    <a:pt x="17564" y="22480"/>
                    <a:pt x="17589" y="22480"/>
                    <a:pt x="17614" y="22454"/>
                  </a:cubicBezTo>
                  <a:close/>
                  <a:moveTo>
                    <a:pt x="12548" y="424"/>
                  </a:moveTo>
                  <a:cubicBezTo>
                    <a:pt x="14376" y="424"/>
                    <a:pt x="16226" y="965"/>
                    <a:pt x="17889" y="1702"/>
                  </a:cubicBezTo>
                  <a:cubicBezTo>
                    <a:pt x="20446" y="2830"/>
                    <a:pt x="23253" y="4785"/>
                    <a:pt x="23077" y="7918"/>
                  </a:cubicBezTo>
                  <a:cubicBezTo>
                    <a:pt x="22977" y="9572"/>
                    <a:pt x="22175" y="11176"/>
                    <a:pt x="21323" y="12555"/>
                  </a:cubicBezTo>
                  <a:cubicBezTo>
                    <a:pt x="20471" y="13958"/>
                    <a:pt x="19418" y="15211"/>
                    <a:pt x="18190" y="16314"/>
                  </a:cubicBezTo>
                  <a:cubicBezTo>
                    <a:pt x="18165" y="16339"/>
                    <a:pt x="18140" y="16389"/>
                    <a:pt x="18140" y="16414"/>
                  </a:cubicBezTo>
                  <a:cubicBezTo>
                    <a:pt x="17914" y="16464"/>
                    <a:pt x="17689" y="16565"/>
                    <a:pt x="17488" y="16665"/>
                  </a:cubicBezTo>
                  <a:cubicBezTo>
                    <a:pt x="17371" y="16735"/>
                    <a:pt x="17429" y="16893"/>
                    <a:pt x="17560" y="16893"/>
                  </a:cubicBezTo>
                  <a:cubicBezTo>
                    <a:pt x="17569" y="16893"/>
                    <a:pt x="17579" y="16892"/>
                    <a:pt x="17589" y="16891"/>
                  </a:cubicBezTo>
                  <a:cubicBezTo>
                    <a:pt x="17994" y="16783"/>
                    <a:pt x="18406" y="16711"/>
                    <a:pt x="18818" y="16711"/>
                  </a:cubicBezTo>
                  <a:cubicBezTo>
                    <a:pt x="19170" y="16711"/>
                    <a:pt x="19523" y="16763"/>
                    <a:pt x="19869" y="16891"/>
                  </a:cubicBezTo>
                  <a:cubicBezTo>
                    <a:pt x="20696" y="17166"/>
                    <a:pt x="21248" y="17718"/>
                    <a:pt x="21699" y="18419"/>
                  </a:cubicBezTo>
                  <a:cubicBezTo>
                    <a:pt x="22200" y="19146"/>
                    <a:pt x="22726" y="19647"/>
                    <a:pt x="23528" y="20023"/>
                  </a:cubicBezTo>
                  <a:cubicBezTo>
                    <a:pt x="23904" y="20199"/>
                    <a:pt x="24280" y="20324"/>
                    <a:pt x="24681" y="20424"/>
                  </a:cubicBezTo>
                  <a:cubicBezTo>
                    <a:pt x="24374" y="20477"/>
                    <a:pt x="24061" y="20508"/>
                    <a:pt x="23749" y="20508"/>
                  </a:cubicBezTo>
                  <a:cubicBezTo>
                    <a:pt x="23168" y="20508"/>
                    <a:pt x="22587" y="20401"/>
                    <a:pt x="22050" y="20124"/>
                  </a:cubicBezTo>
                  <a:cubicBezTo>
                    <a:pt x="21338" y="19792"/>
                    <a:pt x="20627" y="19190"/>
                    <a:pt x="19830" y="19190"/>
                  </a:cubicBezTo>
                  <a:cubicBezTo>
                    <a:pt x="19785" y="19190"/>
                    <a:pt x="19740" y="19192"/>
                    <a:pt x="19694" y="19196"/>
                  </a:cubicBezTo>
                  <a:cubicBezTo>
                    <a:pt x="19544" y="18770"/>
                    <a:pt x="19318" y="18369"/>
                    <a:pt x="19017" y="17968"/>
                  </a:cubicBezTo>
                  <a:cubicBezTo>
                    <a:pt x="18981" y="17927"/>
                    <a:pt x="18940" y="17909"/>
                    <a:pt x="18900" y="17909"/>
                  </a:cubicBezTo>
                  <a:cubicBezTo>
                    <a:pt x="18770" y="17909"/>
                    <a:pt x="18652" y="18091"/>
                    <a:pt x="18767" y="18244"/>
                  </a:cubicBezTo>
                  <a:cubicBezTo>
                    <a:pt x="19970" y="19773"/>
                    <a:pt x="19644" y="21903"/>
                    <a:pt x="20070" y="23708"/>
                  </a:cubicBezTo>
                  <a:cubicBezTo>
                    <a:pt x="20320" y="24710"/>
                    <a:pt x="20922" y="25763"/>
                    <a:pt x="21849" y="26264"/>
                  </a:cubicBezTo>
                  <a:cubicBezTo>
                    <a:pt x="20295" y="25988"/>
                    <a:pt x="19168" y="24485"/>
                    <a:pt x="18416" y="23181"/>
                  </a:cubicBezTo>
                  <a:cubicBezTo>
                    <a:pt x="17564" y="21778"/>
                    <a:pt x="16736" y="20124"/>
                    <a:pt x="15183" y="19347"/>
                  </a:cubicBezTo>
                  <a:cubicBezTo>
                    <a:pt x="14663" y="19098"/>
                    <a:pt x="14082" y="18992"/>
                    <a:pt x="13513" y="18992"/>
                  </a:cubicBezTo>
                  <a:cubicBezTo>
                    <a:pt x="13451" y="18992"/>
                    <a:pt x="13389" y="18993"/>
                    <a:pt x="13328" y="18996"/>
                  </a:cubicBezTo>
                  <a:cubicBezTo>
                    <a:pt x="13178" y="18996"/>
                    <a:pt x="13002" y="19021"/>
                    <a:pt x="12852" y="19071"/>
                  </a:cubicBezTo>
                  <a:cubicBezTo>
                    <a:pt x="12225" y="19171"/>
                    <a:pt x="11624" y="19447"/>
                    <a:pt x="11097" y="19823"/>
                  </a:cubicBezTo>
                  <a:cubicBezTo>
                    <a:pt x="10471" y="20324"/>
                    <a:pt x="10070" y="20951"/>
                    <a:pt x="9794" y="21678"/>
                  </a:cubicBezTo>
                  <a:cubicBezTo>
                    <a:pt x="9468" y="22655"/>
                    <a:pt x="9343" y="23708"/>
                    <a:pt x="8666" y="24535"/>
                  </a:cubicBezTo>
                  <a:cubicBezTo>
                    <a:pt x="7800" y="25565"/>
                    <a:pt x="6595" y="25964"/>
                    <a:pt x="5350" y="25964"/>
                  </a:cubicBezTo>
                  <a:cubicBezTo>
                    <a:pt x="4505" y="25964"/>
                    <a:pt x="3642" y="25781"/>
                    <a:pt x="2852" y="25487"/>
                  </a:cubicBezTo>
                  <a:cubicBezTo>
                    <a:pt x="2852" y="25487"/>
                    <a:pt x="2852" y="25462"/>
                    <a:pt x="2827" y="25462"/>
                  </a:cubicBezTo>
                  <a:cubicBezTo>
                    <a:pt x="4656" y="25337"/>
                    <a:pt x="6787" y="24860"/>
                    <a:pt x="7363" y="22881"/>
                  </a:cubicBezTo>
                  <a:cubicBezTo>
                    <a:pt x="7714" y="21602"/>
                    <a:pt x="7313" y="20299"/>
                    <a:pt x="7188" y="19021"/>
                  </a:cubicBezTo>
                  <a:cubicBezTo>
                    <a:pt x="7087" y="17843"/>
                    <a:pt x="7313" y="16464"/>
                    <a:pt x="8516" y="15913"/>
                  </a:cubicBezTo>
                  <a:cubicBezTo>
                    <a:pt x="8654" y="15844"/>
                    <a:pt x="8581" y="15606"/>
                    <a:pt x="8432" y="15606"/>
                  </a:cubicBezTo>
                  <a:cubicBezTo>
                    <a:pt x="8419" y="15606"/>
                    <a:pt x="8405" y="15608"/>
                    <a:pt x="8391" y="15612"/>
                  </a:cubicBezTo>
                  <a:cubicBezTo>
                    <a:pt x="8190" y="15688"/>
                    <a:pt x="7990" y="15788"/>
                    <a:pt x="7839" y="15913"/>
                  </a:cubicBezTo>
                  <a:cubicBezTo>
                    <a:pt x="7137" y="14660"/>
                    <a:pt x="6461" y="13432"/>
                    <a:pt x="6035" y="12078"/>
                  </a:cubicBezTo>
                  <a:cubicBezTo>
                    <a:pt x="5609" y="10725"/>
                    <a:pt x="5383" y="9322"/>
                    <a:pt x="5408" y="7893"/>
                  </a:cubicBezTo>
                  <a:cubicBezTo>
                    <a:pt x="5433" y="6439"/>
                    <a:pt x="5684" y="4885"/>
                    <a:pt x="6436" y="3607"/>
                  </a:cubicBezTo>
                  <a:cubicBezTo>
                    <a:pt x="7087" y="2454"/>
                    <a:pt x="8140" y="1602"/>
                    <a:pt x="9343" y="1076"/>
                  </a:cubicBezTo>
                  <a:cubicBezTo>
                    <a:pt x="10374" y="617"/>
                    <a:pt x="11457" y="424"/>
                    <a:pt x="12548" y="424"/>
                  </a:cubicBezTo>
                  <a:close/>
                  <a:moveTo>
                    <a:pt x="10070" y="21853"/>
                  </a:moveTo>
                  <a:cubicBezTo>
                    <a:pt x="10195" y="21853"/>
                    <a:pt x="10320" y="21878"/>
                    <a:pt x="10421" y="21953"/>
                  </a:cubicBezTo>
                  <a:cubicBezTo>
                    <a:pt x="10471" y="21978"/>
                    <a:pt x="10521" y="22003"/>
                    <a:pt x="10571" y="22053"/>
                  </a:cubicBezTo>
                  <a:cubicBezTo>
                    <a:pt x="10596" y="22079"/>
                    <a:pt x="10621" y="22104"/>
                    <a:pt x="10621" y="22104"/>
                  </a:cubicBezTo>
                  <a:cubicBezTo>
                    <a:pt x="10646" y="22129"/>
                    <a:pt x="10671" y="22179"/>
                    <a:pt x="10696" y="22204"/>
                  </a:cubicBezTo>
                  <a:cubicBezTo>
                    <a:pt x="10709" y="22216"/>
                    <a:pt x="10728" y="22223"/>
                    <a:pt x="10746" y="22223"/>
                  </a:cubicBezTo>
                  <a:cubicBezTo>
                    <a:pt x="10765" y="22223"/>
                    <a:pt x="10784" y="22216"/>
                    <a:pt x="10797" y="22204"/>
                  </a:cubicBezTo>
                  <a:cubicBezTo>
                    <a:pt x="10808" y="22204"/>
                    <a:pt x="10815" y="22198"/>
                    <a:pt x="10818" y="22193"/>
                  </a:cubicBezTo>
                  <a:lnTo>
                    <a:pt x="10818" y="22193"/>
                  </a:lnTo>
                  <a:cubicBezTo>
                    <a:pt x="10743" y="22463"/>
                    <a:pt x="10645" y="22710"/>
                    <a:pt x="10571" y="22981"/>
                  </a:cubicBezTo>
                  <a:cubicBezTo>
                    <a:pt x="10345" y="23582"/>
                    <a:pt x="10095" y="24184"/>
                    <a:pt x="9769" y="24710"/>
                  </a:cubicBezTo>
                  <a:cubicBezTo>
                    <a:pt x="9594" y="24560"/>
                    <a:pt x="9393" y="24459"/>
                    <a:pt x="9168" y="24434"/>
                  </a:cubicBezTo>
                  <a:cubicBezTo>
                    <a:pt x="9160" y="24427"/>
                    <a:pt x="9153" y="24424"/>
                    <a:pt x="9146" y="24424"/>
                  </a:cubicBezTo>
                  <a:cubicBezTo>
                    <a:pt x="9130" y="24424"/>
                    <a:pt x="9117" y="24442"/>
                    <a:pt x="9117" y="24459"/>
                  </a:cubicBezTo>
                  <a:cubicBezTo>
                    <a:pt x="9092" y="24485"/>
                    <a:pt x="9117" y="24510"/>
                    <a:pt x="9142" y="24535"/>
                  </a:cubicBezTo>
                  <a:cubicBezTo>
                    <a:pt x="9343" y="24610"/>
                    <a:pt x="9518" y="24710"/>
                    <a:pt x="9669" y="24860"/>
                  </a:cubicBezTo>
                  <a:cubicBezTo>
                    <a:pt x="9443" y="25161"/>
                    <a:pt x="9218" y="25462"/>
                    <a:pt x="8917" y="25713"/>
                  </a:cubicBezTo>
                  <a:cubicBezTo>
                    <a:pt x="8566" y="26013"/>
                    <a:pt x="8190" y="26239"/>
                    <a:pt x="7814" y="26414"/>
                  </a:cubicBezTo>
                  <a:cubicBezTo>
                    <a:pt x="7789" y="26364"/>
                    <a:pt x="7764" y="26314"/>
                    <a:pt x="7764" y="26289"/>
                  </a:cubicBezTo>
                  <a:cubicBezTo>
                    <a:pt x="7714" y="26214"/>
                    <a:pt x="7664" y="26139"/>
                    <a:pt x="7614" y="26064"/>
                  </a:cubicBezTo>
                  <a:cubicBezTo>
                    <a:pt x="7563" y="26013"/>
                    <a:pt x="7513" y="25963"/>
                    <a:pt x="7463" y="25913"/>
                  </a:cubicBezTo>
                  <a:cubicBezTo>
                    <a:pt x="7438" y="25888"/>
                    <a:pt x="7388" y="25863"/>
                    <a:pt x="7363" y="25863"/>
                  </a:cubicBezTo>
                  <a:cubicBezTo>
                    <a:pt x="7513" y="25788"/>
                    <a:pt x="7639" y="25713"/>
                    <a:pt x="7789" y="25637"/>
                  </a:cubicBezTo>
                  <a:cubicBezTo>
                    <a:pt x="8315" y="25337"/>
                    <a:pt x="8767" y="24936"/>
                    <a:pt x="9092" y="24434"/>
                  </a:cubicBezTo>
                  <a:cubicBezTo>
                    <a:pt x="9243" y="24234"/>
                    <a:pt x="9368" y="24008"/>
                    <a:pt x="9468" y="23758"/>
                  </a:cubicBezTo>
                  <a:cubicBezTo>
                    <a:pt x="9719" y="23156"/>
                    <a:pt x="9844" y="22480"/>
                    <a:pt x="10070" y="21853"/>
                  </a:cubicBezTo>
                  <a:close/>
                  <a:moveTo>
                    <a:pt x="19017" y="24660"/>
                  </a:moveTo>
                  <a:cubicBezTo>
                    <a:pt x="19393" y="25136"/>
                    <a:pt x="19794" y="25562"/>
                    <a:pt x="20270" y="25888"/>
                  </a:cubicBezTo>
                  <a:cubicBezTo>
                    <a:pt x="20145" y="25963"/>
                    <a:pt x="20020" y="26064"/>
                    <a:pt x="19919" y="26164"/>
                  </a:cubicBezTo>
                  <a:cubicBezTo>
                    <a:pt x="19769" y="26289"/>
                    <a:pt x="19644" y="26439"/>
                    <a:pt x="19544" y="26615"/>
                  </a:cubicBezTo>
                  <a:cubicBezTo>
                    <a:pt x="19092" y="26490"/>
                    <a:pt x="18666" y="26289"/>
                    <a:pt x="18265" y="26038"/>
                  </a:cubicBezTo>
                  <a:cubicBezTo>
                    <a:pt x="18065" y="25888"/>
                    <a:pt x="17864" y="25738"/>
                    <a:pt x="17714" y="25587"/>
                  </a:cubicBezTo>
                  <a:cubicBezTo>
                    <a:pt x="17839" y="25387"/>
                    <a:pt x="18015" y="25211"/>
                    <a:pt x="18190" y="25086"/>
                  </a:cubicBezTo>
                  <a:cubicBezTo>
                    <a:pt x="18315" y="24986"/>
                    <a:pt x="18466" y="24911"/>
                    <a:pt x="18591" y="24860"/>
                  </a:cubicBezTo>
                  <a:cubicBezTo>
                    <a:pt x="18666" y="24835"/>
                    <a:pt x="18742" y="24810"/>
                    <a:pt x="18817" y="24785"/>
                  </a:cubicBezTo>
                  <a:cubicBezTo>
                    <a:pt x="18892" y="24760"/>
                    <a:pt x="18992" y="24760"/>
                    <a:pt x="19017" y="24685"/>
                  </a:cubicBezTo>
                  <a:cubicBezTo>
                    <a:pt x="19017" y="24685"/>
                    <a:pt x="19017" y="24685"/>
                    <a:pt x="19017" y="24660"/>
                  </a:cubicBezTo>
                  <a:close/>
                  <a:moveTo>
                    <a:pt x="3203" y="25788"/>
                  </a:moveTo>
                  <a:lnTo>
                    <a:pt x="3203" y="25788"/>
                  </a:lnTo>
                  <a:cubicBezTo>
                    <a:pt x="3779" y="26013"/>
                    <a:pt x="4381" y="26164"/>
                    <a:pt x="4982" y="26239"/>
                  </a:cubicBezTo>
                  <a:cubicBezTo>
                    <a:pt x="5107" y="26314"/>
                    <a:pt x="5183" y="26439"/>
                    <a:pt x="5258" y="26590"/>
                  </a:cubicBezTo>
                  <a:cubicBezTo>
                    <a:pt x="5283" y="26615"/>
                    <a:pt x="5283" y="26665"/>
                    <a:pt x="5308" y="26715"/>
                  </a:cubicBezTo>
                  <a:cubicBezTo>
                    <a:pt x="4531" y="26590"/>
                    <a:pt x="3804" y="26289"/>
                    <a:pt x="3203" y="25788"/>
                  </a:cubicBezTo>
                  <a:close/>
                  <a:moveTo>
                    <a:pt x="7238" y="25913"/>
                  </a:moveTo>
                  <a:cubicBezTo>
                    <a:pt x="7338" y="25988"/>
                    <a:pt x="7438" y="26064"/>
                    <a:pt x="7488" y="26164"/>
                  </a:cubicBezTo>
                  <a:cubicBezTo>
                    <a:pt x="7538" y="26239"/>
                    <a:pt x="7563" y="26289"/>
                    <a:pt x="7589" y="26364"/>
                  </a:cubicBezTo>
                  <a:cubicBezTo>
                    <a:pt x="7589" y="26389"/>
                    <a:pt x="7614" y="26389"/>
                    <a:pt x="7614" y="26389"/>
                  </a:cubicBezTo>
                  <a:cubicBezTo>
                    <a:pt x="7614" y="26414"/>
                    <a:pt x="7614" y="26439"/>
                    <a:pt x="7614" y="26465"/>
                  </a:cubicBezTo>
                  <a:cubicBezTo>
                    <a:pt x="7639" y="26465"/>
                    <a:pt x="7639" y="26465"/>
                    <a:pt x="7639" y="26490"/>
                  </a:cubicBezTo>
                  <a:cubicBezTo>
                    <a:pt x="7128" y="26679"/>
                    <a:pt x="6588" y="26768"/>
                    <a:pt x="6042" y="26768"/>
                  </a:cubicBezTo>
                  <a:cubicBezTo>
                    <a:pt x="5864" y="26768"/>
                    <a:pt x="5686" y="26759"/>
                    <a:pt x="5508" y="26740"/>
                  </a:cubicBezTo>
                  <a:cubicBezTo>
                    <a:pt x="5508" y="26665"/>
                    <a:pt x="5458" y="26565"/>
                    <a:pt x="5433" y="26490"/>
                  </a:cubicBezTo>
                  <a:cubicBezTo>
                    <a:pt x="5383" y="26414"/>
                    <a:pt x="5333" y="26339"/>
                    <a:pt x="5283" y="26289"/>
                  </a:cubicBezTo>
                  <a:cubicBezTo>
                    <a:pt x="5258" y="26264"/>
                    <a:pt x="5258" y="26264"/>
                    <a:pt x="5233" y="26239"/>
                  </a:cubicBezTo>
                  <a:lnTo>
                    <a:pt x="5233" y="26239"/>
                  </a:lnTo>
                  <a:cubicBezTo>
                    <a:pt x="5302" y="26241"/>
                    <a:pt x="5371" y="26243"/>
                    <a:pt x="5440" y="26243"/>
                  </a:cubicBezTo>
                  <a:cubicBezTo>
                    <a:pt x="6068" y="26243"/>
                    <a:pt x="6673" y="26139"/>
                    <a:pt x="7238" y="25913"/>
                  </a:cubicBezTo>
                  <a:close/>
                  <a:moveTo>
                    <a:pt x="20446" y="25988"/>
                  </a:moveTo>
                  <a:cubicBezTo>
                    <a:pt x="20997" y="26364"/>
                    <a:pt x="21624" y="26590"/>
                    <a:pt x="22325" y="26590"/>
                  </a:cubicBezTo>
                  <a:cubicBezTo>
                    <a:pt x="21882" y="26751"/>
                    <a:pt x="21410" y="26826"/>
                    <a:pt x="20933" y="26826"/>
                  </a:cubicBezTo>
                  <a:cubicBezTo>
                    <a:pt x="20519" y="26826"/>
                    <a:pt x="20101" y="26770"/>
                    <a:pt x="19694" y="26665"/>
                  </a:cubicBezTo>
                  <a:cubicBezTo>
                    <a:pt x="19819" y="26540"/>
                    <a:pt x="19919" y="26389"/>
                    <a:pt x="20045" y="26289"/>
                  </a:cubicBezTo>
                  <a:cubicBezTo>
                    <a:pt x="20170" y="26164"/>
                    <a:pt x="20295" y="26089"/>
                    <a:pt x="20446" y="25988"/>
                  </a:cubicBezTo>
                  <a:close/>
                  <a:moveTo>
                    <a:pt x="12570" y="0"/>
                  </a:moveTo>
                  <a:cubicBezTo>
                    <a:pt x="11738" y="0"/>
                    <a:pt x="10909" y="107"/>
                    <a:pt x="10095" y="349"/>
                  </a:cubicBezTo>
                  <a:cubicBezTo>
                    <a:pt x="8817" y="725"/>
                    <a:pt x="7589" y="1452"/>
                    <a:pt x="6711" y="2479"/>
                  </a:cubicBezTo>
                  <a:cubicBezTo>
                    <a:pt x="5734" y="3607"/>
                    <a:pt x="5283" y="5061"/>
                    <a:pt x="5107" y="6515"/>
                  </a:cubicBezTo>
                  <a:cubicBezTo>
                    <a:pt x="4882" y="8194"/>
                    <a:pt x="5032" y="9923"/>
                    <a:pt x="5483" y="11552"/>
                  </a:cubicBezTo>
                  <a:cubicBezTo>
                    <a:pt x="5759" y="12555"/>
                    <a:pt x="6135" y="13582"/>
                    <a:pt x="6636" y="14510"/>
                  </a:cubicBezTo>
                  <a:cubicBezTo>
                    <a:pt x="6411" y="14423"/>
                    <a:pt x="6174" y="14381"/>
                    <a:pt x="5936" y="14381"/>
                  </a:cubicBezTo>
                  <a:cubicBezTo>
                    <a:pt x="5483" y="14381"/>
                    <a:pt x="5025" y="14531"/>
                    <a:pt x="4631" y="14810"/>
                  </a:cubicBezTo>
                  <a:cubicBezTo>
                    <a:pt x="3929" y="15312"/>
                    <a:pt x="3704" y="16164"/>
                    <a:pt x="3604" y="16991"/>
                  </a:cubicBezTo>
                  <a:cubicBezTo>
                    <a:pt x="3503" y="17918"/>
                    <a:pt x="3503" y="18946"/>
                    <a:pt x="2852" y="19723"/>
                  </a:cubicBezTo>
                  <a:cubicBezTo>
                    <a:pt x="2339" y="20297"/>
                    <a:pt x="1573" y="20654"/>
                    <a:pt x="804" y="20654"/>
                  </a:cubicBezTo>
                  <a:cubicBezTo>
                    <a:pt x="634" y="20654"/>
                    <a:pt x="463" y="20636"/>
                    <a:pt x="295" y="20600"/>
                  </a:cubicBezTo>
                  <a:cubicBezTo>
                    <a:pt x="284" y="20598"/>
                    <a:pt x="273" y="20597"/>
                    <a:pt x="262" y="20597"/>
                  </a:cubicBezTo>
                  <a:cubicBezTo>
                    <a:pt x="124" y="20597"/>
                    <a:pt x="0" y="20736"/>
                    <a:pt x="70" y="20876"/>
                  </a:cubicBezTo>
                  <a:cubicBezTo>
                    <a:pt x="718" y="22009"/>
                    <a:pt x="2006" y="22694"/>
                    <a:pt x="3305" y="22694"/>
                  </a:cubicBezTo>
                  <a:cubicBezTo>
                    <a:pt x="3413" y="22694"/>
                    <a:pt x="3521" y="22690"/>
                    <a:pt x="3629" y="22680"/>
                  </a:cubicBezTo>
                  <a:cubicBezTo>
                    <a:pt x="5057" y="22555"/>
                    <a:pt x="6235" y="21678"/>
                    <a:pt x="6987" y="20500"/>
                  </a:cubicBezTo>
                  <a:cubicBezTo>
                    <a:pt x="7037" y="20901"/>
                    <a:pt x="7087" y="21302"/>
                    <a:pt x="7087" y="21703"/>
                  </a:cubicBezTo>
                  <a:cubicBezTo>
                    <a:pt x="7087" y="22931"/>
                    <a:pt x="6561" y="23958"/>
                    <a:pt x="5433" y="24485"/>
                  </a:cubicBezTo>
                  <a:cubicBezTo>
                    <a:pt x="4506" y="24936"/>
                    <a:pt x="3403" y="25036"/>
                    <a:pt x="2401" y="25086"/>
                  </a:cubicBezTo>
                  <a:cubicBezTo>
                    <a:pt x="2200" y="25086"/>
                    <a:pt x="2125" y="25287"/>
                    <a:pt x="2250" y="25437"/>
                  </a:cubicBezTo>
                  <a:cubicBezTo>
                    <a:pt x="3182" y="26565"/>
                    <a:pt x="4587" y="27207"/>
                    <a:pt x="6017" y="27207"/>
                  </a:cubicBezTo>
                  <a:cubicBezTo>
                    <a:pt x="6588" y="27207"/>
                    <a:pt x="7163" y="27105"/>
                    <a:pt x="7714" y="26891"/>
                  </a:cubicBezTo>
                  <a:cubicBezTo>
                    <a:pt x="8641" y="26515"/>
                    <a:pt x="9443" y="25913"/>
                    <a:pt x="9995" y="25086"/>
                  </a:cubicBezTo>
                  <a:cubicBezTo>
                    <a:pt x="10596" y="24209"/>
                    <a:pt x="10922" y="23181"/>
                    <a:pt x="11248" y="22204"/>
                  </a:cubicBezTo>
                  <a:cubicBezTo>
                    <a:pt x="11523" y="21302"/>
                    <a:pt x="11824" y="20023"/>
                    <a:pt x="12726" y="19547"/>
                  </a:cubicBezTo>
                  <a:cubicBezTo>
                    <a:pt x="12923" y="19442"/>
                    <a:pt x="13115" y="19396"/>
                    <a:pt x="13299" y="19396"/>
                  </a:cubicBezTo>
                  <a:cubicBezTo>
                    <a:pt x="14170" y="19396"/>
                    <a:pt x="14877" y="20427"/>
                    <a:pt x="15208" y="21151"/>
                  </a:cubicBezTo>
                  <a:cubicBezTo>
                    <a:pt x="15659" y="22154"/>
                    <a:pt x="15859" y="23231"/>
                    <a:pt x="16310" y="24259"/>
                  </a:cubicBezTo>
                  <a:cubicBezTo>
                    <a:pt x="16661" y="25086"/>
                    <a:pt x="17213" y="25788"/>
                    <a:pt x="17965" y="26314"/>
                  </a:cubicBezTo>
                  <a:cubicBezTo>
                    <a:pt x="18818" y="26910"/>
                    <a:pt x="19854" y="27228"/>
                    <a:pt x="20888" y="27228"/>
                  </a:cubicBezTo>
                  <a:cubicBezTo>
                    <a:pt x="21767" y="27228"/>
                    <a:pt x="22643" y="26998"/>
                    <a:pt x="23403" y="26515"/>
                  </a:cubicBezTo>
                  <a:cubicBezTo>
                    <a:pt x="23564" y="26423"/>
                    <a:pt x="23472" y="26183"/>
                    <a:pt x="23301" y="26183"/>
                  </a:cubicBezTo>
                  <a:cubicBezTo>
                    <a:pt x="23285" y="26183"/>
                    <a:pt x="23269" y="26185"/>
                    <a:pt x="23253" y="26189"/>
                  </a:cubicBezTo>
                  <a:cubicBezTo>
                    <a:pt x="23166" y="26202"/>
                    <a:pt x="23081" y="26208"/>
                    <a:pt x="22996" y="26208"/>
                  </a:cubicBezTo>
                  <a:cubicBezTo>
                    <a:pt x="22266" y="26208"/>
                    <a:pt x="21594" y="25747"/>
                    <a:pt x="21122" y="25186"/>
                  </a:cubicBezTo>
                  <a:cubicBezTo>
                    <a:pt x="20546" y="24434"/>
                    <a:pt x="20346" y="23507"/>
                    <a:pt x="20245" y="22580"/>
                  </a:cubicBezTo>
                  <a:cubicBezTo>
                    <a:pt x="20195" y="22254"/>
                    <a:pt x="20170" y="21928"/>
                    <a:pt x="20145" y="21577"/>
                  </a:cubicBezTo>
                  <a:lnTo>
                    <a:pt x="20145" y="21577"/>
                  </a:lnTo>
                  <a:cubicBezTo>
                    <a:pt x="20849" y="21982"/>
                    <a:pt x="21713" y="22115"/>
                    <a:pt x="22555" y="22115"/>
                  </a:cubicBezTo>
                  <a:cubicBezTo>
                    <a:pt x="22913" y="22115"/>
                    <a:pt x="23267" y="22091"/>
                    <a:pt x="23604" y="22053"/>
                  </a:cubicBezTo>
                  <a:cubicBezTo>
                    <a:pt x="24681" y="21928"/>
                    <a:pt x="25734" y="21427"/>
                    <a:pt x="26135" y="20349"/>
                  </a:cubicBezTo>
                  <a:cubicBezTo>
                    <a:pt x="26160" y="20249"/>
                    <a:pt x="26060" y="20099"/>
                    <a:pt x="25935" y="20099"/>
                  </a:cubicBezTo>
                  <a:cubicBezTo>
                    <a:pt x="25818" y="20111"/>
                    <a:pt x="25701" y="20117"/>
                    <a:pt x="25584" y="20117"/>
                  </a:cubicBezTo>
                  <a:cubicBezTo>
                    <a:pt x="24745" y="20117"/>
                    <a:pt x="23903" y="19815"/>
                    <a:pt x="23178" y="19397"/>
                  </a:cubicBezTo>
                  <a:cubicBezTo>
                    <a:pt x="22351" y="18896"/>
                    <a:pt x="22050" y="18018"/>
                    <a:pt x="21398" y="17367"/>
                  </a:cubicBezTo>
                  <a:cubicBezTo>
                    <a:pt x="20765" y="16758"/>
                    <a:pt x="19800" y="16338"/>
                    <a:pt x="18872" y="16338"/>
                  </a:cubicBezTo>
                  <a:cubicBezTo>
                    <a:pt x="18845" y="16338"/>
                    <a:pt x="18818" y="16338"/>
                    <a:pt x="18792" y="16339"/>
                  </a:cubicBezTo>
                  <a:cubicBezTo>
                    <a:pt x="19819" y="15362"/>
                    <a:pt x="20721" y="14284"/>
                    <a:pt x="21498" y="13081"/>
                  </a:cubicBezTo>
                  <a:cubicBezTo>
                    <a:pt x="22325" y="11778"/>
                    <a:pt x="23077" y="10324"/>
                    <a:pt x="23378" y="8795"/>
                  </a:cubicBezTo>
                  <a:cubicBezTo>
                    <a:pt x="23679" y="7317"/>
                    <a:pt x="23378" y="5863"/>
                    <a:pt x="22551" y="4635"/>
                  </a:cubicBezTo>
                  <a:cubicBezTo>
                    <a:pt x="21674" y="3382"/>
                    <a:pt x="20421" y="2504"/>
                    <a:pt x="19092" y="1803"/>
                  </a:cubicBezTo>
                  <a:cubicBezTo>
                    <a:pt x="17112" y="794"/>
                    <a:pt x="14836" y="0"/>
                    <a:pt x="1257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2" name="Google Shape;2622;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3" name="Google Shape;2623;p30"/>
            <p:cNvSpPr/>
            <p:nvPr/>
          </p:nvSpPr>
          <p:spPr>
            <a:xfrm>
              <a:off x="5365983" y="553379"/>
              <a:ext cx="949643" cy="1122835"/>
            </a:xfrm>
            <a:custGeom>
              <a:avLst/>
              <a:gdLst/>
              <a:ahLst/>
              <a:cxnLst/>
              <a:rect l="l" t="t" r="r" b="b"/>
              <a:pathLst>
                <a:path w="21856" h="25842" extrusionOk="0">
                  <a:moveTo>
                    <a:pt x="15008" y="2980"/>
                  </a:moveTo>
                  <a:cubicBezTo>
                    <a:pt x="15090" y="2980"/>
                    <a:pt x="15177" y="2994"/>
                    <a:pt x="15264" y="3009"/>
                  </a:cubicBezTo>
                  <a:cubicBezTo>
                    <a:pt x="15540" y="3084"/>
                    <a:pt x="15815" y="3259"/>
                    <a:pt x="15890" y="3535"/>
                  </a:cubicBezTo>
                  <a:cubicBezTo>
                    <a:pt x="15966" y="3786"/>
                    <a:pt x="15890" y="4112"/>
                    <a:pt x="15615" y="4212"/>
                  </a:cubicBezTo>
                  <a:cubicBezTo>
                    <a:pt x="15560" y="4232"/>
                    <a:pt x="15503" y="4241"/>
                    <a:pt x="15444" y="4241"/>
                  </a:cubicBezTo>
                  <a:cubicBezTo>
                    <a:pt x="15206" y="4241"/>
                    <a:pt x="14949" y="4092"/>
                    <a:pt x="14788" y="3911"/>
                  </a:cubicBezTo>
                  <a:cubicBezTo>
                    <a:pt x="14612" y="3711"/>
                    <a:pt x="14512" y="3435"/>
                    <a:pt x="14587" y="3159"/>
                  </a:cubicBezTo>
                  <a:cubicBezTo>
                    <a:pt x="14587" y="3141"/>
                    <a:pt x="14612" y="3124"/>
                    <a:pt x="14636" y="3124"/>
                  </a:cubicBezTo>
                  <a:cubicBezTo>
                    <a:pt x="14646" y="3124"/>
                    <a:pt x="14655" y="3127"/>
                    <a:pt x="14662" y="3134"/>
                  </a:cubicBezTo>
                  <a:cubicBezTo>
                    <a:pt x="14712" y="3084"/>
                    <a:pt x="14763" y="3034"/>
                    <a:pt x="14838" y="3009"/>
                  </a:cubicBezTo>
                  <a:cubicBezTo>
                    <a:pt x="14891" y="2988"/>
                    <a:pt x="14948" y="2980"/>
                    <a:pt x="15008" y="2980"/>
                  </a:cubicBezTo>
                  <a:close/>
                  <a:moveTo>
                    <a:pt x="17244" y="3786"/>
                  </a:moveTo>
                  <a:cubicBezTo>
                    <a:pt x="17520" y="3836"/>
                    <a:pt x="17745" y="3936"/>
                    <a:pt x="17971" y="4087"/>
                  </a:cubicBezTo>
                  <a:cubicBezTo>
                    <a:pt x="18196" y="4237"/>
                    <a:pt x="18397" y="4437"/>
                    <a:pt x="18547" y="4663"/>
                  </a:cubicBezTo>
                  <a:cubicBezTo>
                    <a:pt x="18798" y="5014"/>
                    <a:pt x="19048" y="5590"/>
                    <a:pt x="18798" y="5991"/>
                  </a:cubicBezTo>
                  <a:cubicBezTo>
                    <a:pt x="18663" y="6188"/>
                    <a:pt x="18469" y="6261"/>
                    <a:pt x="18261" y="6261"/>
                  </a:cubicBezTo>
                  <a:cubicBezTo>
                    <a:pt x="17964" y="6261"/>
                    <a:pt x="17640" y="6113"/>
                    <a:pt x="17419" y="5966"/>
                  </a:cubicBezTo>
                  <a:cubicBezTo>
                    <a:pt x="17018" y="5665"/>
                    <a:pt x="16743" y="5239"/>
                    <a:pt x="16692" y="4738"/>
                  </a:cubicBezTo>
                  <a:cubicBezTo>
                    <a:pt x="16642" y="4412"/>
                    <a:pt x="16718" y="3886"/>
                    <a:pt x="17093" y="3811"/>
                  </a:cubicBezTo>
                  <a:cubicBezTo>
                    <a:pt x="17119" y="3786"/>
                    <a:pt x="17144" y="3786"/>
                    <a:pt x="17194" y="3786"/>
                  </a:cubicBezTo>
                  <a:close/>
                  <a:moveTo>
                    <a:pt x="15284" y="4712"/>
                  </a:moveTo>
                  <a:cubicBezTo>
                    <a:pt x="15380" y="4712"/>
                    <a:pt x="15477" y="4730"/>
                    <a:pt x="15565" y="4763"/>
                  </a:cubicBezTo>
                  <a:cubicBezTo>
                    <a:pt x="15690" y="4813"/>
                    <a:pt x="15790" y="4863"/>
                    <a:pt x="15890" y="4939"/>
                  </a:cubicBezTo>
                  <a:cubicBezTo>
                    <a:pt x="16317" y="5139"/>
                    <a:pt x="16692" y="5565"/>
                    <a:pt x="16667" y="6041"/>
                  </a:cubicBezTo>
                  <a:cubicBezTo>
                    <a:pt x="16619" y="6477"/>
                    <a:pt x="16313" y="6820"/>
                    <a:pt x="15886" y="6820"/>
                  </a:cubicBezTo>
                  <a:cubicBezTo>
                    <a:pt x="15871" y="6820"/>
                    <a:pt x="15856" y="6819"/>
                    <a:pt x="15840" y="6818"/>
                  </a:cubicBezTo>
                  <a:cubicBezTo>
                    <a:pt x="15389" y="6768"/>
                    <a:pt x="14988" y="6442"/>
                    <a:pt x="14763" y="6041"/>
                  </a:cubicBezTo>
                  <a:cubicBezTo>
                    <a:pt x="14562" y="5665"/>
                    <a:pt x="14512" y="5064"/>
                    <a:pt x="14938" y="4813"/>
                  </a:cubicBezTo>
                  <a:cubicBezTo>
                    <a:pt x="15037" y="4743"/>
                    <a:pt x="15160" y="4712"/>
                    <a:pt x="15284" y="4712"/>
                  </a:cubicBezTo>
                  <a:close/>
                  <a:moveTo>
                    <a:pt x="9722" y="1"/>
                  </a:moveTo>
                  <a:cubicBezTo>
                    <a:pt x="8631" y="1"/>
                    <a:pt x="7548" y="194"/>
                    <a:pt x="6517" y="653"/>
                  </a:cubicBezTo>
                  <a:cubicBezTo>
                    <a:pt x="5314" y="1179"/>
                    <a:pt x="4261" y="2031"/>
                    <a:pt x="3610" y="3184"/>
                  </a:cubicBezTo>
                  <a:cubicBezTo>
                    <a:pt x="2858" y="4462"/>
                    <a:pt x="2607" y="6016"/>
                    <a:pt x="2582" y="7470"/>
                  </a:cubicBezTo>
                  <a:cubicBezTo>
                    <a:pt x="2557" y="8899"/>
                    <a:pt x="2783" y="10302"/>
                    <a:pt x="3209" y="11655"/>
                  </a:cubicBezTo>
                  <a:cubicBezTo>
                    <a:pt x="3635" y="13009"/>
                    <a:pt x="4311" y="14237"/>
                    <a:pt x="5013" y="15490"/>
                  </a:cubicBezTo>
                  <a:cubicBezTo>
                    <a:pt x="5164" y="15365"/>
                    <a:pt x="5364" y="15265"/>
                    <a:pt x="5565" y="15189"/>
                  </a:cubicBezTo>
                  <a:cubicBezTo>
                    <a:pt x="5579" y="15185"/>
                    <a:pt x="5593" y="15183"/>
                    <a:pt x="5606" y="15183"/>
                  </a:cubicBezTo>
                  <a:cubicBezTo>
                    <a:pt x="5755" y="15183"/>
                    <a:pt x="5828" y="15421"/>
                    <a:pt x="5690" y="15490"/>
                  </a:cubicBezTo>
                  <a:cubicBezTo>
                    <a:pt x="4487" y="16041"/>
                    <a:pt x="4261" y="17420"/>
                    <a:pt x="4362" y="18598"/>
                  </a:cubicBezTo>
                  <a:cubicBezTo>
                    <a:pt x="4487" y="19876"/>
                    <a:pt x="4888" y="21179"/>
                    <a:pt x="4537" y="22458"/>
                  </a:cubicBezTo>
                  <a:cubicBezTo>
                    <a:pt x="3961" y="24437"/>
                    <a:pt x="1830" y="24914"/>
                    <a:pt x="1" y="25039"/>
                  </a:cubicBezTo>
                  <a:cubicBezTo>
                    <a:pt x="26" y="25039"/>
                    <a:pt x="26" y="25064"/>
                    <a:pt x="26" y="25064"/>
                  </a:cubicBezTo>
                  <a:cubicBezTo>
                    <a:pt x="816" y="25358"/>
                    <a:pt x="1679" y="25541"/>
                    <a:pt x="2524" y="25541"/>
                  </a:cubicBezTo>
                  <a:cubicBezTo>
                    <a:pt x="3769" y="25541"/>
                    <a:pt x="4974" y="25142"/>
                    <a:pt x="5840" y="24112"/>
                  </a:cubicBezTo>
                  <a:cubicBezTo>
                    <a:pt x="6517" y="23285"/>
                    <a:pt x="6642" y="22232"/>
                    <a:pt x="6968" y="21255"/>
                  </a:cubicBezTo>
                  <a:cubicBezTo>
                    <a:pt x="7244" y="20528"/>
                    <a:pt x="7645" y="19901"/>
                    <a:pt x="8271" y="19400"/>
                  </a:cubicBezTo>
                  <a:cubicBezTo>
                    <a:pt x="8798" y="19024"/>
                    <a:pt x="9399" y="18748"/>
                    <a:pt x="10026" y="18648"/>
                  </a:cubicBezTo>
                  <a:cubicBezTo>
                    <a:pt x="10176" y="18598"/>
                    <a:pt x="10352" y="18573"/>
                    <a:pt x="10502" y="18573"/>
                  </a:cubicBezTo>
                  <a:cubicBezTo>
                    <a:pt x="10563" y="18570"/>
                    <a:pt x="10625" y="18569"/>
                    <a:pt x="10687" y="18569"/>
                  </a:cubicBezTo>
                  <a:cubicBezTo>
                    <a:pt x="11256" y="18569"/>
                    <a:pt x="11837" y="18675"/>
                    <a:pt x="12357" y="18924"/>
                  </a:cubicBezTo>
                  <a:cubicBezTo>
                    <a:pt x="13910" y="19701"/>
                    <a:pt x="14738" y="21355"/>
                    <a:pt x="15590" y="22758"/>
                  </a:cubicBezTo>
                  <a:cubicBezTo>
                    <a:pt x="16342" y="24062"/>
                    <a:pt x="17469" y="25565"/>
                    <a:pt x="19023" y="25841"/>
                  </a:cubicBezTo>
                  <a:cubicBezTo>
                    <a:pt x="18096" y="25340"/>
                    <a:pt x="17494" y="24287"/>
                    <a:pt x="17244" y="23285"/>
                  </a:cubicBezTo>
                  <a:cubicBezTo>
                    <a:pt x="16818" y="21480"/>
                    <a:pt x="17144" y="19350"/>
                    <a:pt x="15941" y="17821"/>
                  </a:cubicBezTo>
                  <a:cubicBezTo>
                    <a:pt x="15826" y="17668"/>
                    <a:pt x="15944" y="17486"/>
                    <a:pt x="16074" y="17486"/>
                  </a:cubicBezTo>
                  <a:cubicBezTo>
                    <a:pt x="16114" y="17486"/>
                    <a:pt x="16155" y="17504"/>
                    <a:pt x="16191" y="17545"/>
                  </a:cubicBezTo>
                  <a:cubicBezTo>
                    <a:pt x="16492" y="17946"/>
                    <a:pt x="16718" y="18347"/>
                    <a:pt x="16868" y="18773"/>
                  </a:cubicBezTo>
                  <a:cubicBezTo>
                    <a:pt x="16914" y="18769"/>
                    <a:pt x="16959" y="18767"/>
                    <a:pt x="17004" y="18767"/>
                  </a:cubicBezTo>
                  <a:cubicBezTo>
                    <a:pt x="17801" y="18767"/>
                    <a:pt x="18512" y="19369"/>
                    <a:pt x="19224" y="19701"/>
                  </a:cubicBezTo>
                  <a:cubicBezTo>
                    <a:pt x="19761" y="19978"/>
                    <a:pt x="20342" y="20085"/>
                    <a:pt x="20923" y="20085"/>
                  </a:cubicBezTo>
                  <a:cubicBezTo>
                    <a:pt x="21235" y="20085"/>
                    <a:pt x="21548" y="20054"/>
                    <a:pt x="21855" y="20001"/>
                  </a:cubicBezTo>
                  <a:cubicBezTo>
                    <a:pt x="21454" y="19901"/>
                    <a:pt x="21078" y="19776"/>
                    <a:pt x="20702" y="19600"/>
                  </a:cubicBezTo>
                  <a:cubicBezTo>
                    <a:pt x="19900" y="19224"/>
                    <a:pt x="19374" y="18723"/>
                    <a:pt x="18873" y="17996"/>
                  </a:cubicBezTo>
                  <a:cubicBezTo>
                    <a:pt x="18422" y="17295"/>
                    <a:pt x="17870" y="16743"/>
                    <a:pt x="17043" y="16468"/>
                  </a:cubicBezTo>
                  <a:cubicBezTo>
                    <a:pt x="16697" y="16340"/>
                    <a:pt x="16344" y="16288"/>
                    <a:pt x="15992" y="16288"/>
                  </a:cubicBezTo>
                  <a:cubicBezTo>
                    <a:pt x="15580" y="16288"/>
                    <a:pt x="15168" y="16360"/>
                    <a:pt x="14763" y="16468"/>
                  </a:cubicBezTo>
                  <a:cubicBezTo>
                    <a:pt x="14753" y="16469"/>
                    <a:pt x="14743" y="16470"/>
                    <a:pt x="14734" y="16470"/>
                  </a:cubicBezTo>
                  <a:cubicBezTo>
                    <a:pt x="14603" y="16470"/>
                    <a:pt x="14545" y="16312"/>
                    <a:pt x="14662" y="16242"/>
                  </a:cubicBezTo>
                  <a:cubicBezTo>
                    <a:pt x="14863" y="16142"/>
                    <a:pt x="15088" y="16041"/>
                    <a:pt x="15314" y="15991"/>
                  </a:cubicBezTo>
                  <a:cubicBezTo>
                    <a:pt x="15314" y="15966"/>
                    <a:pt x="15339" y="15916"/>
                    <a:pt x="15364" y="15891"/>
                  </a:cubicBezTo>
                  <a:cubicBezTo>
                    <a:pt x="16592" y="14788"/>
                    <a:pt x="17645" y="13535"/>
                    <a:pt x="18497" y="12132"/>
                  </a:cubicBezTo>
                  <a:cubicBezTo>
                    <a:pt x="19349" y="10753"/>
                    <a:pt x="20151" y="9149"/>
                    <a:pt x="20251" y="7495"/>
                  </a:cubicBezTo>
                  <a:cubicBezTo>
                    <a:pt x="20427" y="4362"/>
                    <a:pt x="17620" y="2407"/>
                    <a:pt x="15063" y="1279"/>
                  </a:cubicBezTo>
                  <a:cubicBezTo>
                    <a:pt x="13400" y="542"/>
                    <a:pt x="11550" y="1"/>
                    <a:pt x="9722"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24" name="Google Shape;2624;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5" name="Google Shape;2625;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rgbClr val="FF9ECD"/>
            </a:solidFill>
            <a:ln>
              <a:noFill/>
            </a:ln>
          </p:spPr>
          <p:txBody>
            <a:bodyPr spcFirstLastPara="1" wrap="square" lIns="114998" tIns="114998" rIns="114998" bIns="114998" anchor="ctr" anchorCtr="0">
              <a:noAutofit/>
            </a:bodyPr>
            <a:lstStyle/>
            <a:p>
              <a:endParaRPr sz="1761"/>
            </a:p>
          </p:txBody>
        </p:sp>
        <p:sp>
          <p:nvSpPr>
            <p:cNvPr id="2626" name="Google Shape;2626;p30"/>
            <p:cNvSpPr/>
            <p:nvPr/>
          </p:nvSpPr>
          <p:spPr>
            <a:xfrm>
              <a:off x="6089066" y="717834"/>
              <a:ext cx="104584" cy="107582"/>
            </a:xfrm>
            <a:custGeom>
              <a:avLst/>
              <a:gdLst/>
              <a:ahLst/>
              <a:cxnLst/>
              <a:rect l="l" t="t" r="r" b="b"/>
              <a:pathLst>
                <a:path w="2407" h="2476" extrusionOk="0">
                  <a:moveTo>
                    <a:pt x="451" y="176"/>
                  </a:moveTo>
                  <a:cubicBezTo>
                    <a:pt x="451" y="201"/>
                    <a:pt x="477" y="201"/>
                    <a:pt x="477" y="201"/>
                  </a:cubicBezTo>
                  <a:cubicBezTo>
                    <a:pt x="852" y="302"/>
                    <a:pt x="1228" y="527"/>
                    <a:pt x="1479" y="803"/>
                  </a:cubicBezTo>
                  <a:cubicBezTo>
                    <a:pt x="1755" y="1053"/>
                    <a:pt x="1980" y="1454"/>
                    <a:pt x="1980" y="1830"/>
                  </a:cubicBezTo>
                  <a:cubicBezTo>
                    <a:pt x="1980" y="2031"/>
                    <a:pt x="1880" y="2181"/>
                    <a:pt x="1654" y="2206"/>
                  </a:cubicBezTo>
                  <a:cubicBezTo>
                    <a:pt x="1454" y="2206"/>
                    <a:pt x="1253" y="2131"/>
                    <a:pt x="1078" y="2031"/>
                  </a:cubicBezTo>
                  <a:cubicBezTo>
                    <a:pt x="752" y="1855"/>
                    <a:pt x="477" y="1530"/>
                    <a:pt x="351" y="1179"/>
                  </a:cubicBezTo>
                  <a:cubicBezTo>
                    <a:pt x="276" y="978"/>
                    <a:pt x="251" y="778"/>
                    <a:pt x="276" y="577"/>
                  </a:cubicBezTo>
                  <a:cubicBezTo>
                    <a:pt x="301" y="427"/>
                    <a:pt x="351" y="302"/>
                    <a:pt x="451" y="176"/>
                  </a:cubicBezTo>
                  <a:close/>
                  <a:moveTo>
                    <a:pt x="552" y="1"/>
                  </a:moveTo>
                  <a:cubicBezTo>
                    <a:pt x="502" y="1"/>
                    <a:pt x="477" y="1"/>
                    <a:pt x="451" y="26"/>
                  </a:cubicBezTo>
                  <a:cubicBezTo>
                    <a:pt x="76" y="101"/>
                    <a:pt x="0" y="627"/>
                    <a:pt x="50" y="978"/>
                  </a:cubicBezTo>
                  <a:cubicBezTo>
                    <a:pt x="101" y="1454"/>
                    <a:pt x="376" y="1880"/>
                    <a:pt x="777" y="2181"/>
                  </a:cubicBezTo>
                  <a:cubicBezTo>
                    <a:pt x="998" y="2328"/>
                    <a:pt x="1322" y="2476"/>
                    <a:pt x="1619" y="2476"/>
                  </a:cubicBezTo>
                  <a:cubicBezTo>
                    <a:pt x="1827" y="2476"/>
                    <a:pt x="2021" y="2403"/>
                    <a:pt x="2156" y="2206"/>
                  </a:cubicBezTo>
                  <a:cubicBezTo>
                    <a:pt x="2406" y="1805"/>
                    <a:pt x="2156" y="1229"/>
                    <a:pt x="1905" y="878"/>
                  </a:cubicBezTo>
                  <a:cubicBezTo>
                    <a:pt x="1755" y="652"/>
                    <a:pt x="1554" y="452"/>
                    <a:pt x="1329" y="302"/>
                  </a:cubicBezTo>
                  <a:cubicBezTo>
                    <a:pt x="1103" y="151"/>
                    <a:pt x="878" y="51"/>
                    <a:pt x="6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27" name="Google Shape;2627;p30"/>
            <p:cNvSpPr/>
            <p:nvPr/>
          </p:nvSpPr>
          <p:spPr>
            <a:xfrm>
              <a:off x="6099928" y="725481"/>
              <a:ext cx="75212" cy="88247"/>
            </a:xfrm>
            <a:custGeom>
              <a:avLst/>
              <a:gdLst/>
              <a:ahLst/>
              <a:cxnLst/>
              <a:rect l="l" t="t" r="r" b="b"/>
              <a:pathLst>
                <a:path w="1731" h="2031" extrusionOk="0">
                  <a:moveTo>
                    <a:pt x="201" y="0"/>
                  </a:moveTo>
                  <a:cubicBezTo>
                    <a:pt x="101" y="126"/>
                    <a:pt x="51" y="251"/>
                    <a:pt x="26" y="401"/>
                  </a:cubicBezTo>
                  <a:cubicBezTo>
                    <a:pt x="1" y="602"/>
                    <a:pt x="26" y="802"/>
                    <a:pt x="101" y="1003"/>
                  </a:cubicBezTo>
                  <a:cubicBezTo>
                    <a:pt x="227" y="1354"/>
                    <a:pt x="502" y="1679"/>
                    <a:pt x="828" y="1855"/>
                  </a:cubicBezTo>
                  <a:cubicBezTo>
                    <a:pt x="1003" y="1955"/>
                    <a:pt x="1204" y="2030"/>
                    <a:pt x="1404" y="2030"/>
                  </a:cubicBezTo>
                  <a:cubicBezTo>
                    <a:pt x="1630" y="2005"/>
                    <a:pt x="1730" y="1855"/>
                    <a:pt x="1730" y="1654"/>
                  </a:cubicBezTo>
                  <a:cubicBezTo>
                    <a:pt x="1730" y="1278"/>
                    <a:pt x="1505" y="877"/>
                    <a:pt x="1229" y="627"/>
                  </a:cubicBezTo>
                  <a:cubicBezTo>
                    <a:pt x="978" y="351"/>
                    <a:pt x="602" y="126"/>
                    <a:pt x="227" y="25"/>
                  </a:cubicBezTo>
                  <a:cubicBezTo>
                    <a:pt x="227" y="25"/>
                    <a:pt x="201" y="25"/>
                    <a:pt x="20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8" name="Google Shape;2628;p30"/>
            <p:cNvSpPr/>
            <p:nvPr/>
          </p:nvSpPr>
          <p:spPr>
            <a:xfrm>
              <a:off x="6098842" y="1664154"/>
              <a:ext cx="114404" cy="36411"/>
            </a:xfrm>
            <a:custGeom>
              <a:avLst/>
              <a:gdLst/>
              <a:ahLst/>
              <a:cxnLst/>
              <a:rect l="l" t="t" r="r" b="b"/>
              <a:pathLst>
                <a:path w="2633" h="838" extrusionOk="0">
                  <a:moveTo>
                    <a:pt x="753" y="0"/>
                  </a:moveTo>
                  <a:cubicBezTo>
                    <a:pt x="602" y="101"/>
                    <a:pt x="477" y="176"/>
                    <a:pt x="352" y="301"/>
                  </a:cubicBezTo>
                  <a:cubicBezTo>
                    <a:pt x="226" y="401"/>
                    <a:pt x="126" y="552"/>
                    <a:pt x="1" y="677"/>
                  </a:cubicBezTo>
                  <a:cubicBezTo>
                    <a:pt x="408" y="782"/>
                    <a:pt x="826" y="838"/>
                    <a:pt x="1240" y="838"/>
                  </a:cubicBezTo>
                  <a:cubicBezTo>
                    <a:pt x="1717" y="838"/>
                    <a:pt x="2189" y="763"/>
                    <a:pt x="2632" y="602"/>
                  </a:cubicBezTo>
                  <a:cubicBezTo>
                    <a:pt x="1931" y="602"/>
                    <a:pt x="1304" y="376"/>
                    <a:pt x="75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29" name="Google Shape;2629;p30"/>
            <p:cNvSpPr/>
            <p:nvPr/>
          </p:nvSpPr>
          <p:spPr>
            <a:xfrm>
              <a:off x="6012812" y="1606410"/>
              <a:ext cx="111145" cy="84988"/>
            </a:xfrm>
            <a:custGeom>
              <a:avLst/>
              <a:gdLst/>
              <a:ahLst/>
              <a:cxnLst/>
              <a:rect l="l" t="t" r="r" b="b"/>
              <a:pathLst>
                <a:path w="2558" h="1956" extrusionOk="0">
                  <a:moveTo>
                    <a:pt x="1304" y="1"/>
                  </a:moveTo>
                  <a:cubicBezTo>
                    <a:pt x="1304" y="26"/>
                    <a:pt x="1304" y="26"/>
                    <a:pt x="1304" y="26"/>
                  </a:cubicBezTo>
                  <a:cubicBezTo>
                    <a:pt x="1279" y="101"/>
                    <a:pt x="1179" y="101"/>
                    <a:pt x="1104" y="126"/>
                  </a:cubicBezTo>
                  <a:cubicBezTo>
                    <a:pt x="1029" y="151"/>
                    <a:pt x="953" y="176"/>
                    <a:pt x="878" y="201"/>
                  </a:cubicBezTo>
                  <a:cubicBezTo>
                    <a:pt x="753" y="252"/>
                    <a:pt x="602" y="327"/>
                    <a:pt x="477" y="427"/>
                  </a:cubicBezTo>
                  <a:cubicBezTo>
                    <a:pt x="302" y="552"/>
                    <a:pt x="126" y="728"/>
                    <a:pt x="1" y="928"/>
                  </a:cubicBezTo>
                  <a:cubicBezTo>
                    <a:pt x="151" y="1079"/>
                    <a:pt x="352" y="1229"/>
                    <a:pt x="552" y="1379"/>
                  </a:cubicBezTo>
                  <a:cubicBezTo>
                    <a:pt x="953" y="1630"/>
                    <a:pt x="1379" y="1831"/>
                    <a:pt x="1831" y="1956"/>
                  </a:cubicBezTo>
                  <a:cubicBezTo>
                    <a:pt x="1931" y="1780"/>
                    <a:pt x="2056" y="1630"/>
                    <a:pt x="2206" y="1505"/>
                  </a:cubicBezTo>
                  <a:cubicBezTo>
                    <a:pt x="2307" y="1405"/>
                    <a:pt x="2432" y="1304"/>
                    <a:pt x="2557" y="1229"/>
                  </a:cubicBezTo>
                  <a:cubicBezTo>
                    <a:pt x="2081" y="903"/>
                    <a:pt x="1680" y="477"/>
                    <a:pt x="1304"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0" name="Google Shape;2630;p30"/>
            <p:cNvSpPr/>
            <p:nvPr/>
          </p:nvSpPr>
          <p:spPr>
            <a:xfrm>
              <a:off x="5996475" y="758067"/>
              <a:ext cx="94808" cy="91636"/>
            </a:xfrm>
            <a:custGeom>
              <a:avLst/>
              <a:gdLst/>
              <a:ahLst/>
              <a:cxnLst/>
              <a:rect l="l" t="t" r="r" b="b"/>
              <a:pathLst>
                <a:path w="2182" h="2109" extrusionOk="0">
                  <a:moveTo>
                    <a:pt x="858" y="269"/>
                  </a:moveTo>
                  <a:cubicBezTo>
                    <a:pt x="898" y="269"/>
                    <a:pt x="939" y="272"/>
                    <a:pt x="978" y="278"/>
                  </a:cubicBezTo>
                  <a:cubicBezTo>
                    <a:pt x="1054" y="278"/>
                    <a:pt x="1129" y="303"/>
                    <a:pt x="1179" y="328"/>
                  </a:cubicBezTo>
                  <a:cubicBezTo>
                    <a:pt x="1204" y="353"/>
                    <a:pt x="1204" y="378"/>
                    <a:pt x="1229" y="378"/>
                  </a:cubicBezTo>
                  <a:cubicBezTo>
                    <a:pt x="1480" y="579"/>
                    <a:pt x="1780" y="804"/>
                    <a:pt x="1856" y="1155"/>
                  </a:cubicBezTo>
                  <a:cubicBezTo>
                    <a:pt x="1906" y="1431"/>
                    <a:pt x="1780" y="1756"/>
                    <a:pt x="1480" y="1807"/>
                  </a:cubicBezTo>
                  <a:cubicBezTo>
                    <a:pt x="1449" y="1811"/>
                    <a:pt x="1419" y="1813"/>
                    <a:pt x="1389" y="1813"/>
                  </a:cubicBezTo>
                  <a:cubicBezTo>
                    <a:pt x="1073" y="1813"/>
                    <a:pt x="786" y="1584"/>
                    <a:pt x="602" y="1355"/>
                  </a:cubicBezTo>
                  <a:cubicBezTo>
                    <a:pt x="427" y="1105"/>
                    <a:pt x="252" y="654"/>
                    <a:pt x="502" y="403"/>
                  </a:cubicBezTo>
                  <a:cubicBezTo>
                    <a:pt x="580" y="306"/>
                    <a:pt x="718" y="269"/>
                    <a:pt x="858" y="269"/>
                  </a:cubicBezTo>
                  <a:close/>
                  <a:moveTo>
                    <a:pt x="773" y="1"/>
                  </a:moveTo>
                  <a:cubicBezTo>
                    <a:pt x="649" y="1"/>
                    <a:pt x="526" y="32"/>
                    <a:pt x="427" y="102"/>
                  </a:cubicBezTo>
                  <a:cubicBezTo>
                    <a:pt x="1" y="353"/>
                    <a:pt x="51" y="954"/>
                    <a:pt x="252" y="1330"/>
                  </a:cubicBezTo>
                  <a:cubicBezTo>
                    <a:pt x="477" y="1731"/>
                    <a:pt x="878" y="2057"/>
                    <a:pt x="1329" y="2107"/>
                  </a:cubicBezTo>
                  <a:cubicBezTo>
                    <a:pt x="1345" y="2108"/>
                    <a:pt x="1360" y="2109"/>
                    <a:pt x="1375" y="2109"/>
                  </a:cubicBezTo>
                  <a:cubicBezTo>
                    <a:pt x="1802" y="2109"/>
                    <a:pt x="2108" y="1766"/>
                    <a:pt x="2156" y="1330"/>
                  </a:cubicBezTo>
                  <a:cubicBezTo>
                    <a:pt x="2181" y="854"/>
                    <a:pt x="1806" y="428"/>
                    <a:pt x="1379" y="228"/>
                  </a:cubicBezTo>
                  <a:cubicBezTo>
                    <a:pt x="1279" y="152"/>
                    <a:pt x="1179" y="102"/>
                    <a:pt x="1054" y="52"/>
                  </a:cubicBezTo>
                  <a:cubicBezTo>
                    <a:pt x="966" y="19"/>
                    <a:pt x="869" y="1"/>
                    <a:pt x="77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1" name="Google Shape;2631;p30"/>
            <p:cNvSpPr/>
            <p:nvPr/>
          </p:nvSpPr>
          <p:spPr>
            <a:xfrm>
              <a:off x="6007381" y="769755"/>
              <a:ext cx="71910" cy="67130"/>
            </a:xfrm>
            <a:custGeom>
              <a:avLst/>
              <a:gdLst/>
              <a:ahLst/>
              <a:cxnLst/>
              <a:rect l="l" t="t" r="r" b="b"/>
              <a:pathLst>
                <a:path w="1655" h="1545" extrusionOk="0">
                  <a:moveTo>
                    <a:pt x="607" y="0"/>
                  </a:moveTo>
                  <a:cubicBezTo>
                    <a:pt x="467" y="0"/>
                    <a:pt x="329" y="37"/>
                    <a:pt x="251" y="134"/>
                  </a:cubicBezTo>
                  <a:cubicBezTo>
                    <a:pt x="1" y="385"/>
                    <a:pt x="176" y="836"/>
                    <a:pt x="351" y="1086"/>
                  </a:cubicBezTo>
                  <a:cubicBezTo>
                    <a:pt x="535" y="1315"/>
                    <a:pt x="822" y="1544"/>
                    <a:pt x="1138" y="1544"/>
                  </a:cubicBezTo>
                  <a:cubicBezTo>
                    <a:pt x="1168" y="1544"/>
                    <a:pt x="1198" y="1542"/>
                    <a:pt x="1229" y="1538"/>
                  </a:cubicBezTo>
                  <a:cubicBezTo>
                    <a:pt x="1529" y="1487"/>
                    <a:pt x="1655" y="1162"/>
                    <a:pt x="1605" y="886"/>
                  </a:cubicBezTo>
                  <a:cubicBezTo>
                    <a:pt x="1529" y="535"/>
                    <a:pt x="1229" y="310"/>
                    <a:pt x="953" y="109"/>
                  </a:cubicBezTo>
                  <a:cubicBezTo>
                    <a:pt x="953" y="109"/>
                    <a:pt x="953" y="84"/>
                    <a:pt x="928" y="59"/>
                  </a:cubicBezTo>
                  <a:cubicBezTo>
                    <a:pt x="878" y="34"/>
                    <a:pt x="803" y="9"/>
                    <a:pt x="727" y="9"/>
                  </a:cubicBezTo>
                  <a:cubicBezTo>
                    <a:pt x="688" y="3"/>
                    <a:pt x="647" y="0"/>
                    <a:pt x="60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2" name="Google Shape;2632;p30"/>
            <p:cNvSpPr/>
            <p:nvPr/>
          </p:nvSpPr>
          <p:spPr>
            <a:xfrm>
              <a:off x="5958370" y="1510605"/>
              <a:ext cx="108973" cy="131827"/>
            </a:xfrm>
            <a:custGeom>
              <a:avLst/>
              <a:gdLst/>
              <a:ahLst/>
              <a:cxnLst/>
              <a:rect l="l" t="t" r="r" b="b"/>
              <a:pathLst>
                <a:path w="2508" h="3034" extrusionOk="0">
                  <a:moveTo>
                    <a:pt x="1154" y="0"/>
                  </a:moveTo>
                  <a:cubicBezTo>
                    <a:pt x="1129" y="26"/>
                    <a:pt x="1104" y="26"/>
                    <a:pt x="1078" y="26"/>
                  </a:cubicBezTo>
                  <a:cubicBezTo>
                    <a:pt x="552" y="101"/>
                    <a:pt x="151" y="527"/>
                    <a:pt x="1" y="1003"/>
                  </a:cubicBezTo>
                  <a:cubicBezTo>
                    <a:pt x="276" y="1755"/>
                    <a:pt x="602" y="2457"/>
                    <a:pt x="1154" y="3033"/>
                  </a:cubicBezTo>
                  <a:cubicBezTo>
                    <a:pt x="1279" y="2808"/>
                    <a:pt x="1429" y="2632"/>
                    <a:pt x="1630" y="2482"/>
                  </a:cubicBezTo>
                  <a:cubicBezTo>
                    <a:pt x="1780" y="2381"/>
                    <a:pt x="1906" y="2306"/>
                    <a:pt x="2081" y="2231"/>
                  </a:cubicBezTo>
                  <a:cubicBezTo>
                    <a:pt x="2156" y="2206"/>
                    <a:pt x="2231" y="2181"/>
                    <a:pt x="2307" y="2156"/>
                  </a:cubicBezTo>
                  <a:cubicBezTo>
                    <a:pt x="2342" y="2138"/>
                    <a:pt x="2390" y="2120"/>
                    <a:pt x="2442" y="2120"/>
                  </a:cubicBezTo>
                  <a:cubicBezTo>
                    <a:pt x="2463" y="2120"/>
                    <a:pt x="2485" y="2123"/>
                    <a:pt x="2507" y="2131"/>
                  </a:cubicBezTo>
                  <a:cubicBezTo>
                    <a:pt x="2231" y="1780"/>
                    <a:pt x="1981" y="1404"/>
                    <a:pt x="1755" y="1028"/>
                  </a:cubicBezTo>
                  <a:cubicBezTo>
                    <a:pt x="1555" y="702"/>
                    <a:pt x="1354" y="351"/>
                    <a:pt x="11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3" name="Google Shape;2633;p30"/>
            <p:cNvSpPr/>
            <p:nvPr/>
          </p:nvSpPr>
          <p:spPr>
            <a:xfrm>
              <a:off x="5996475" y="682814"/>
              <a:ext cx="63220" cy="54834"/>
            </a:xfrm>
            <a:custGeom>
              <a:avLst/>
              <a:gdLst/>
              <a:ahLst/>
              <a:cxnLst/>
              <a:rect l="l" t="t" r="r" b="b"/>
              <a:pathLst>
                <a:path w="1455" h="1262" extrusionOk="0">
                  <a:moveTo>
                    <a:pt x="377" y="205"/>
                  </a:moveTo>
                  <a:cubicBezTo>
                    <a:pt x="477" y="205"/>
                    <a:pt x="577" y="230"/>
                    <a:pt x="653" y="255"/>
                  </a:cubicBezTo>
                  <a:cubicBezTo>
                    <a:pt x="753" y="280"/>
                    <a:pt x="853" y="331"/>
                    <a:pt x="953" y="406"/>
                  </a:cubicBezTo>
                  <a:cubicBezTo>
                    <a:pt x="1003" y="431"/>
                    <a:pt x="1029" y="456"/>
                    <a:pt x="1054" y="481"/>
                  </a:cubicBezTo>
                  <a:cubicBezTo>
                    <a:pt x="1079" y="506"/>
                    <a:pt x="1079" y="506"/>
                    <a:pt x="1104" y="531"/>
                  </a:cubicBezTo>
                  <a:cubicBezTo>
                    <a:pt x="1104" y="531"/>
                    <a:pt x="1104" y="556"/>
                    <a:pt x="1104" y="556"/>
                  </a:cubicBezTo>
                  <a:cubicBezTo>
                    <a:pt x="1129" y="556"/>
                    <a:pt x="1129" y="581"/>
                    <a:pt x="1129" y="581"/>
                  </a:cubicBezTo>
                  <a:cubicBezTo>
                    <a:pt x="1129" y="606"/>
                    <a:pt x="1154" y="631"/>
                    <a:pt x="1154" y="656"/>
                  </a:cubicBezTo>
                  <a:cubicBezTo>
                    <a:pt x="1154" y="656"/>
                    <a:pt x="1154" y="681"/>
                    <a:pt x="1154" y="681"/>
                  </a:cubicBezTo>
                  <a:lnTo>
                    <a:pt x="1154" y="707"/>
                  </a:lnTo>
                  <a:cubicBezTo>
                    <a:pt x="1154" y="732"/>
                    <a:pt x="1154" y="732"/>
                    <a:pt x="1154" y="757"/>
                  </a:cubicBezTo>
                  <a:cubicBezTo>
                    <a:pt x="1154" y="782"/>
                    <a:pt x="1154" y="782"/>
                    <a:pt x="1154" y="782"/>
                  </a:cubicBezTo>
                  <a:cubicBezTo>
                    <a:pt x="1154" y="782"/>
                    <a:pt x="1154" y="807"/>
                    <a:pt x="1154" y="807"/>
                  </a:cubicBezTo>
                  <a:cubicBezTo>
                    <a:pt x="1129" y="857"/>
                    <a:pt x="1129" y="882"/>
                    <a:pt x="1104" y="907"/>
                  </a:cubicBezTo>
                  <a:cubicBezTo>
                    <a:pt x="1104" y="932"/>
                    <a:pt x="1104" y="932"/>
                    <a:pt x="1079" y="932"/>
                  </a:cubicBezTo>
                  <a:cubicBezTo>
                    <a:pt x="1079" y="932"/>
                    <a:pt x="1079" y="957"/>
                    <a:pt x="1054" y="957"/>
                  </a:cubicBezTo>
                  <a:cubicBezTo>
                    <a:pt x="1054" y="957"/>
                    <a:pt x="1054" y="982"/>
                    <a:pt x="1029" y="982"/>
                  </a:cubicBezTo>
                  <a:cubicBezTo>
                    <a:pt x="997" y="998"/>
                    <a:pt x="966" y="1004"/>
                    <a:pt x="935" y="1004"/>
                  </a:cubicBezTo>
                  <a:cubicBezTo>
                    <a:pt x="866" y="1004"/>
                    <a:pt x="797" y="974"/>
                    <a:pt x="728" y="957"/>
                  </a:cubicBezTo>
                  <a:cubicBezTo>
                    <a:pt x="628" y="932"/>
                    <a:pt x="552" y="857"/>
                    <a:pt x="477" y="782"/>
                  </a:cubicBezTo>
                  <a:cubicBezTo>
                    <a:pt x="352" y="656"/>
                    <a:pt x="277" y="506"/>
                    <a:pt x="227" y="331"/>
                  </a:cubicBezTo>
                  <a:cubicBezTo>
                    <a:pt x="227" y="331"/>
                    <a:pt x="252" y="331"/>
                    <a:pt x="252" y="306"/>
                  </a:cubicBezTo>
                  <a:cubicBezTo>
                    <a:pt x="252" y="230"/>
                    <a:pt x="327" y="205"/>
                    <a:pt x="377" y="205"/>
                  </a:cubicBezTo>
                  <a:close/>
                  <a:moveTo>
                    <a:pt x="497" y="1"/>
                  </a:moveTo>
                  <a:cubicBezTo>
                    <a:pt x="437" y="1"/>
                    <a:pt x="380" y="9"/>
                    <a:pt x="327" y="30"/>
                  </a:cubicBezTo>
                  <a:cubicBezTo>
                    <a:pt x="252" y="55"/>
                    <a:pt x="201" y="105"/>
                    <a:pt x="151" y="155"/>
                  </a:cubicBezTo>
                  <a:cubicBezTo>
                    <a:pt x="144" y="148"/>
                    <a:pt x="135" y="145"/>
                    <a:pt x="125" y="145"/>
                  </a:cubicBezTo>
                  <a:cubicBezTo>
                    <a:pt x="101" y="145"/>
                    <a:pt x="76" y="162"/>
                    <a:pt x="76" y="180"/>
                  </a:cubicBezTo>
                  <a:cubicBezTo>
                    <a:pt x="1" y="456"/>
                    <a:pt x="101" y="732"/>
                    <a:pt x="277" y="932"/>
                  </a:cubicBezTo>
                  <a:cubicBezTo>
                    <a:pt x="438" y="1113"/>
                    <a:pt x="695" y="1262"/>
                    <a:pt x="933" y="1262"/>
                  </a:cubicBezTo>
                  <a:cubicBezTo>
                    <a:pt x="992" y="1262"/>
                    <a:pt x="1049" y="1253"/>
                    <a:pt x="1104" y="1233"/>
                  </a:cubicBezTo>
                  <a:cubicBezTo>
                    <a:pt x="1379" y="1133"/>
                    <a:pt x="1455" y="807"/>
                    <a:pt x="1379" y="556"/>
                  </a:cubicBezTo>
                  <a:cubicBezTo>
                    <a:pt x="1304" y="280"/>
                    <a:pt x="1029" y="105"/>
                    <a:pt x="753" y="30"/>
                  </a:cubicBezTo>
                  <a:cubicBezTo>
                    <a:pt x="666" y="15"/>
                    <a:pt x="579"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34" name="Google Shape;2634;p30"/>
            <p:cNvSpPr/>
            <p:nvPr/>
          </p:nvSpPr>
          <p:spPr>
            <a:xfrm>
              <a:off x="6006295" y="691721"/>
              <a:ext cx="40322" cy="34717"/>
            </a:xfrm>
            <a:custGeom>
              <a:avLst/>
              <a:gdLst/>
              <a:ahLst/>
              <a:cxnLst/>
              <a:rect l="l" t="t" r="r" b="b"/>
              <a:pathLst>
                <a:path w="928" h="799" extrusionOk="0">
                  <a:moveTo>
                    <a:pt x="151" y="0"/>
                  </a:moveTo>
                  <a:cubicBezTo>
                    <a:pt x="101" y="0"/>
                    <a:pt x="26" y="25"/>
                    <a:pt x="26" y="101"/>
                  </a:cubicBezTo>
                  <a:cubicBezTo>
                    <a:pt x="26" y="126"/>
                    <a:pt x="1" y="126"/>
                    <a:pt x="1" y="126"/>
                  </a:cubicBezTo>
                  <a:cubicBezTo>
                    <a:pt x="51" y="301"/>
                    <a:pt x="126" y="451"/>
                    <a:pt x="251" y="577"/>
                  </a:cubicBezTo>
                  <a:cubicBezTo>
                    <a:pt x="326" y="652"/>
                    <a:pt x="402" y="727"/>
                    <a:pt x="502" y="752"/>
                  </a:cubicBezTo>
                  <a:cubicBezTo>
                    <a:pt x="571" y="769"/>
                    <a:pt x="640" y="799"/>
                    <a:pt x="709" y="799"/>
                  </a:cubicBezTo>
                  <a:cubicBezTo>
                    <a:pt x="740" y="799"/>
                    <a:pt x="771" y="793"/>
                    <a:pt x="803" y="777"/>
                  </a:cubicBezTo>
                  <a:cubicBezTo>
                    <a:pt x="828" y="777"/>
                    <a:pt x="828" y="752"/>
                    <a:pt x="828" y="752"/>
                  </a:cubicBezTo>
                  <a:cubicBezTo>
                    <a:pt x="853" y="752"/>
                    <a:pt x="853" y="727"/>
                    <a:pt x="853" y="727"/>
                  </a:cubicBezTo>
                  <a:cubicBezTo>
                    <a:pt x="878" y="727"/>
                    <a:pt x="878" y="727"/>
                    <a:pt x="878" y="702"/>
                  </a:cubicBezTo>
                  <a:cubicBezTo>
                    <a:pt x="903" y="677"/>
                    <a:pt x="903" y="652"/>
                    <a:pt x="928" y="602"/>
                  </a:cubicBezTo>
                  <a:cubicBezTo>
                    <a:pt x="928" y="602"/>
                    <a:pt x="928" y="577"/>
                    <a:pt x="928" y="577"/>
                  </a:cubicBezTo>
                  <a:cubicBezTo>
                    <a:pt x="928" y="577"/>
                    <a:pt x="928" y="577"/>
                    <a:pt x="928" y="552"/>
                  </a:cubicBezTo>
                  <a:cubicBezTo>
                    <a:pt x="928" y="527"/>
                    <a:pt x="928" y="527"/>
                    <a:pt x="928" y="502"/>
                  </a:cubicBezTo>
                  <a:lnTo>
                    <a:pt x="928" y="476"/>
                  </a:lnTo>
                  <a:cubicBezTo>
                    <a:pt x="928" y="476"/>
                    <a:pt x="928" y="451"/>
                    <a:pt x="928" y="451"/>
                  </a:cubicBezTo>
                  <a:cubicBezTo>
                    <a:pt x="928" y="426"/>
                    <a:pt x="903" y="401"/>
                    <a:pt x="903" y="376"/>
                  </a:cubicBezTo>
                  <a:cubicBezTo>
                    <a:pt x="903" y="376"/>
                    <a:pt x="903" y="351"/>
                    <a:pt x="878" y="351"/>
                  </a:cubicBezTo>
                  <a:cubicBezTo>
                    <a:pt x="878" y="351"/>
                    <a:pt x="878" y="326"/>
                    <a:pt x="878" y="326"/>
                  </a:cubicBezTo>
                  <a:cubicBezTo>
                    <a:pt x="853" y="301"/>
                    <a:pt x="853" y="301"/>
                    <a:pt x="828" y="276"/>
                  </a:cubicBezTo>
                  <a:cubicBezTo>
                    <a:pt x="803" y="251"/>
                    <a:pt x="777" y="226"/>
                    <a:pt x="727" y="201"/>
                  </a:cubicBezTo>
                  <a:cubicBezTo>
                    <a:pt x="627" y="126"/>
                    <a:pt x="527" y="75"/>
                    <a:pt x="427" y="50"/>
                  </a:cubicBezTo>
                  <a:cubicBezTo>
                    <a:pt x="351" y="25"/>
                    <a:pt x="251" y="0"/>
                    <a:pt x="15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5" name="Google Shape;2635;p30"/>
            <p:cNvSpPr/>
            <p:nvPr/>
          </p:nvSpPr>
          <p:spPr>
            <a:xfrm>
              <a:off x="5926783" y="1437654"/>
              <a:ext cx="78471" cy="106757"/>
            </a:xfrm>
            <a:custGeom>
              <a:avLst/>
              <a:gdLst/>
              <a:ahLst/>
              <a:cxnLst/>
              <a:rect l="l" t="t" r="r" b="b"/>
              <a:pathLst>
                <a:path w="1806" h="2457" extrusionOk="0">
                  <a:moveTo>
                    <a:pt x="728" y="0"/>
                  </a:moveTo>
                  <a:cubicBezTo>
                    <a:pt x="402" y="50"/>
                    <a:pt x="126" y="276"/>
                    <a:pt x="1" y="577"/>
                  </a:cubicBezTo>
                  <a:cubicBezTo>
                    <a:pt x="227" y="1178"/>
                    <a:pt x="427" y="1830"/>
                    <a:pt x="653" y="2456"/>
                  </a:cubicBezTo>
                  <a:cubicBezTo>
                    <a:pt x="803" y="1955"/>
                    <a:pt x="1279" y="1579"/>
                    <a:pt x="1805" y="1529"/>
                  </a:cubicBezTo>
                  <a:cubicBezTo>
                    <a:pt x="1480" y="1003"/>
                    <a:pt x="1129" y="451"/>
                    <a:pt x="72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6" name="Google Shape;2636;p30"/>
            <p:cNvSpPr/>
            <p:nvPr/>
          </p:nvSpPr>
          <p:spPr>
            <a:xfrm>
              <a:off x="5867996" y="1377738"/>
              <a:ext cx="86074" cy="77384"/>
            </a:xfrm>
            <a:custGeom>
              <a:avLst/>
              <a:gdLst/>
              <a:ahLst/>
              <a:cxnLst/>
              <a:rect l="l" t="t" r="r" b="b"/>
              <a:pathLst>
                <a:path w="1981" h="1781" extrusionOk="0">
                  <a:moveTo>
                    <a:pt x="1" y="1"/>
                  </a:moveTo>
                  <a:lnTo>
                    <a:pt x="1" y="1"/>
                  </a:lnTo>
                  <a:cubicBezTo>
                    <a:pt x="527" y="377"/>
                    <a:pt x="903" y="953"/>
                    <a:pt x="1153" y="1505"/>
                  </a:cubicBezTo>
                  <a:cubicBezTo>
                    <a:pt x="1204" y="1580"/>
                    <a:pt x="1229" y="1680"/>
                    <a:pt x="1279" y="1780"/>
                  </a:cubicBezTo>
                  <a:cubicBezTo>
                    <a:pt x="1429" y="1505"/>
                    <a:pt x="1680" y="1304"/>
                    <a:pt x="1981" y="1229"/>
                  </a:cubicBezTo>
                  <a:cubicBezTo>
                    <a:pt x="1504" y="728"/>
                    <a:pt x="978" y="327"/>
                    <a:pt x="326" y="76"/>
                  </a:cubicBezTo>
                  <a:cubicBezTo>
                    <a:pt x="226" y="51"/>
                    <a:pt x="101" y="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7" name="Google Shape;2637;p30"/>
            <p:cNvSpPr/>
            <p:nvPr/>
          </p:nvSpPr>
          <p:spPr>
            <a:xfrm>
              <a:off x="5681772" y="1389730"/>
              <a:ext cx="80643" cy="106757"/>
            </a:xfrm>
            <a:custGeom>
              <a:avLst/>
              <a:gdLst/>
              <a:ahLst/>
              <a:cxnLst/>
              <a:rect l="l" t="t" r="r" b="b"/>
              <a:pathLst>
                <a:path w="1856" h="2457" extrusionOk="0">
                  <a:moveTo>
                    <a:pt x="1855" y="1"/>
                  </a:moveTo>
                  <a:cubicBezTo>
                    <a:pt x="1254" y="276"/>
                    <a:pt x="728" y="727"/>
                    <a:pt x="377" y="1304"/>
                  </a:cubicBezTo>
                  <a:cubicBezTo>
                    <a:pt x="226" y="1554"/>
                    <a:pt x="101" y="1805"/>
                    <a:pt x="1" y="2081"/>
                  </a:cubicBezTo>
                  <a:cubicBezTo>
                    <a:pt x="151" y="2081"/>
                    <a:pt x="277" y="2081"/>
                    <a:pt x="402" y="2131"/>
                  </a:cubicBezTo>
                  <a:cubicBezTo>
                    <a:pt x="477" y="2156"/>
                    <a:pt x="527" y="2206"/>
                    <a:pt x="602" y="2256"/>
                  </a:cubicBezTo>
                  <a:cubicBezTo>
                    <a:pt x="627" y="2281"/>
                    <a:pt x="652" y="2306"/>
                    <a:pt x="678" y="2331"/>
                  </a:cubicBezTo>
                  <a:cubicBezTo>
                    <a:pt x="703" y="2356"/>
                    <a:pt x="728" y="2407"/>
                    <a:pt x="753" y="2432"/>
                  </a:cubicBezTo>
                  <a:cubicBezTo>
                    <a:pt x="753" y="2457"/>
                    <a:pt x="753" y="2457"/>
                    <a:pt x="753" y="2457"/>
                  </a:cubicBezTo>
                  <a:cubicBezTo>
                    <a:pt x="953" y="1805"/>
                    <a:pt x="1154" y="1128"/>
                    <a:pt x="1480" y="527"/>
                  </a:cubicBezTo>
                  <a:cubicBezTo>
                    <a:pt x="1580" y="351"/>
                    <a:pt x="1730" y="151"/>
                    <a:pt x="18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8" name="Google Shape;2638;p30"/>
            <p:cNvSpPr/>
            <p:nvPr/>
          </p:nvSpPr>
          <p:spPr>
            <a:xfrm>
              <a:off x="5638236" y="1484449"/>
              <a:ext cx="75168" cy="124224"/>
            </a:xfrm>
            <a:custGeom>
              <a:avLst/>
              <a:gdLst/>
              <a:ahLst/>
              <a:cxnLst/>
              <a:rect l="l" t="t" r="r" b="b"/>
              <a:pathLst>
                <a:path w="1730" h="2859" extrusionOk="0">
                  <a:moveTo>
                    <a:pt x="1730" y="327"/>
                  </a:moveTo>
                  <a:cubicBezTo>
                    <a:pt x="1728" y="331"/>
                    <a:pt x="1727" y="336"/>
                    <a:pt x="1726" y="341"/>
                  </a:cubicBezTo>
                  <a:lnTo>
                    <a:pt x="1726" y="341"/>
                  </a:lnTo>
                  <a:cubicBezTo>
                    <a:pt x="1730" y="334"/>
                    <a:pt x="1730" y="327"/>
                    <a:pt x="1730" y="327"/>
                  </a:cubicBezTo>
                  <a:close/>
                  <a:moveTo>
                    <a:pt x="978" y="1"/>
                  </a:moveTo>
                  <a:cubicBezTo>
                    <a:pt x="752" y="628"/>
                    <a:pt x="627" y="1304"/>
                    <a:pt x="376" y="1906"/>
                  </a:cubicBezTo>
                  <a:cubicBezTo>
                    <a:pt x="276" y="2156"/>
                    <a:pt x="151" y="2382"/>
                    <a:pt x="0" y="2582"/>
                  </a:cubicBezTo>
                  <a:lnTo>
                    <a:pt x="25" y="2607"/>
                  </a:lnTo>
                  <a:cubicBezTo>
                    <a:pt x="25" y="2590"/>
                    <a:pt x="38" y="2572"/>
                    <a:pt x="54" y="2572"/>
                  </a:cubicBezTo>
                  <a:cubicBezTo>
                    <a:pt x="61" y="2572"/>
                    <a:pt x="68" y="2575"/>
                    <a:pt x="76" y="2582"/>
                  </a:cubicBezTo>
                  <a:cubicBezTo>
                    <a:pt x="301" y="2607"/>
                    <a:pt x="502" y="2708"/>
                    <a:pt x="677" y="2858"/>
                  </a:cubicBezTo>
                  <a:cubicBezTo>
                    <a:pt x="1003" y="2332"/>
                    <a:pt x="1253" y="1730"/>
                    <a:pt x="1479" y="1129"/>
                  </a:cubicBezTo>
                  <a:cubicBezTo>
                    <a:pt x="1553" y="858"/>
                    <a:pt x="1651" y="611"/>
                    <a:pt x="1726" y="341"/>
                  </a:cubicBezTo>
                  <a:lnTo>
                    <a:pt x="1726" y="341"/>
                  </a:lnTo>
                  <a:cubicBezTo>
                    <a:pt x="1723" y="346"/>
                    <a:pt x="1716" y="352"/>
                    <a:pt x="1705" y="352"/>
                  </a:cubicBezTo>
                  <a:cubicBezTo>
                    <a:pt x="1692" y="364"/>
                    <a:pt x="1673" y="371"/>
                    <a:pt x="1654" y="371"/>
                  </a:cubicBezTo>
                  <a:cubicBezTo>
                    <a:pt x="1636" y="371"/>
                    <a:pt x="1617" y="364"/>
                    <a:pt x="1604" y="352"/>
                  </a:cubicBezTo>
                  <a:cubicBezTo>
                    <a:pt x="1579" y="327"/>
                    <a:pt x="1554" y="277"/>
                    <a:pt x="1529" y="252"/>
                  </a:cubicBezTo>
                  <a:cubicBezTo>
                    <a:pt x="1529" y="252"/>
                    <a:pt x="1504" y="227"/>
                    <a:pt x="1479" y="201"/>
                  </a:cubicBezTo>
                  <a:cubicBezTo>
                    <a:pt x="1429" y="151"/>
                    <a:pt x="1379" y="126"/>
                    <a:pt x="1329" y="101"/>
                  </a:cubicBezTo>
                  <a:cubicBezTo>
                    <a:pt x="1228" y="26"/>
                    <a:pt x="1103" y="1"/>
                    <a:pt x="9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39" name="Google Shape;2639;p30"/>
            <p:cNvSpPr/>
            <p:nvPr/>
          </p:nvSpPr>
          <p:spPr>
            <a:xfrm>
              <a:off x="5563069" y="1596634"/>
              <a:ext cx="100239" cy="86074"/>
            </a:xfrm>
            <a:custGeom>
              <a:avLst/>
              <a:gdLst/>
              <a:ahLst/>
              <a:cxnLst/>
              <a:rect l="l" t="t" r="r" b="b"/>
              <a:pathLst>
                <a:path w="2307" h="1981" extrusionOk="0">
                  <a:moveTo>
                    <a:pt x="1730" y="0"/>
                  </a:moveTo>
                  <a:cubicBezTo>
                    <a:pt x="1405" y="502"/>
                    <a:pt x="953" y="903"/>
                    <a:pt x="427" y="1203"/>
                  </a:cubicBezTo>
                  <a:cubicBezTo>
                    <a:pt x="277" y="1279"/>
                    <a:pt x="151" y="1354"/>
                    <a:pt x="1" y="1429"/>
                  </a:cubicBezTo>
                  <a:cubicBezTo>
                    <a:pt x="26" y="1429"/>
                    <a:pt x="76" y="1454"/>
                    <a:pt x="101" y="1479"/>
                  </a:cubicBezTo>
                  <a:cubicBezTo>
                    <a:pt x="151" y="1529"/>
                    <a:pt x="201" y="1579"/>
                    <a:pt x="252" y="1630"/>
                  </a:cubicBezTo>
                  <a:cubicBezTo>
                    <a:pt x="302" y="1705"/>
                    <a:pt x="352" y="1780"/>
                    <a:pt x="402" y="1855"/>
                  </a:cubicBezTo>
                  <a:cubicBezTo>
                    <a:pt x="402" y="1880"/>
                    <a:pt x="427" y="1930"/>
                    <a:pt x="427" y="1980"/>
                  </a:cubicBezTo>
                  <a:cubicBezTo>
                    <a:pt x="828" y="1805"/>
                    <a:pt x="1204" y="1579"/>
                    <a:pt x="1555" y="1279"/>
                  </a:cubicBezTo>
                  <a:cubicBezTo>
                    <a:pt x="1856" y="1028"/>
                    <a:pt x="2081" y="727"/>
                    <a:pt x="2307" y="426"/>
                  </a:cubicBezTo>
                  <a:cubicBezTo>
                    <a:pt x="2156" y="276"/>
                    <a:pt x="1981" y="176"/>
                    <a:pt x="1780" y="101"/>
                  </a:cubicBezTo>
                  <a:cubicBezTo>
                    <a:pt x="1755" y="76"/>
                    <a:pt x="1730" y="51"/>
                    <a:pt x="1755" y="25"/>
                  </a:cubicBezTo>
                  <a:lnTo>
                    <a:pt x="1730" y="0"/>
                  </a:ln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0" name="Google Shape;2640;p30"/>
            <p:cNvSpPr/>
            <p:nvPr/>
          </p:nvSpPr>
          <p:spPr>
            <a:xfrm>
              <a:off x="5470522" y="1660895"/>
              <a:ext cx="104584" cy="37193"/>
            </a:xfrm>
            <a:custGeom>
              <a:avLst/>
              <a:gdLst/>
              <a:ahLst/>
              <a:cxnLst/>
              <a:rect l="l" t="t" r="r" b="b"/>
              <a:pathLst>
                <a:path w="2407" h="856" extrusionOk="0">
                  <a:moveTo>
                    <a:pt x="2006" y="0"/>
                  </a:moveTo>
                  <a:cubicBezTo>
                    <a:pt x="1441" y="226"/>
                    <a:pt x="836" y="330"/>
                    <a:pt x="208" y="330"/>
                  </a:cubicBezTo>
                  <a:cubicBezTo>
                    <a:pt x="139" y="330"/>
                    <a:pt x="70" y="328"/>
                    <a:pt x="1" y="326"/>
                  </a:cubicBezTo>
                  <a:lnTo>
                    <a:pt x="1" y="326"/>
                  </a:lnTo>
                  <a:cubicBezTo>
                    <a:pt x="26" y="351"/>
                    <a:pt x="26" y="351"/>
                    <a:pt x="51" y="376"/>
                  </a:cubicBezTo>
                  <a:cubicBezTo>
                    <a:pt x="101" y="426"/>
                    <a:pt x="151" y="501"/>
                    <a:pt x="201" y="577"/>
                  </a:cubicBezTo>
                  <a:cubicBezTo>
                    <a:pt x="226" y="652"/>
                    <a:pt x="276" y="752"/>
                    <a:pt x="276" y="827"/>
                  </a:cubicBezTo>
                  <a:cubicBezTo>
                    <a:pt x="454" y="846"/>
                    <a:pt x="632" y="855"/>
                    <a:pt x="810" y="855"/>
                  </a:cubicBezTo>
                  <a:cubicBezTo>
                    <a:pt x="1356" y="855"/>
                    <a:pt x="1896" y="766"/>
                    <a:pt x="2407" y="577"/>
                  </a:cubicBezTo>
                  <a:cubicBezTo>
                    <a:pt x="2407" y="552"/>
                    <a:pt x="2407" y="552"/>
                    <a:pt x="2382" y="552"/>
                  </a:cubicBezTo>
                  <a:cubicBezTo>
                    <a:pt x="2382" y="526"/>
                    <a:pt x="2382" y="501"/>
                    <a:pt x="2382" y="476"/>
                  </a:cubicBezTo>
                  <a:cubicBezTo>
                    <a:pt x="2382" y="476"/>
                    <a:pt x="2357" y="476"/>
                    <a:pt x="2357" y="451"/>
                  </a:cubicBezTo>
                  <a:cubicBezTo>
                    <a:pt x="2331" y="376"/>
                    <a:pt x="2306" y="326"/>
                    <a:pt x="2256" y="251"/>
                  </a:cubicBezTo>
                  <a:cubicBezTo>
                    <a:pt x="2206" y="151"/>
                    <a:pt x="2106" y="75"/>
                    <a:pt x="200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1" name="Google Shape;2641;p30"/>
            <p:cNvSpPr/>
            <p:nvPr/>
          </p:nvSpPr>
          <p:spPr>
            <a:xfrm>
              <a:off x="5271264" y="1175265"/>
              <a:ext cx="306018" cy="299284"/>
            </a:xfrm>
            <a:custGeom>
              <a:avLst/>
              <a:gdLst/>
              <a:ahLst/>
              <a:cxnLst/>
              <a:rect l="l" t="t" r="r" b="b"/>
              <a:pathLst>
                <a:path w="7043" h="6888" extrusionOk="0">
                  <a:moveTo>
                    <a:pt x="5475" y="1"/>
                  </a:moveTo>
                  <a:cubicBezTo>
                    <a:pt x="4767" y="1"/>
                    <a:pt x="4064" y="348"/>
                    <a:pt x="3709" y="1002"/>
                  </a:cubicBezTo>
                  <a:cubicBezTo>
                    <a:pt x="3258" y="1829"/>
                    <a:pt x="3359" y="2831"/>
                    <a:pt x="3183" y="3759"/>
                  </a:cubicBezTo>
                  <a:cubicBezTo>
                    <a:pt x="2898" y="5210"/>
                    <a:pt x="1664" y="6299"/>
                    <a:pt x="232" y="6299"/>
                  </a:cubicBezTo>
                  <a:cubicBezTo>
                    <a:pt x="155" y="6299"/>
                    <a:pt x="78" y="6296"/>
                    <a:pt x="0" y="6290"/>
                  </a:cubicBezTo>
                  <a:lnTo>
                    <a:pt x="0" y="6290"/>
                  </a:lnTo>
                  <a:cubicBezTo>
                    <a:pt x="75" y="6415"/>
                    <a:pt x="201" y="6541"/>
                    <a:pt x="301" y="6641"/>
                  </a:cubicBezTo>
                  <a:cubicBezTo>
                    <a:pt x="688" y="6805"/>
                    <a:pt x="1102" y="6888"/>
                    <a:pt x="1514" y="6888"/>
                  </a:cubicBezTo>
                  <a:cubicBezTo>
                    <a:pt x="2169" y="6888"/>
                    <a:pt x="2820" y="6680"/>
                    <a:pt x="3359" y="6265"/>
                  </a:cubicBezTo>
                  <a:cubicBezTo>
                    <a:pt x="3885" y="5889"/>
                    <a:pt x="4336" y="5363"/>
                    <a:pt x="4762" y="4886"/>
                  </a:cubicBezTo>
                  <a:cubicBezTo>
                    <a:pt x="5213" y="4360"/>
                    <a:pt x="5539" y="3809"/>
                    <a:pt x="5865" y="3232"/>
                  </a:cubicBezTo>
                  <a:cubicBezTo>
                    <a:pt x="5890" y="3182"/>
                    <a:pt x="5915" y="3182"/>
                    <a:pt x="5965" y="3182"/>
                  </a:cubicBezTo>
                  <a:cubicBezTo>
                    <a:pt x="5965" y="3157"/>
                    <a:pt x="5965" y="3107"/>
                    <a:pt x="5965" y="3082"/>
                  </a:cubicBezTo>
                  <a:cubicBezTo>
                    <a:pt x="5990" y="3032"/>
                    <a:pt x="6040" y="2957"/>
                    <a:pt x="6065" y="2906"/>
                  </a:cubicBezTo>
                  <a:cubicBezTo>
                    <a:pt x="6115" y="2856"/>
                    <a:pt x="6166" y="2806"/>
                    <a:pt x="6216" y="2756"/>
                  </a:cubicBezTo>
                  <a:cubicBezTo>
                    <a:pt x="6216" y="2731"/>
                    <a:pt x="6216" y="2731"/>
                    <a:pt x="6216" y="2731"/>
                  </a:cubicBezTo>
                  <a:cubicBezTo>
                    <a:pt x="6366" y="2180"/>
                    <a:pt x="6642" y="1678"/>
                    <a:pt x="7043" y="1302"/>
                  </a:cubicBezTo>
                  <a:cubicBezTo>
                    <a:pt x="6742" y="926"/>
                    <a:pt x="6441" y="525"/>
                    <a:pt x="6191" y="124"/>
                  </a:cubicBezTo>
                  <a:cubicBezTo>
                    <a:pt x="5961" y="41"/>
                    <a:pt x="5717" y="1"/>
                    <a:pt x="5475" y="1"/>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2" name="Google Shape;2642;p30"/>
            <p:cNvSpPr/>
            <p:nvPr/>
          </p:nvSpPr>
          <p:spPr>
            <a:xfrm>
              <a:off x="5503196" y="1311304"/>
              <a:ext cx="40322" cy="111145"/>
            </a:xfrm>
            <a:custGeom>
              <a:avLst/>
              <a:gdLst/>
              <a:ahLst/>
              <a:cxnLst/>
              <a:rect l="l" t="t" r="r" b="b"/>
              <a:pathLst>
                <a:path w="928" h="2558" extrusionOk="0">
                  <a:moveTo>
                    <a:pt x="803" y="1"/>
                  </a:moveTo>
                  <a:cubicBezTo>
                    <a:pt x="802" y="3"/>
                    <a:pt x="802" y="5"/>
                    <a:pt x="802" y="7"/>
                  </a:cubicBezTo>
                  <a:lnTo>
                    <a:pt x="802" y="7"/>
                  </a:lnTo>
                  <a:cubicBezTo>
                    <a:pt x="803" y="4"/>
                    <a:pt x="803" y="1"/>
                    <a:pt x="803" y="1"/>
                  </a:cubicBezTo>
                  <a:close/>
                  <a:moveTo>
                    <a:pt x="802" y="7"/>
                  </a:moveTo>
                  <a:cubicBezTo>
                    <a:pt x="800" y="15"/>
                    <a:pt x="794" y="26"/>
                    <a:pt x="777" y="26"/>
                  </a:cubicBezTo>
                  <a:cubicBezTo>
                    <a:pt x="777" y="51"/>
                    <a:pt x="752" y="76"/>
                    <a:pt x="752" y="101"/>
                  </a:cubicBezTo>
                  <a:cubicBezTo>
                    <a:pt x="752" y="101"/>
                    <a:pt x="752" y="101"/>
                    <a:pt x="752" y="126"/>
                  </a:cubicBezTo>
                  <a:cubicBezTo>
                    <a:pt x="752" y="126"/>
                    <a:pt x="752" y="151"/>
                    <a:pt x="752" y="176"/>
                  </a:cubicBezTo>
                  <a:cubicBezTo>
                    <a:pt x="577" y="628"/>
                    <a:pt x="301" y="1054"/>
                    <a:pt x="1" y="1455"/>
                  </a:cubicBezTo>
                  <a:cubicBezTo>
                    <a:pt x="126" y="1630"/>
                    <a:pt x="226" y="1806"/>
                    <a:pt x="351" y="2006"/>
                  </a:cubicBezTo>
                  <a:cubicBezTo>
                    <a:pt x="452" y="2181"/>
                    <a:pt x="577" y="2382"/>
                    <a:pt x="677" y="2557"/>
                  </a:cubicBezTo>
                  <a:cubicBezTo>
                    <a:pt x="727" y="2457"/>
                    <a:pt x="803" y="2357"/>
                    <a:pt x="853" y="2257"/>
                  </a:cubicBezTo>
                  <a:cubicBezTo>
                    <a:pt x="878" y="2232"/>
                    <a:pt x="903" y="2207"/>
                    <a:pt x="928" y="2207"/>
                  </a:cubicBezTo>
                  <a:cubicBezTo>
                    <a:pt x="828" y="1482"/>
                    <a:pt x="703" y="732"/>
                    <a:pt x="802" y="7"/>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3" name="Google Shape;2643;p30"/>
            <p:cNvSpPr/>
            <p:nvPr/>
          </p:nvSpPr>
          <p:spPr>
            <a:xfrm>
              <a:off x="5447668" y="1378824"/>
              <a:ext cx="79514" cy="95894"/>
            </a:xfrm>
            <a:custGeom>
              <a:avLst/>
              <a:gdLst/>
              <a:ahLst/>
              <a:cxnLst/>
              <a:rect l="l" t="t" r="r" b="b"/>
              <a:pathLst>
                <a:path w="1830" h="2207" extrusionOk="0">
                  <a:moveTo>
                    <a:pt x="1178" y="1"/>
                  </a:moveTo>
                  <a:cubicBezTo>
                    <a:pt x="1053" y="151"/>
                    <a:pt x="928" y="302"/>
                    <a:pt x="802" y="452"/>
                  </a:cubicBezTo>
                  <a:cubicBezTo>
                    <a:pt x="552" y="753"/>
                    <a:pt x="276" y="1028"/>
                    <a:pt x="0" y="1304"/>
                  </a:cubicBezTo>
                  <a:cubicBezTo>
                    <a:pt x="226" y="1630"/>
                    <a:pt x="451" y="1956"/>
                    <a:pt x="727" y="2206"/>
                  </a:cubicBezTo>
                  <a:cubicBezTo>
                    <a:pt x="1153" y="1931"/>
                    <a:pt x="1529" y="1555"/>
                    <a:pt x="1830" y="1154"/>
                  </a:cubicBezTo>
                  <a:cubicBezTo>
                    <a:pt x="1705" y="953"/>
                    <a:pt x="1579" y="753"/>
                    <a:pt x="1479" y="552"/>
                  </a:cubicBezTo>
                  <a:cubicBezTo>
                    <a:pt x="1379" y="377"/>
                    <a:pt x="1279" y="176"/>
                    <a:pt x="117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4" name="Google Shape;2644;p30"/>
            <p:cNvSpPr/>
            <p:nvPr/>
          </p:nvSpPr>
          <p:spPr>
            <a:xfrm>
              <a:off x="5382320" y="1655421"/>
              <a:ext cx="91506" cy="40365"/>
            </a:xfrm>
            <a:custGeom>
              <a:avLst/>
              <a:gdLst/>
              <a:ahLst/>
              <a:cxnLst/>
              <a:rect l="l" t="t" r="r" b="b"/>
              <a:pathLst>
                <a:path w="2106" h="929" extrusionOk="0">
                  <a:moveTo>
                    <a:pt x="1" y="1"/>
                  </a:moveTo>
                  <a:lnTo>
                    <a:pt x="1" y="1"/>
                  </a:lnTo>
                  <a:cubicBezTo>
                    <a:pt x="602" y="502"/>
                    <a:pt x="1329" y="803"/>
                    <a:pt x="2106" y="928"/>
                  </a:cubicBezTo>
                  <a:cubicBezTo>
                    <a:pt x="2081" y="878"/>
                    <a:pt x="2081" y="828"/>
                    <a:pt x="2056" y="803"/>
                  </a:cubicBezTo>
                  <a:cubicBezTo>
                    <a:pt x="1981" y="652"/>
                    <a:pt x="1905" y="527"/>
                    <a:pt x="1780" y="452"/>
                  </a:cubicBezTo>
                  <a:cubicBezTo>
                    <a:pt x="1179" y="377"/>
                    <a:pt x="577" y="226"/>
                    <a:pt x="1"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5" name="Google Shape;2645;p30"/>
            <p:cNvSpPr/>
            <p:nvPr/>
          </p:nvSpPr>
          <p:spPr>
            <a:xfrm>
              <a:off x="5388837" y="1439826"/>
              <a:ext cx="82816" cy="64306"/>
            </a:xfrm>
            <a:custGeom>
              <a:avLst/>
              <a:gdLst/>
              <a:ahLst/>
              <a:cxnLst/>
              <a:rect l="l" t="t" r="r" b="b"/>
              <a:pathLst>
                <a:path w="1906" h="1480" extrusionOk="0">
                  <a:moveTo>
                    <a:pt x="1254" y="0"/>
                  </a:moveTo>
                  <a:cubicBezTo>
                    <a:pt x="1054" y="176"/>
                    <a:pt x="828" y="376"/>
                    <a:pt x="577" y="527"/>
                  </a:cubicBezTo>
                  <a:cubicBezTo>
                    <a:pt x="402" y="652"/>
                    <a:pt x="201" y="752"/>
                    <a:pt x="1" y="827"/>
                  </a:cubicBezTo>
                  <a:cubicBezTo>
                    <a:pt x="76" y="1053"/>
                    <a:pt x="201" y="1279"/>
                    <a:pt x="352" y="1479"/>
                  </a:cubicBezTo>
                  <a:cubicBezTo>
                    <a:pt x="903" y="1404"/>
                    <a:pt x="1430" y="1203"/>
                    <a:pt x="1906" y="928"/>
                  </a:cubicBezTo>
                  <a:cubicBezTo>
                    <a:pt x="1630" y="652"/>
                    <a:pt x="1404" y="351"/>
                    <a:pt x="125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6" name="Google Shape;2646;p30"/>
            <p:cNvSpPr/>
            <p:nvPr/>
          </p:nvSpPr>
          <p:spPr>
            <a:xfrm>
              <a:off x="5297377" y="1475759"/>
              <a:ext cx="96980" cy="29546"/>
            </a:xfrm>
            <a:custGeom>
              <a:avLst/>
              <a:gdLst/>
              <a:ahLst/>
              <a:cxnLst/>
              <a:rect l="l" t="t" r="r" b="b"/>
              <a:pathLst>
                <a:path w="2232" h="680" extrusionOk="0">
                  <a:moveTo>
                    <a:pt x="1" y="0"/>
                  </a:moveTo>
                  <a:cubicBezTo>
                    <a:pt x="596" y="453"/>
                    <a:pt x="1349" y="679"/>
                    <a:pt x="2111" y="679"/>
                  </a:cubicBezTo>
                  <a:cubicBezTo>
                    <a:pt x="2151" y="679"/>
                    <a:pt x="2191" y="678"/>
                    <a:pt x="2231" y="677"/>
                  </a:cubicBezTo>
                  <a:cubicBezTo>
                    <a:pt x="2106" y="477"/>
                    <a:pt x="2031" y="251"/>
                    <a:pt x="1981" y="26"/>
                  </a:cubicBezTo>
                  <a:cubicBezTo>
                    <a:pt x="1685" y="132"/>
                    <a:pt x="1366" y="183"/>
                    <a:pt x="1047" y="183"/>
                  </a:cubicBezTo>
                  <a:cubicBezTo>
                    <a:pt x="690" y="183"/>
                    <a:pt x="331" y="119"/>
                    <a:pt x="1"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7" name="Google Shape;2647;p30"/>
            <p:cNvSpPr/>
            <p:nvPr/>
          </p:nvSpPr>
          <p:spPr>
            <a:xfrm>
              <a:off x="6280720" y="1425662"/>
              <a:ext cx="76255" cy="46883"/>
            </a:xfrm>
            <a:custGeom>
              <a:avLst/>
              <a:gdLst/>
              <a:ahLst/>
              <a:cxnLst/>
              <a:rect l="l" t="t" r="r" b="b"/>
              <a:pathLst>
                <a:path w="1755" h="1079" extrusionOk="0">
                  <a:moveTo>
                    <a:pt x="1604" y="1"/>
                  </a:moveTo>
                  <a:cubicBezTo>
                    <a:pt x="1103" y="176"/>
                    <a:pt x="577" y="276"/>
                    <a:pt x="25" y="276"/>
                  </a:cubicBezTo>
                  <a:cubicBezTo>
                    <a:pt x="25" y="301"/>
                    <a:pt x="25" y="326"/>
                    <a:pt x="25" y="326"/>
                  </a:cubicBezTo>
                  <a:cubicBezTo>
                    <a:pt x="25" y="377"/>
                    <a:pt x="0" y="427"/>
                    <a:pt x="0" y="477"/>
                  </a:cubicBezTo>
                  <a:cubicBezTo>
                    <a:pt x="0" y="552"/>
                    <a:pt x="25" y="627"/>
                    <a:pt x="25" y="727"/>
                  </a:cubicBezTo>
                  <a:cubicBezTo>
                    <a:pt x="76" y="853"/>
                    <a:pt x="126" y="953"/>
                    <a:pt x="176" y="1078"/>
                  </a:cubicBezTo>
                  <a:cubicBezTo>
                    <a:pt x="827" y="928"/>
                    <a:pt x="1454" y="602"/>
                    <a:pt x="175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48" name="Google Shape;2648;p30"/>
            <p:cNvSpPr/>
            <p:nvPr/>
          </p:nvSpPr>
          <p:spPr>
            <a:xfrm>
              <a:off x="6013898" y="1261251"/>
              <a:ext cx="301717" cy="394222"/>
            </a:xfrm>
            <a:custGeom>
              <a:avLst/>
              <a:gdLst/>
              <a:ahLst/>
              <a:cxnLst/>
              <a:rect l="l" t="t" r="r" b="b"/>
              <a:pathLst>
                <a:path w="6944" h="9073" extrusionOk="0">
                  <a:moveTo>
                    <a:pt x="1066" y="0"/>
                  </a:moveTo>
                  <a:cubicBezTo>
                    <a:pt x="709" y="0"/>
                    <a:pt x="352" y="50"/>
                    <a:pt x="1" y="125"/>
                  </a:cubicBezTo>
                  <a:cubicBezTo>
                    <a:pt x="577" y="1554"/>
                    <a:pt x="577" y="3183"/>
                    <a:pt x="828" y="4837"/>
                  </a:cubicBezTo>
                  <a:cubicBezTo>
                    <a:pt x="1129" y="6742"/>
                    <a:pt x="2081" y="8070"/>
                    <a:pt x="3460" y="9073"/>
                  </a:cubicBezTo>
                  <a:cubicBezTo>
                    <a:pt x="2908" y="8496"/>
                    <a:pt x="2507" y="7719"/>
                    <a:pt x="2332" y="6993"/>
                  </a:cubicBezTo>
                  <a:cubicBezTo>
                    <a:pt x="1906" y="5188"/>
                    <a:pt x="2232" y="3058"/>
                    <a:pt x="1029" y="1529"/>
                  </a:cubicBezTo>
                  <a:cubicBezTo>
                    <a:pt x="914" y="1376"/>
                    <a:pt x="1032" y="1194"/>
                    <a:pt x="1162" y="1194"/>
                  </a:cubicBezTo>
                  <a:cubicBezTo>
                    <a:pt x="1202" y="1194"/>
                    <a:pt x="1243" y="1212"/>
                    <a:pt x="1279" y="1253"/>
                  </a:cubicBezTo>
                  <a:cubicBezTo>
                    <a:pt x="1580" y="1654"/>
                    <a:pt x="1806" y="2055"/>
                    <a:pt x="1956" y="2481"/>
                  </a:cubicBezTo>
                  <a:cubicBezTo>
                    <a:pt x="2002" y="2477"/>
                    <a:pt x="2047" y="2475"/>
                    <a:pt x="2092" y="2475"/>
                  </a:cubicBezTo>
                  <a:cubicBezTo>
                    <a:pt x="2889" y="2475"/>
                    <a:pt x="3600" y="3077"/>
                    <a:pt x="4312" y="3409"/>
                  </a:cubicBezTo>
                  <a:cubicBezTo>
                    <a:pt x="4849" y="3686"/>
                    <a:pt x="5430" y="3793"/>
                    <a:pt x="6011" y="3793"/>
                  </a:cubicBezTo>
                  <a:cubicBezTo>
                    <a:pt x="6323" y="3793"/>
                    <a:pt x="6636" y="3762"/>
                    <a:pt x="6943" y="3709"/>
                  </a:cubicBezTo>
                  <a:cubicBezTo>
                    <a:pt x="6542" y="3609"/>
                    <a:pt x="6166" y="3484"/>
                    <a:pt x="5790" y="3308"/>
                  </a:cubicBezTo>
                  <a:cubicBezTo>
                    <a:pt x="4988" y="2932"/>
                    <a:pt x="4462" y="2431"/>
                    <a:pt x="3961" y="1704"/>
                  </a:cubicBezTo>
                  <a:cubicBezTo>
                    <a:pt x="3510" y="1003"/>
                    <a:pt x="2958" y="451"/>
                    <a:pt x="2131" y="176"/>
                  </a:cubicBezTo>
                  <a:cubicBezTo>
                    <a:pt x="1780" y="50"/>
                    <a:pt x="1423" y="0"/>
                    <a:pt x="1066" y="0"/>
                  </a:cubicBezTo>
                  <a:close/>
                </a:path>
              </a:pathLst>
            </a:custGeom>
            <a:solidFill>
              <a:schemeClr val="accent2"/>
            </a:solidFill>
            <a:ln>
              <a:noFill/>
            </a:ln>
          </p:spPr>
          <p:txBody>
            <a:bodyPr spcFirstLastPara="1" wrap="square" lIns="114998" tIns="114998" rIns="114998" bIns="114998" anchor="ctr" anchorCtr="0">
              <a:noAutofit/>
            </a:bodyPr>
            <a:lstStyle/>
            <a:p>
              <a:endParaRPr sz="1761"/>
            </a:p>
          </p:txBody>
        </p:sp>
        <p:sp>
          <p:nvSpPr>
            <p:cNvPr id="2649" name="Google Shape;2649;p30"/>
            <p:cNvSpPr/>
            <p:nvPr/>
          </p:nvSpPr>
          <p:spPr>
            <a:xfrm>
              <a:off x="6193604" y="1418058"/>
              <a:ext cx="89333" cy="60395"/>
            </a:xfrm>
            <a:custGeom>
              <a:avLst/>
              <a:gdLst/>
              <a:ahLst/>
              <a:cxnLst/>
              <a:rect l="l" t="t" r="r" b="b"/>
              <a:pathLst>
                <a:path w="2056" h="1390" extrusionOk="0">
                  <a:moveTo>
                    <a:pt x="25" y="0"/>
                  </a:moveTo>
                  <a:cubicBezTo>
                    <a:pt x="25" y="25"/>
                    <a:pt x="50" y="25"/>
                    <a:pt x="50" y="50"/>
                  </a:cubicBezTo>
                  <a:cubicBezTo>
                    <a:pt x="0" y="301"/>
                    <a:pt x="0" y="526"/>
                    <a:pt x="50" y="777"/>
                  </a:cubicBezTo>
                  <a:cubicBezTo>
                    <a:pt x="76" y="902"/>
                    <a:pt x="101" y="1003"/>
                    <a:pt x="126" y="1128"/>
                  </a:cubicBezTo>
                  <a:cubicBezTo>
                    <a:pt x="151" y="1203"/>
                    <a:pt x="201" y="1303"/>
                    <a:pt x="226" y="1379"/>
                  </a:cubicBezTo>
                  <a:cubicBezTo>
                    <a:pt x="351" y="1387"/>
                    <a:pt x="477" y="1390"/>
                    <a:pt x="602" y="1390"/>
                  </a:cubicBezTo>
                  <a:cubicBezTo>
                    <a:pt x="852" y="1390"/>
                    <a:pt x="1103" y="1379"/>
                    <a:pt x="1354" y="1379"/>
                  </a:cubicBezTo>
                  <a:cubicBezTo>
                    <a:pt x="1579" y="1354"/>
                    <a:pt x="1805" y="1328"/>
                    <a:pt x="2055" y="1278"/>
                  </a:cubicBezTo>
                  <a:cubicBezTo>
                    <a:pt x="1980" y="1178"/>
                    <a:pt x="1930" y="1053"/>
                    <a:pt x="1880" y="927"/>
                  </a:cubicBezTo>
                  <a:cubicBezTo>
                    <a:pt x="1855" y="827"/>
                    <a:pt x="1855" y="727"/>
                    <a:pt x="1855" y="627"/>
                  </a:cubicBezTo>
                  <a:cubicBezTo>
                    <a:pt x="1855" y="577"/>
                    <a:pt x="1855" y="501"/>
                    <a:pt x="1855" y="451"/>
                  </a:cubicBezTo>
                  <a:cubicBezTo>
                    <a:pt x="1404" y="451"/>
                    <a:pt x="928" y="376"/>
                    <a:pt x="502" y="226"/>
                  </a:cubicBezTo>
                  <a:cubicBezTo>
                    <a:pt x="326" y="151"/>
                    <a:pt x="176" y="75"/>
                    <a:pt x="25"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0" name="Google Shape;2650;p30"/>
            <p:cNvSpPr/>
            <p:nvPr/>
          </p:nvSpPr>
          <p:spPr>
            <a:xfrm>
              <a:off x="6101058" y="1376652"/>
              <a:ext cx="94764" cy="100239"/>
            </a:xfrm>
            <a:custGeom>
              <a:avLst/>
              <a:gdLst/>
              <a:ahLst/>
              <a:cxnLst/>
              <a:rect l="l" t="t" r="r" b="b"/>
              <a:pathLst>
                <a:path w="2181" h="2307" extrusionOk="0">
                  <a:moveTo>
                    <a:pt x="0" y="1"/>
                  </a:moveTo>
                  <a:lnTo>
                    <a:pt x="0" y="1"/>
                  </a:lnTo>
                  <a:cubicBezTo>
                    <a:pt x="201" y="577"/>
                    <a:pt x="276" y="1179"/>
                    <a:pt x="351" y="1805"/>
                  </a:cubicBezTo>
                  <a:cubicBezTo>
                    <a:pt x="401" y="1805"/>
                    <a:pt x="451" y="1805"/>
                    <a:pt x="501" y="1830"/>
                  </a:cubicBezTo>
                  <a:cubicBezTo>
                    <a:pt x="1003" y="2131"/>
                    <a:pt x="1579" y="2281"/>
                    <a:pt x="2180" y="2307"/>
                  </a:cubicBezTo>
                  <a:cubicBezTo>
                    <a:pt x="2105" y="2156"/>
                    <a:pt x="2030" y="1956"/>
                    <a:pt x="2005" y="1755"/>
                  </a:cubicBezTo>
                  <a:cubicBezTo>
                    <a:pt x="1955" y="1505"/>
                    <a:pt x="1955" y="1254"/>
                    <a:pt x="1980" y="1003"/>
                  </a:cubicBezTo>
                  <a:cubicBezTo>
                    <a:pt x="1980" y="953"/>
                    <a:pt x="2030" y="928"/>
                    <a:pt x="2080" y="928"/>
                  </a:cubicBezTo>
                  <a:cubicBezTo>
                    <a:pt x="1404" y="552"/>
                    <a:pt x="777" y="51"/>
                    <a:pt x="0"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1" name="Google Shape;2651;p30"/>
            <p:cNvSpPr/>
            <p:nvPr/>
          </p:nvSpPr>
          <p:spPr>
            <a:xfrm>
              <a:off x="5599045" y="909487"/>
              <a:ext cx="83858" cy="84988"/>
            </a:xfrm>
            <a:custGeom>
              <a:avLst/>
              <a:gdLst/>
              <a:ahLst/>
              <a:cxnLst/>
              <a:rect l="l" t="t" r="r" b="b"/>
              <a:pathLst>
                <a:path w="1930" h="1956" extrusionOk="0">
                  <a:moveTo>
                    <a:pt x="952" y="1"/>
                  </a:moveTo>
                  <a:cubicBezTo>
                    <a:pt x="376" y="1"/>
                    <a:pt x="0" y="452"/>
                    <a:pt x="0" y="978"/>
                  </a:cubicBezTo>
                  <a:cubicBezTo>
                    <a:pt x="0" y="1505"/>
                    <a:pt x="401" y="1956"/>
                    <a:pt x="952" y="1956"/>
                  </a:cubicBezTo>
                  <a:cubicBezTo>
                    <a:pt x="1454" y="1956"/>
                    <a:pt x="1880" y="1605"/>
                    <a:pt x="1905" y="1028"/>
                  </a:cubicBezTo>
                  <a:cubicBezTo>
                    <a:pt x="1930" y="452"/>
                    <a:pt x="1504" y="1"/>
                    <a:pt x="95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2" name="Google Shape;2652;p30"/>
            <p:cNvSpPr/>
            <p:nvPr/>
          </p:nvSpPr>
          <p:spPr>
            <a:xfrm>
              <a:off x="5933343" y="909487"/>
              <a:ext cx="83902" cy="84988"/>
            </a:xfrm>
            <a:custGeom>
              <a:avLst/>
              <a:gdLst/>
              <a:ahLst/>
              <a:cxnLst/>
              <a:rect l="l" t="t" r="r" b="b"/>
              <a:pathLst>
                <a:path w="1931" h="1956" extrusionOk="0">
                  <a:moveTo>
                    <a:pt x="978" y="1"/>
                  </a:moveTo>
                  <a:cubicBezTo>
                    <a:pt x="426" y="1"/>
                    <a:pt x="0" y="452"/>
                    <a:pt x="25" y="1028"/>
                  </a:cubicBezTo>
                  <a:cubicBezTo>
                    <a:pt x="50" y="1605"/>
                    <a:pt x="477" y="1956"/>
                    <a:pt x="978" y="1956"/>
                  </a:cubicBezTo>
                  <a:cubicBezTo>
                    <a:pt x="1529" y="1956"/>
                    <a:pt x="1930" y="1505"/>
                    <a:pt x="1930" y="978"/>
                  </a:cubicBezTo>
                  <a:cubicBezTo>
                    <a:pt x="1930" y="452"/>
                    <a:pt x="1554"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3" name="Google Shape;2653;p30"/>
            <p:cNvSpPr/>
            <p:nvPr/>
          </p:nvSpPr>
          <p:spPr>
            <a:xfrm>
              <a:off x="5559810" y="1020282"/>
              <a:ext cx="98067" cy="34108"/>
            </a:xfrm>
            <a:custGeom>
              <a:avLst/>
              <a:gdLst/>
              <a:ahLst/>
              <a:cxnLst/>
              <a:rect l="l" t="t" r="r" b="b"/>
              <a:pathLst>
                <a:path w="2257" h="785" extrusionOk="0">
                  <a:moveTo>
                    <a:pt x="1227" y="0"/>
                  </a:moveTo>
                  <a:cubicBezTo>
                    <a:pt x="1171" y="0"/>
                    <a:pt x="1113" y="2"/>
                    <a:pt x="1053" y="7"/>
                  </a:cubicBezTo>
                  <a:cubicBezTo>
                    <a:pt x="452" y="32"/>
                    <a:pt x="1" y="208"/>
                    <a:pt x="26" y="458"/>
                  </a:cubicBezTo>
                  <a:cubicBezTo>
                    <a:pt x="51" y="709"/>
                    <a:pt x="703" y="784"/>
                    <a:pt x="1129" y="784"/>
                  </a:cubicBezTo>
                  <a:cubicBezTo>
                    <a:pt x="1555" y="784"/>
                    <a:pt x="2256" y="659"/>
                    <a:pt x="2206" y="433"/>
                  </a:cubicBezTo>
                  <a:cubicBezTo>
                    <a:pt x="2138" y="206"/>
                    <a:pt x="1762" y="0"/>
                    <a:pt x="1227"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4" name="Google Shape;2654;p30"/>
            <p:cNvSpPr/>
            <p:nvPr/>
          </p:nvSpPr>
          <p:spPr>
            <a:xfrm>
              <a:off x="5959456" y="1020282"/>
              <a:ext cx="98067" cy="34108"/>
            </a:xfrm>
            <a:custGeom>
              <a:avLst/>
              <a:gdLst/>
              <a:ahLst/>
              <a:cxnLst/>
              <a:rect l="l" t="t" r="r" b="b"/>
              <a:pathLst>
                <a:path w="2257" h="785" extrusionOk="0">
                  <a:moveTo>
                    <a:pt x="1203" y="0"/>
                  </a:moveTo>
                  <a:cubicBezTo>
                    <a:pt x="1146" y="0"/>
                    <a:pt x="1088" y="2"/>
                    <a:pt x="1028" y="7"/>
                  </a:cubicBezTo>
                  <a:cubicBezTo>
                    <a:pt x="427" y="32"/>
                    <a:pt x="1" y="208"/>
                    <a:pt x="26" y="458"/>
                  </a:cubicBezTo>
                  <a:cubicBezTo>
                    <a:pt x="51" y="709"/>
                    <a:pt x="703" y="784"/>
                    <a:pt x="1129" y="784"/>
                  </a:cubicBezTo>
                  <a:cubicBezTo>
                    <a:pt x="1555" y="784"/>
                    <a:pt x="2257" y="659"/>
                    <a:pt x="2181" y="433"/>
                  </a:cubicBezTo>
                  <a:cubicBezTo>
                    <a:pt x="2136" y="206"/>
                    <a:pt x="1742" y="0"/>
                    <a:pt x="120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655" name="Google Shape;2655;p30"/>
            <p:cNvSpPr/>
            <p:nvPr/>
          </p:nvSpPr>
          <p:spPr>
            <a:xfrm>
              <a:off x="5727524" y="922913"/>
              <a:ext cx="157680" cy="68390"/>
            </a:xfrm>
            <a:custGeom>
              <a:avLst/>
              <a:gdLst/>
              <a:ahLst/>
              <a:cxnLst/>
              <a:rect l="l" t="t" r="r" b="b"/>
              <a:pathLst>
                <a:path w="3629" h="1574" extrusionOk="0">
                  <a:moveTo>
                    <a:pt x="711" y="0"/>
                  </a:moveTo>
                  <a:cubicBezTo>
                    <a:pt x="497" y="0"/>
                    <a:pt x="318" y="60"/>
                    <a:pt x="226" y="243"/>
                  </a:cubicBezTo>
                  <a:cubicBezTo>
                    <a:pt x="0" y="719"/>
                    <a:pt x="602" y="1521"/>
                    <a:pt x="1780" y="1572"/>
                  </a:cubicBezTo>
                  <a:cubicBezTo>
                    <a:pt x="1819" y="1573"/>
                    <a:pt x="1857" y="1574"/>
                    <a:pt x="1895" y="1574"/>
                  </a:cubicBezTo>
                  <a:cubicBezTo>
                    <a:pt x="3002" y="1574"/>
                    <a:pt x="3629" y="879"/>
                    <a:pt x="3459" y="419"/>
                  </a:cubicBezTo>
                  <a:cubicBezTo>
                    <a:pt x="3368" y="179"/>
                    <a:pt x="3126" y="116"/>
                    <a:pt x="2845" y="116"/>
                  </a:cubicBezTo>
                  <a:cubicBezTo>
                    <a:pt x="2532" y="116"/>
                    <a:pt x="2170" y="194"/>
                    <a:pt x="1912" y="194"/>
                  </a:cubicBezTo>
                  <a:cubicBezTo>
                    <a:pt x="1892" y="194"/>
                    <a:pt x="1873" y="194"/>
                    <a:pt x="1855" y="193"/>
                  </a:cubicBezTo>
                  <a:cubicBezTo>
                    <a:pt x="1553" y="177"/>
                    <a:pt x="1081" y="0"/>
                    <a:pt x="7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6" name="Google Shape;2656;p30"/>
            <p:cNvSpPr/>
            <p:nvPr/>
          </p:nvSpPr>
          <p:spPr>
            <a:xfrm>
              <a:off x="5759112" y="962843"/>
              <a:ext cx="93678" cy="28547"/>
            </a:xfrm>
            <a:custGeom>
              <a:avLst/>
              <a:gdLst/>
              <a:ahLst/>
              <a:cxnLst/>
              <a:rect l="l" t="t" r="r" b="b"/>
              <a:pathLst>
                <a:path w="2156" h="657" extrusionOk="0">
                  <a:moveTo>
                    <a:pt x="1103" y="1"/>
                  </a:moveTo>
                  <a:cubicBezTo>
                    <a:pt x="627" y="1"/>
                    <a:pt x="251" y="126"/>
                    <a:pt x="0" y="327"/>
                  </a:cubicBezTo>
                  <a:cubicBezTo>
                    <a:pt x="276" y="502"/>
                    <a:pt x="627" y="627"/>
                    <a:pt x="1053" y="653"/>
                  </a:cubicBezTo>
                  <a:cubicBezTo>
                    <a:pt x="1100" y="655"/>
                    <a:pt x="1146" y="656"/>
                    <a:pt x="1192" y="656"/>
                  </a:cubicBezTo>
                  <a:cubicBezTo>
                    <a:pt x="1581" y="656"/>
                    <a:pt x="1909" y="564"/>
                    <a:pt x="2156" y="452"/>
                  </a:cubicBezTo>
                  <a:cubicBezTo>
                    <a:pt x="1905" y="201"/>
                    <a:pt x="1554" y="26"/>
                    <a:pt x="1103"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57" name="Google Shape;2657;p30"/>
          <p:cNvGrpSpPr/>
          <p:nvPr/>
        </p:nvGrpSpPr>
        <p:grpSpPr>
          <a:xfrm>
            <a:off x="10274387" y="1147765"/>
            <a:ext cx="1804866" cy="1418668"/>
            <a:chOff x="6933133" y="2387037"/>
            <a:chExt cx="968153" cy="760940"/>
          </a:xfrm>
        </p:grpSpPr>
        <p:sp>
          <p:nvSpPr>
            <p:cNvPr id="2658" name="Google Shape;2658;p30"/>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59" name="Google Shape;2659;p30"/>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0" name="Google Shape;2660;p30"/>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1" name="Google Shape;2661;p30"/>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2" name="Google Shape;2662;p30"/>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3" name="Google Shape;2663;p30"/>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64" name="Google Shape;2664;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665" name="Google Shape;2665;p30"/>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6" name="Google Shape;2666;p30"/>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7" name="Google Shape;2667;p30"/>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8" name="Google Shape;2668;p30"/>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69" name="Google Shape;2669;p30"/>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0" name="Google Shape;2670;p30"/>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71" name="Google Shape;2671;p30"/>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2" name="Google Shape;2672;p30"/>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3" name="Google Shape;2673;p30"/>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4" name="Google Shape;2674;p30"/>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675" name="Google Shape;2675;p30"/>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6" name="Google Shape;2676;p30"/>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7" name="Google Shape;2677;p30"/>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78" name="Google Shape;2678;p30"/>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79" name="Google Shape;2679;p30"/>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0" name="Google Shape;2680;p30"/>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81" name="Google Shape;2681;p30"/>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682" name="Google Shape;2682;p30"/>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3" name="Google Shape;2683;p30"/>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684" name="Google Shape;2684;p30"/>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85" name="Google Shape;2685;p30"/>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6" name="Google Shape;2686;p30"/>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2687" name="Google Shape;2687;p30"/>
          <p:cNvGrpSpPr/>
          <p:nvPr/>
        </p:nvGrpSpPr>
        <p:grpSpPr>
          <a:xfrm>
            <a:off x="1332790" y="1070861"/>
            <a:ext cx="1628755" cy="1636917"/>
            <a:chOff x="3667356" y="2205464"/>
            <a:chExt cx="1118403" cy="1124008"/>
          </a:xfrm>
        </p:grpSpPr>
        <p:sp>
          <p:nvSpPr>
            <p:cNvPr id="2688" name="Google Shape;2688;p30"/>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89" name="Google Shape;2689;p30"/>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690" name="Google Shape;2690;p30"/>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1" name="Google Shape;2691;p30"/>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2" name="Google Shape;2692;p30"/>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3" name="Google Shape;2693;p30"/>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4" name="Google Shape;2694;p30"/>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5" name="Google Shape;2695;p30"/>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6" name="Google Shape;2696;p30"/>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7" name="Google Shape;2697;p30"/>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698" name="Google Shape;2698;p30"/>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699" name="Google Shape;2699;p30"/>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0" name="Google Shape;2700;p30"/>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1" name="Google Shape;2701;p30"/>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2" name="Google Shape;2702;p30"/>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3" name="Google Shape;2703;p30"/>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2704" name="Google Shape;2704;p30"/>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5" name="Google Shape;2705;p30"/>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6" name="Google Shape;2706;p30"/>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07" name="Google Shape;2707;p30"/>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708" name="Google Shape;2708;p30"/>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2709" name="Google Shape;2709;p30"/>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0" name="Google Shape;2710;p30"/>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1" name="Google Shape;2711;p30"/>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2" name="Google Shape;2712;p30"/>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2713" name="Google Shape;2713;p30"/>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14" name="Google Shape;2714;p30"/>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pic>
        <p:nvPicPr>
          <p:cNvPr id="13" name="Picture 12">
            <a:extLst>
              <a:ext uri="{FF2B5EF4-FFF2-40B4-BE49-F238E27FC236}">
                <a16:creationId xmlns:a16="http://schemas.microsoft.com/office/drawing/2014/main" id="{BC448BB6-6F50-3A24-A1A0-FE91CB21E339}"/>
              </a:ext>
            </a:extLst>
          </p:cNvPr>
          <p:cNvPicPr>
            <a:picLocks noChangeAspect="1"/>
          </p:cNvPicPr>
          <p:nvPr/>
        </p:nvPicPr>
        <p:blipFill>
          <a:blip r:embed="rId3"/>
          <a:stretch>
            <a:fillRect/>
          </a:stretch>
        </p:blipFill>
        <p:spPr>
          <a:xfrm>
            <a:off x="2181875" y="454646"/>
            <a:ext cx="9324804" cy="7499719"/>
          </a:xfrm>
          <a:prstGeom prst="rect">
            <a:avLst/>
          </a:prstGeom>
        </p:spPr>
      </p:pic>
      <p:grpSp>
        <p:nvGrpSpPr>
          <p:cNvPr id="14" name="Google Shape;7200;p49">
            <a:extLst>
              <a:ext uri="{FF2B5EF4-FFF2-40B4-BE49-F238E27FC236}">
                <a16:creationId xmlns:a16="http://schemas.microsoft.com/office/drawing/2014/main" id="{2EF74DA8-7A9F-A496-7F53-14E638694816}"/>
              </a:ext>
            </a:extLst>
          </p:cNvPr>
          <p:cNvGrpSpPr/>
          <p:nvPr/>
        </p:nvGrpSpPr>
        <p:grpSpPr>
          <a:xfrm>
            <a:off x="332062" y="3363647"/>
            <a:ext cx="3508741" cy="2414764"/>
            <a:chOff x="2864725" y="1066950"/>
            <a:chExt cx="1795825" cy="1592800"/>
          </a:xfrm>
        </p:grpSpPr>
        <p:sp>
          <p:nvSpPr>
            <p:cNvPr id="15" name="Google Shape;7201;p49">
              <a:extLst>
                <a:ext uri="{FF2B5EF4-FFF2-40B4-BE49-F238E27FC236}">
                  <a16:creationId xmlns:a16="http://schemas.microsoft.com/office/drawing/2014/main" id="{E21DDE5E-79FC-F1C5-F55C-02C9BBF4167C}"/>
                </a:ext>
              </a:extLst>
            </p:cNvPr>
            <p:cNvSpPr/>
            <p:nvPr/>
          </p:nvSpPr>
          <p:spPr>
            <a:xfrm>
              <a:off x="4111000" y="1971975"/>
              <a:ext cx="530775" cy="494275"/>
            </a:xfrm>
            <a:custGeom>
              <a:avLst/>
              <a:gdLst/>
              <a:ahLst/>
              <a:cxnLst/>
              <a:rect l="l" t="t" r="r" b="b"/>
              <a:pathLst>
                <a:path w="21231" h="19771" extrusionOk="0">
                  <a:moveTo>
                    <a:pt x="7504" y="1"/>
                  </a:moveTo>
                  <a:cubicBezTo>
                    <a:pt x="7483" y="1"/>
                    <a:pt x="7462" y="3"/>
                    <a:pt x="7441" y="8"/>
                  </a:cubicBezTo>
                  <a:lnTo>
                    <a:pt x="0" y="7335"/>
                  </a:lnTo>
                  <a:cubicBezTo>
                    <a:pt x="0" y="7335"/>
                    <a:pt x="2260" y="18131"/>
                    <a:pt x="9747" y="19569"/>
                  </a:cubicBezTo>
                  <a:cubicBezTo>
                    <a:pt x="10449" y="19704"/>
                    <a:pt x="11143" y="19770"/>
                    <a:pt x="11822" y="19770"/>
                  </a:cubicBezTo>
                  <a:cubicBezTo>
                    <a:pt x="16974" y="19770"/>
                    <a:pt x="21231" y="15994"/>
                    <a:pt x="20908" y="10347"/>
                  </a:cubicBezTo>
                  <a:cubicBezTo>
                    <a:pt x="20710" y="6543"/>
                    <a:pt x="17483" y="3120"/>
                    <a:pt x="12266" y="3120"/>
                  </a:cubicBezTo>
                  <a:cubicBezTo>
                    <a:pt x="12068" y="3120"/>
                    <a:pt x="11867" y="3125"/>
                    <a:pt x="11664" y="3135"/>
                  </a:cubicBezTo>
                  <a:cubicBezTo>
                    <a:pt x="11624" y="3137"/>
                    <a:pt x="11584" y="3137"/>
                    <a:pt x="11544" y="3137"/>
                  </a:cubicBezTo>
                  <a:cubicBezTo>
                    <a:pt x="9230" y="3137"/>
                    <a:pt x="8278" y="1"/>
                    <a:pt x="750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6" name="Google Shape;7202;p49">
              <a:extLst>
                <a:ext uri="{FF2B5EF4-FFF2-40B4-BE49-F238E27FC236}">
                  <a16:creationId xmlns:a16="http://schemas.microsoft.com/office/drawing/2014/main" id="{3CDB37EE-0268-D068-EC24-C0EAE916A126}"/>
                </a:ext>
              </a:extLst>
            </p:cNvPr>
            <p:cNvSpPr/>
            <p:nvPr/>
          </p:nvSpPr>
          <p:spPr>
            <a:xfrm>
              <a:off x="4111000" y="1971925"/>
              <a:ext cx="530775" cy="494325"/>
            </a:xfrm>
            <a:custGeom>
              <a:avLst/>
              <a:gdLst/>
              <a:ahLst/>
              <a:cxnLst/>
              <a:rect l="l" t="t" r="r" b="b"/>
              <a:pathLst>
                <a:path w="21231" h="19773" extrusionOk="0">
                  <a:moveTo>
                    <a:pt x="7511" y="1"/>
                  </a:moveTo>
                  <a:cubicBezTo>
                    <a:pt x="7488" y="1"/>
                    <a:pt x="7465" y="4"/>
                    <a:pt x="7441" y="10"/>
                  </a:cubicBezTo>
                  <a:lnTo>
                    <a:pt x="0" y="7359"/>
                  </a:lnTo>
                  <a:cubicBezTo>
                    <a:pt x="0" y="7359"/>
                    <a:pt x="2260" y="18133"/>
                    <a:pt x="9747" y="19571"/>
                  </a:cubicBezTo>
                  <a:cubicBezTo>
                    <a:pt x="10446" y="19706"/>
                    <a:pt x="11139" y="19772"/>
                    <a:pt x="11816" y="19772"/>
                  </a:cubicBezTo>
                  <a:cubicBezTo>
                    <a:pt x="16957" y="19772"/>
                    <a:pt x="21231" y="15996"/>
                    <a:pt x="20908" y="10349"/>
                  </a:cubicBezTo>
                  <a:cubicBezTo>
                    <a:pt x="20863" y="9185"/>
                    <a:pt x="20497" y="8044"/>
                    <a:pt x="19904" y="7040"/>
                  </a:cubicBezTo>
                  <a:lnTo>
                    <a:pt x="19904" y="7040"/>
                  </a:lnTo>
                  <a:cubicBezTo>
                    <a:pt x="19950" y="7314"/>
                    <a:pt x="19995" y="7610"/>
                    <a:pt x="20018" y="7907"/>
                  </a:cubicBezTo>
                  <a:cubicBezTo>
                    <a:pt x="20260" y="12545"/>
                    <a:pt x="16761" y="15651"/>
                    <a:pt x="12527" y="15651"/>
                  </a:cubicBezTo>
                  <a:cubicBezTo>
                    <a:pt x="11968" y="15651"/>
                    <a:pt x="11397" y="15597"/>
                    <a:pt x="10820" y="15485"/>
                  </a:cubicBezTo>
                  <a:cubicBezTo>
                    <a:pt x="4680" y="14298"/>
                    <a:pt x="2808" y="5442"/>
                    <a:pt x="2808" y="5442"/>
                  </a:cubicBezTo>
                  <a:lnTo>
                    <a:pt x="7989" y="329"/>
                  </a:lnTo>
                  <a:cubicBezTo>
                    <a:pt x="7810" y="130"/>
                    <a:pt x="7666" y="1"/>
                    <a:pt x="7511"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17" name="Google Shape;7203;p49">
              <a:extLst>
                <a:ext uri="{FF2B5EF4-FFF2-40B4-BE49-F238E27FC236}">
                  <a16:creationId xmlns:a16="http://schemas.microsoft.com/office/drawing/2014/main" id="{15E2F14C-16EC-DE08-CBA5-18DBCDB24795}"/>
                </a:ext>
              </a:extLst>
            </p:cNvPr>
            <p:cNvSpPr/>
            <p:nvPr/>
          </p:nvSpPr>
          <p:spPr>
            <a:xfrm>
              <a:off x="4096150" y="1962825"/>
              <a:ext cx="564400" cy="512650"/>
            </a:xfrm>
            <a:custGeom>
              <a:avLst/>
              <a:gdLst/>
              <a:ahLst/>
              <a:cxnLst/>
              <a:rect l="l" t="t" r="r" b="b"/>
              <a:pathLst>
                <a:path w="22576" h="20506" extrusionOk="0">
                  <a:moveTo>
                    <a:pt x="8037" y="961"/>
                  </a:moveTo>
                  <a:cubicBezTo>
                    <a:pt x="8095" y="1016"/>
                    <a:pt x="8160" y="1069"/>
                    <a:pt x="8195" y="1104"/>
                  </a:cubicBezTo>
                  <a:cubicBezTo>
                    <a:pt x="8401" y="1355"/>
                    <a:pt x="8583" y="1629"/>
                    <a:pt x="8766" y="1903"/>
                  </a:cubicBezTo>
                  <a:cubicBezTo>
                    <a:pt x="9222" y="2496"/>
                    <a:pt x="9747" y="3090"/>
                    <a:pt x="10409" y="3455"/>
                  </a:cubicBezTo>
                  <a:cubicBezTo>
                    <a:pt x="11322" y="3957"/>
                    <a:pt x="12235" y="3820"/>
                    <a:pt x="13217" y="3866"/>
                  </a:cubicBezTo>
                  <a:cubicBezTo>
                    <a:pt x="14335" y="3912"/>
                    <a:pt x="15454" y="4163"/>
                    <a:pt x="16481" y="4619"/>
                  </a:cubicBezTo>
                  <a:cubicBezTo>
                    <a:pt x="20270" y="6308"/>
                    <a:pt x="21753" y="10440"/>
                    <a:pt x="20475" y="14274"/>
                  </a:cubicBezTo>
                  <a:cubicBezTo>
                    <a:pt x="19320" y="17780"/>
                    <a:pt x="15970" y="19757"/>
                    <a:pt x="12454" y="19757"/>
                  </a:cubicBezTo>
                  <a:cubicBezTo>
                    <a:pt x="12009" y="19757"/>
                    <a:pt x="11562" y="19725"/>
                    <a:pt x="11117" y="19661"/>
                  </a:cubicBezTo>
                  <a:cubicBezTo>
                    <a:pt x="7647" y="19159"/>
                    <a:pt x="5159" y="16557"/>
                    <a:pt x="3516" y="13635"/>
                  </a:cubicBezTo>
                  <a:cubicBezTo>
                    <a:pt x="2488" y="11803"/>
                    <a:pt x="1658" y="9753"/>
                    <a:pt x="1216" y="7698"/>
                  </a:cubicBezTo>
                  <a:lnTo>
                    <a:pt x="1216" y="7698"/>
                  </a:lnTo>
                  <a:cubicBezTo>
                    <a:pt x="3497" y="5458"/>
                    <a:pt x="5759" y="3218"/>
                    <a:pt x="8037" y="961"/>
                  </a:cubicBezTo>
                  <a:close/>
                  <a:moveTo>
                    <a:pt x="8230" y="1"/>
                  </a:moveTo>
                  <a:cubicBezTo>
                    <a:pt x="8188" y="1"/>
                    <a:pt x="8147" y="3"/>
                    <a:pt x="8104" y="8"/>
                  </a:cubicBezTo>
                  <a:cubicBezTo>
                    <a:pt x="7991" y="21"/>
                    <a:pt x="7886" y="59"/>
                    <a:pt x="7796" y="112"/>
                  </a:cubicBezTo>
                  <a:lnTo>
                    <a:pt x="7796" y="112"/>
                  </a:lnTo>
                  <a:cubicBezTo>
                    <a:pt x="7699" y="141"/>
                    <a:pt x="7614" y="183"/>
                    <a:pt x="7556" y="237"/>
                  </a:cubicBezTo>
                  <a:cubicBezTo>
                    <a:pt x="5205" y="2542"/>
                    <a:pt x="2877" y="4847"/>
                    <a:pt x="549" y="7153"/>
                  </a:cubicBezTo>
                  <a:cubicBezTo>
                    <a:pt x="320" y="7358"/>
                    <a:pt x="1" y="7586"/>
                    <a:pt x="1" y="7883"/>
                  </a:cubicBezTo>
                  <a:cubicBezTo>
                    <a:pt x="1" y="8226"/>
                    <a:pt x="206" y="8659"/>
                    <a:pt x="298" y="8979"/>
                  </a:cubicBezTo>
                  <a:cubicBezTo>
                    <a:pt x="800" y="10736"/>
                    <a:pt x="1485" y="12425"/>
                    <a:pt x="2375" y="14000"/>
                  </a:cubicBezTo>
                  <a:cubicBezTo>
                    <a:pt x="3493" y="16009"/>
                    <a:pt x="4977" y="17881"/>
                    <a:pt x="6963" y="19113"/>
                  </a:cubicBezTo>
                  <a:cubicBezTo>
                    <a:pt x="8524" y="20066"/>
                    <a:pt x="10353" y="20506"/>
                    <a:pt x="12178" y="20506"/>
                  </a:cubicBezTo>
                  <a:cubicBezTo>
                    <a:pt x="13021" y="20506"/>
                    <a:pt x="13863" y="20412"/>
                    <a:pt x="14678" y="20232"/>
                  </a:cubicBezTo>
                  <a:cubicBezTo>
                    <a:pt x="17280" y="19661"/>
                    <a:pt x="19676" y="18063"/>
                    <a:pt x="20977" y="15712"/>
                  </a:cubicBezTo>
                  <a:cubicBezTo>
                    <a:pt x="22278" y="13384"/>
                    <a:pt x="22575" y="10303"/>
                    <a:pt x="21411" y="7860"/>
                  </a:cubicBezTo>
                  <a:cubicBezTo>
                    <a:pt x="20042" y="4984"/>
                    <a:pt x="17074" y="3387"/>
                    <a:pt x="13970" y="3135"/>
                  </a:cubicBezTo>
                  <a:cubicBezTo>
                    <a:pt x="13874" y="3130"/>
                    <a:pt x="13776" y="3128"/>
                    <a:pt x="13677" y="3128"/>
                  </a:cubicBezTo>
                  <a:cubicBezTo>
                    <a:pt x="13359" y="3128"/>
                    <a:pt x="13029" y="3150"/>
                    <a:pt x="12705" y="3150"/>
                  </a:cubicBezTo>
                  <a:cubicBezTo>
                    <a:pt x="12315" y="3150"/>
                    <a:pt x="11935" y="3118"/>
                    <a:pt x="11596" y="2976"/>
                  </a:cubicBezTo>
                  <a:cubicBezTo>
                    <a:pt x="10980" y="2725"/>
                    <a:pt x="10501" y="2222"/>
                    <a:pt x="10113" y="1720"/>
                  </a:cubicBezTo>
                  <a:cubicBezTo>
                    <a:pt x="9633" y="1131"/>
                    <a:pt x="9111" y="1"/>
                    <a:pt x="823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18" name="Google Shape;7204;p49">
              <a:extLst>
                <a:ext uri="{FF2B5EF4-FFF2-40B4-BE49-F238E27FC236}">
                  <a16:creationId xmlns:a16="http://schemas.microsoft.com/office/drawing/2014/main" id="{42CA3043-70E9-CC98-8CA0-7662BB8F0062}"/>
                </a:ext>
              </a:extLst>
            </p:cNvPr>
            <p:cNvSpPr/>
            <p:nvPr/>
          </p:nvSpPr>
          <p:spPr>
            <a:xfrm>
              <a:off x="3301850" y="2133075"/>
              <a:ext cx="538700" cy="517525"/>
            </a:xfrm>
            <a:custGeom>
              <a:avLst/>
              <a:gdLst/>
              <a:ahLst/>
              <a:cxnLst/>
              <a:rect l="l" t="t" r="r" b="b"/>
              <a:pathLst>
                <a:path w="21548" h="20701" extrusionOk="0">
                  <a:moveTo>
                    <a:pt x="9724" y="0"/>
                  </a:moveTo>
                  <a:cubicBezTo>
                    <a:pt x="8925" y="137"/>
                    <a:pt x="9358" y="3652"/>
                    <a:pt x="7030" y="4520"/>
                  </a:cubicBezTo>
                  <a:cubicBezTo>
                    <a:pt x="1826" y="6437"/>
                    <a:pt x="0" y="11048"/>
                    <a:pt x="1324" y="14768"/>
                  </a:cubicBezTo>
                  <a:cubicBezTo>
                    <a:pt x="2733" y="18683"/>
                    <a:pt x="6020" y="20700"/>
                    <a:pt x="9547" y="20700"/>
                  </a:cubicBezTo>
                  <a:cubicBezTo>
                    <a:pt x="11448" y="20700"/>
                    <a:pt x="13419" y="20114"/>
                    <a:pt x="15202" y="18922"/>
                  </a:cubicBezTo>
                  <a:cubicBezTo>
                    <a:pt x="21547" y="14677"/>
                    <a:pt x="19447" y="3858"/>
                    <a:pt x="19447" y="3858"/>
                  </a:cubicBezTo>
                  <a:lnTo>
                    <a:pt x="9724" y="0"/>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19" name="Google Shape;7205;p49">
              <a:extLst>
                <a:ext uri="{FF2B5EF4-FFF2-40B4-BE49-F238E27FC236}">
                  <a16:creationId xmlns:a16="http://schemas.microsoft.com/office/drawing/2014/main" id="{2EE11F17-6965-D40F-B19E-C222B4CD668F}"/>
                </a:ext>
              </a:extLst>
            </p:cNvPr>
            <p:cNvSpPr/>
            <p:nvPr/>
          </p:nvSpPr>
          <p:spPr>
            <a:xfrm>
              <a:off x="3322375" y="2133075"/>
              <a:ext cx="518175" cy="517525"/>
            </a:xfrm>
            <a:custGeom>
              <a:avLst/>
              <a:gdLst/>
              <a:ahLst/>
              <a:cxnLst/>
              <a:rect l="l" t="t" r="r" b="b"/>
              <a:pathLst>
                <a:path w="20727" h="20701" extrusionOk="0">
                  <a:moveTo>
                    <a:pt x="8903" y="0"/>
                  </a:moveTo>
                  <a:cubicBezTo>
                    <a:pt x="8720" y="23"/>
                    <a:pt x="8606" y="206"/>
                    <a:pt x="8515" y="502"/>
                  </a:cubicBezTo>
                  <a:lnTo>
                    <a:pt x="15271" y="3196"/>
                  </a:lnTo>
                  <a:cubicBezTo>
                    <a:pt x="15271" y="3196"/>
                    <a:pt x="17006" y="12098"/>
                    <a:pt x="11801" y="15567"/>
                  </a:cubicBezTo>
                  <a:cubicBezTo>
                    <a:pt x="10335" y="16553"/>
                    <a:pt x="8711" y="17038"/>
                    <a:pt x="7144" y="17038"/>
                  </a:cubicBezTo>
                  <a:cubicBezTo>
                    <a:pt x="4247" y="17038"/>
                    <a:pt x="1544" y="15381"/>
                    <a:pt x="389" y="12166"/>
                  </a:cubicBezTo>
                  <a:cubicBezTo>
                    <a:pt x="298" y="11892"/>
                    <a:pt x="229" y="11596"/>
                    <a:pt x="161" y="11322"/>
                  </a:cubicBezTo>
                  <a:lnTo>
                    <a:pt x="161" y="11322"/>
                  </a:lnTo>
                  <a:cubicBezTo>
                    <a:pt x="1" y="12486"/>
                    <a:pt x="115" y="13650"/>
                    <a:pt x="503" y="14768"/>
                  </a:cubicBezTo>
                  <a:cubicBezTo>
                    <a:pt x="1912" y="18683"/>
                    <a:pt x="5199" y="20700"/>
                    <a:pt x="8726" y="20700"/>
                  </a:cubicBezTo>
                  <a:cubicBezTo>
                    <a:pt x="10627" y="20700"/>
                    <a:pt x="12598" y="20114"/>
                    <a:pt x="14381" y="18922"/>
                  </a:cubicBezTo>
                  <a:cubicBezTo>
                    <a:pt x="20726" y="14677"/>
                    <a:pt x="18626" y="3858"/>
                    <a:pt x="18626" y="3858"/>
                  </a:cubicBezTo>
                  <a:lnTo>
                    <a:pt x="8903" y="0"/>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0" name="Google Shape;7206;p49">
              <a:extLst>
                <a:ext uri="{FF2B5EF4-FFF2-40B4-BE49-F238E27FC236}">
                  <a16:creationId xmlns:a16="http://schemas.microsoft.com/office/drawing/2014/main" id="{DE5AA915-81ED-A611-3AD1-7AAB70243C56}"/>
                </a:ext>
              </a:extLst>
            </p:cNvPr>
            <p:cNvSpPr/>
            <p:nvPr/>
          </p:nvSpPr>
          <p:spPr>
            <a:xfrm>
              <a:off x="3299550" y="2123550"/>
              <a:ext cx="513025" cy="536200"/>
            </a:xfrm>
            <a:custGeom>
              <a:avLst/>
              <a:gdLst/>
              <a:ahLst/>
              <a:cxnLst/>
              <a:rect l="l" t="t" r="r" b="b"/>
              <a:pathLst>
                <a:path w="20521" h="21448" extrusionOk="0">
                  <a:moveTo>
                    <a:pt x="9990" y="932"/>
                  </a:moveTo>
                  <a:lnTo>
                    <a:pt x="9990" y="932"/>
                  </a:lnTo>
                  <a:cubicBezTo>
                    <a:pt x="12499" y="1940"/>
                    <a:pt x="15026" y="2931"/>
                    <a:pt x="17553" y="3942"/>
                  </a:cubicBezTo>
                  <a:cubicBezTo>
                    <a:pt x="17827" y="4056"/>
                    <a:pt x="18124" y="4170"/>
                    <a:pt x="18398" y="4284"/>
                  </a:cubicBezTo>
                  <a:cubicBezTo>
                    <a:pt x="18531" y="4329"/>
                    <a:pt x="18792" y="4502"/>
                    <a:pt x="18954" y="4512"/>
                  </a:cubicBezTo>
                  <a:lnTo>
                    <a:pt x="18954" y="4512"/>
                  </a:lnTo>
                  <a:cubicBezTo>
                    <a:pt x="18968" y="4604"/>
                    <a:pt x="18997" y="4702"/>
                    <a:pt x="19014" y="4787"/>
                  </a:cubicBezTo>
                  <a:cubicBezTo>
                    <a:pt x="19220" y="6156"/>
                    <a:pt x="19288" y="7548"/>
                    <a:pt x="19265" y="8941"/>
                  </a:cubicBezTo>
                  <a:cubicBezTo>
                    <a:pt x="19151" y="13460"/>
                    <a:pt x="17668" y="18162"/>
                    <a:pt x="13171" y="20034"/>
                  </a:cubicBezTo>
                  <a:cubicBezTo>
                    <a:pt x="12109" y="20472"/>
                    <a:pt x="10967" y="20700"/>
                    <a:pt x="9828" y="20700"/>
                  </a:cubicBezTo>
                  <a:cubicBezTo>
                    <a:pt x="8593" y="20700"/>
                    <a:pt x="7360" y="20432"/>
                    <a:pt x="6232" y="19874"/>
                  </a:cubicBezTo>
                  <a:cubicBezTo>
                    <a:pt x="3950" y="18756"/>
                    <a:pt x="2238" y="16496"/>
                    <a:pt x="1735" y="14008"/>
                  </a:cubicBezTo>
                  <a:cubicBezTo>
                    <a:pt x="982" y="10287"/>
                    <a:pt x="3379" y="6887"/>
                    <a:pt x="6711" y="5449"/>
                  </a:cubicBezTo>
                  <a:cubicBezTo>
                    <a:pt x="7351" y="5175"/>
                    <a:pt x="7967" y="4969"/>
                    <a:pt x="8469" y="4490"/>
                  </a:cubicBezTo>
                  <a:cubicBezTo>
                    <a:pt x="8880" y="4102"/>
                    <a:pt x="9154" y="3623"/>
                    <a:pt x="9359" y="3120"/>
                  </a:cubicBezTo>
                  <a:cubicBezTo>
                    <a:pt x="9565" y="2618"/>
                    <a:pt x="9679" y="2139"/>
                    <a:pt x="9816" y="1614"/>
                  </a:cubicBezTo>
                  <a:cubicBezTo>
                    <a:pt x="9861" y="1408"/>
                    <a:pt x="9907" y="1180"/>
                    <a:pt x="9975" y="975"/>
                  </a:cubicBezTo>
                  <a:cubicBezTo>
                    <a:pt x="9980" y="960"/>
                    <a:pt x="9985" y="946"/>
                    <a:pt x="9990" y="932"/>
                  </a:cubicBezTo>
                  <a:close/>
                  <a:moveTo>
                    <a:pt x="9970" y="1"/>
                  </a:moveTo>
                  <a:cubicBezTo>
                    <a:pt x="9921" y="1"/>
                    <a:pt x="9867" y="6"/>
                    <a:pt x="9809" y="18"/>
                  </a:cubicBezTo>
                  <a:lnTo>
                    <a:pt x="9809" y="18"/>
                  </a:lnTo>
                  <a:cubicBezTo>
                    <a:pt x="9675" y="36"/>
                    <a:pt x="9542" y="80"/>
                    <a:pt x="9428" y="153"/>
                  </a:cubicBezTo>
                  <a:cubicBezTo>
                    <a:pt x="9420" y="160"/>
                    <a:pt x="9411" y="167"/>
                    <a:pt x="9403" y="175"/>
                  </a:cubicBezTo>
                  <a:lnTo>
                    <a:pt x="9403" y="175"/>
                  </a:lnTo>
                  <a:cubicBezTo>
                    <a:pt x="8846" y="514"/>
                    <a:pt x="8743" y="1240"/>
                    <a:pt x="8606" y="1865"/>
                  </a:cubicBezTo>
                  <a:cubicBezTo>
                    <a:pt x="8332" y="2938"/>
                    <a:pt x="7990" y="4148"/>
                    <a:pt x="6894" y="4604"/>
                  </a:cubicBezTo>
                  <a:cubicBezTo>
                    <a:pt x="3858" y="5859"/>
                    <a:pt x="1188" y="8028"/>
                    <a:pt x="549" y="11383"/>
                  </a:cubicBezTo>
                  <a:cubicBezTo>
                    <a:pt x="1" y="14236"/>
                    <a:pt x="1233" y="17249"/>
                    <a:pt x="3356" y="19167"/>
                  </a:cubicBezTo>
                  <a:cubicBezTo>
                    <a:pt x="5060" y="20705"/>
                    <a:pt x="7295" y="21448"/>
                    <a:pt x="9559" y="21448"/>
                  </a:cubicBezTo>
                  <a:cubicBezTo>
                    <a:pt x="9781" y="21448"/>
                    <a:pt x="10004" y="21441"/>
                    <a:pt x="10227" y="21426"/>
                  </a:cubicBezTo>
                  <a:cubicBezTo>
                    <a:pt x="12806" y="21244"/>
                    <a:pt x="15454" y="20080"/>
                    <a:pt x="17234" y="18185"/>
                  </a:cubicBezTo>
                  <a:cubicBezTo>
                    <a:pt x="18877" y="16450"/>
                    <a:pt x="19767" y="14145"/>
                    <a:pt x="20178" y="11840"/>
                  </a:cubicBezTo>
                  <a:cubicBezTo>
                    <a:pt x="20498" y="9854"/>
                    <a:pt x="20521" y="7845"/>
                    <a:pt x="20361" y="5859"/>
                  </a:cubicBezTo>
                  <a:cubicBezTo>
                    <a:pt x="20315" y="5334"/>
                    <a:pt x="20247" y="4809"/>
                    <a:pt x="20156" y="4307"/>
                  </a:cubicBezTo>
                  <a:cubicBezTo>
                    <a:pt x="20110" y="4033"/>
                    <a:pt x="20041" y="3965"/>
                    <a:pt x="19790" y="3851"/>
                  </a:cubicBezTo>
                  <a:cubicBezTo>
                    <a:pt x="16686" y="2458"/>
                    <a:pt x="13445" y="1317"/>
                    <a:pt x="10272" y="62"/>
                  </a:cubicBezTo>
                  <a:cubicBezTo>
                    <a:pt x="10229" y="46"/>
                    <a:pt x="10184" y="34"/>
                    <a:pt x="10136" y="25"/>
                  </a:cubicBezTo>
                  <a:lnTo>
                    <a:pt x="10136" y="25"/>
                  </a:lnTo>
                  <a:cubicBezTo>
                    <a:pt x="10088" y="10"/>
                    <a:pt x="10033" y="1"/>
                    <a:pt x="997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1" name="Google Shape;7207;p49">
              <a:extLst>
                <a:ext uri="{FF2B5EF4-FFF2-40B4-BE49-F238E27FC236}">
                  <a16:creationId xmlns:a16="http://schemas.microsoft.com/office/drawing/2014/main" id="{C61EBA21-C906-ECE0-8BE3-3E90AC84E91B}"/>
                </a:ext>
              </a:extLst>
            </p:cNvPr>
            <p:cNvSpPr/>
            <p:nvPr/>
          </p:nvSpPr>
          <p:spPr>
            <a:xfrm>
              <a:off x="3768625" y="2133075"/>
              <a:ext cx="538700" cy="517525"/>
            </a:xfrm>
            <a:custGeom>
              <a:avLst/>
              <a:gdLst/>
              <a:ahLst/>
              <a:cxnLst/>
              <a:rect l="l" t="t" r="r" b="b"/>
              <a:pathLst>
                <a:path w="21548" h="20701" extrusionOk="0">
                  <a:moveTo>
                    <a:pt x="11801" y="0"/>
                  </a:moveTo>
                  <a:lnTo>
                    <a:pt x="2100" y="3858"/>
                  </a:lnTo>
                  <a:cubicBezTo>
                    <a:pt x="2100" y="3858"/>
                    <a:pt x="0" y="14677"/>
                    <a:pt x="6323" y="18922"/>
                  </a:cubicBezTo>
                  <a:cubicBezTo>
                    <a:pt x="8106" y="20114"/>
                    <a:pt x="10077" y="20700"/>
                    <a:pt x="11978" y="20700"/>
                  </a:cubicBezTo>
                  <a:cubicBezTo>
                    <a:pt x="15504" y="20700"/>
                    <a:pt x="18792" y="18683"/>
                    <a:pt x="20201" y="14768"/>
                  </a:cubicBezTo>
                  <a:cubicBezTo>
                    <a:pt x="21547" y="11048"/>
                    <a:pt x="19721" y="6437"/>
                    <a:pt x="14494" y="4520"/>
                  </a:cubicBezTo>
                  <a:cubicBezTo>
                    <a:pt x="12166" y="3652"/>
                    <a:pt x="12600" y="137"/>
                    <a:pt x="11801"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2" name="Google Shape;7208;p49">
              <a:extLst>
                <a:ext uri="{FF2B5EF4-FFF2-40B4-BE49-F238E27FC236}">
                  <a16:creationId xmlns:a16="http://schemas.microsoft.com/office/drawing/2014/main" id="{79AB18DD-0EF0-B488-B33D-A92CC14CADE5}"/>
                </a:ext>
              </a:extLst>
            </p:cNvPr>
            <p:cNvSpPr/>
            <p:nvPr/>
          </p:nvSpPr>
          <p:spPr>
            <a:xfrm>
              <a:off x="3768625" y="2133075"/>
              <a:ext cx="518150" cy="517525"/>
            </a:xfrm>
            <a:custGeom>
              <a:avLst/>
              <a:gdLst/>
              <a:ahLst/>
              <a:cxnLst/>
              <a:rect l="l" t="t" r="r" b="b"/>
              <a:pathLst>
                <a:path w="20726" h="20701" extrusionOk="0">
                  <a:moveTo>
                    <a:pt x="11801" y="0"/>
                  </a:moveTo>
                  <a:lnTo>
                    <a:pt x="2100" y="3858"/>
                  </a:lnTo>
                  <a:cubicBezTo>
                    <a:pt x="2100" y="3858"/>
                    <a:pt x="0" y="14677"/>
                    <a:pt x="6323" y="18922"/>
                  </a:cubicBezTo>
                  <a:cubicBezTo>
                    <a:pt x="8106" y="20114"/>
                    <a:pt x="10079" y="20700"/>
                    <a:pt x="11983" y="20700"/>
                  </a:cubicBezTo>
                  <a:cubicBezTo>
                    <a:pt x="15515" y="20700"/>
                    <a:pt x="18807" y="18683"/>
                    <a:pt x="20201" y="14768"/>
                  </a:cubicBezTo>
                  <a:cubicBezTo>
                    <a:pt x="20589" y="13650"/>
                    <a:pt x="20726" y="12486"/>
                    <a:pt x="20543" y="11322"/>
                  </a:cubicBezTo>
                  <a:lnTo>
                    <a:pt x="20543" y="11322"/>
                  </a:lnTo>
                  <a:cubicBezTo>
                    <a:pt x="20497" y="11596"/>
                    <a:pt x="20406" y="11892"/>
                    <a:pt x="20315" y="12166"/>
                  </a:cubicBezTo>
                  <a:cubicBezTo>
                    <a:pt x="19159" y="15381"/>
                    <a:pt x="16466" y="17038"/>
                    <a:pt x="13569" y="17038"/>
                  </a:cubicBezTo>
                  <a:cubicBezTo>
                    <a:pt x="12003" y="17038"/>
                    <a:pt x="10376" y="16553"/>
                    <a:pt x="8902" y="15567"/>
                  </a:cubicBezTo>
                  <a:cubicBezTo>
                    <a:pt x="3698" y="12098"/>
                    <a:pt x="5433" y="3196"/>
                    <a:pt x="5433" y="3196"/>
                  </a:cubicBezTo>
                  <a:lnTo>
                    <a:pt x="12189" y="502"/>
                  </a:lnTo>
                  <a:cubicBezTo>
                    <a:pt x="12098" y="206"/>
                    <a:pt x="11983" y="23"/>
                    <a:pt x="118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3" name="Google Shape;7209;p49">
              <a:extLst>
                <a:ext uri="{FF2B5EF4-FFF2-40B4-BE49-F238E27FC236}">
                  <a16:creationId xmlns:a16="http://schemas.microsoft.com/office/drawing/2014/main" id="{B42D5F6A-0417-3AFA-59AB-F69F3F1B37D2}"/>
                </a:ext>
              </a:extLst>
            </p:cNvPr>
            <p:cNvSpPr/>
            <p:nvPr/>
          </p:nvSpPr>
          <p:spPr>
            <a:xfrm>
              <a:off x="3796000" y="2123400"/>
              <a:ext cx="505600" cy="536200"/>
            </a:xfrm>
            <a:custGeom>
              <a:avLst/>
              <a:gdLst/>
              <a:ahLst/>
              <a:cxnLst/>
              <a:rect l="l" t="t" r="r" b="b"/>
              <a:pathLst>
                <a:path w="20224" h="21448" extrusionOk="0">
                  <a:moveTo>
                    <a:pt x="10470" y="854"/>
                  </a:moveTo>
                  <a:cubicBezTo>
                    <a:pt x="10623" y="1157"/>
                    <a:pt x="10737" y="1912"/>
                    <a:pt x="10774" y="2099"/>
                  </a:cubicBezTo>
                  <a:cubicBezTo>
                    <a:pt x="10957" y="2830"/>
                    <a:pt x="11185" y="3560"/>
                    <a:pt x="11619" y="4176"/>
                  </a:cubicBezTo>
                  <a:cubicBezTo>
                    <a:pt x="12190" y="4998"/>
                    <a:pt x="13034" y="5203"/>
                    <a:pt x="13901" y="5614"/>
                  </a:cubicBezTo>
                  <a:cubicBezTo>
                    <a:pt x="14883" y="6071"/>
                    <a:pt x="15819" y="6687"/>
                    <a:pt x="16595" y="7440"/>
                  </a:cubicBezTo>
                  <a:cubicBezTo>
                    <a:pt x="17919" y="8741"/>
                    <a:pt x="18786" y="10476"/>
                    <a:pt x="18923" y="12325"/>
                  </a:cubicBezTo>
                  <a:cubicBezTo>
                    <a:pt x="19060" y="14242"/>
                    <a:pt x="18330" y="16160"/>
                    <a:pt x="17188" y="17666"/>
                  </a:cubicBezTo>
                  <a:cubicBezTo>
                    <a:pt x="15655" y="19706"/>
                    <a:pt x="13352" y="20682"/>
                    <a:pt x="10981" y="20682"/>
                  </a:cubicBezTo>
                  <a:cubicBezTo>
                    <a:pt x="9611" y="20682"/>
                    <a:pt x="8219" y="20356"/>
                    <a:pt x="6940" y="19720"/>
                  </a:cubicBezTo>
                  <a:cubicBezTo>
                    <a:pt x="3562" y="18054"/>
                    <a:pt x="1964" y="14744"/>
                    <a:pt x="1462" y="11161"/>
                  </a:cubicBezTo>
                  <a:cubicBezTo>
                    <a:pt x="1152" y="8949"/>
                    <a:pt x="1164" y="6610"/>
                    <a:pt x="1559" y="4390"/>
                  </a:cubicBezTo>
                  <a:lnTo>
                    <a:pt x="1559" y="4390"/>
                  </a:lnTo>
                  <a:cubicBezTo>
                    <a:pt x="4529" y="3217"/>
                    <a:pt x="7499" y="2027"/>
                    <a:pt x="10470" y="854"/>
                  </a:cubicBezTo>
                  <a:close/>
                  <a:moveTo>
                    <a:pt x="10932" y="1"/>
                  </a:moveTo>
                  <a:cubicBezTo>
                    <a:pt x="10764" y="1"/>
                    <a:pt x="10579" y="53"/>
                    <a:pt x="10478" y="91"/>
                  </a:cubicBezTo>
                  <a:cubicBezTo>
                    <a:pt x="7442" y="1300"/>
                    <a:pt x="4406" y="2510"/>
                    <a:pt x="1393" y="3720"/>
                  </a:cubicBezTo>
                  <a:cubicBezTo>
                    <a:pt x="1051" y="3834"/>
                    <a:pt x="549" y="3948"/>
                    <a:pt x="412" y="4313"/>
                  </a:cubicBezTo>
                  <a:cubicBezTo>
                    <a:pt x="275" y="4633"/>
                    <a:pt x="275" y="5067"/>
                    <a:pt x="252" y="5409"/>
                  </a:cubicBezTo>
                  <a:cubicBezTo>
                    <a:pt x="24" y="7258"/>
                    <a:pt x="1" y="9129"/>
                    <a:pt x="206" y="10978"/>
                  </a:cubicBezTo>
                  <a:cubicBezTo>
                    <a:pt x="480" y="13375"/>
                    <a:pt x="1188" y="15817"/>
                    <a:pt x="2717" y="17735"/>
                  </a:cubicBezTo>
                  <a:cubicBezTo>
                    <a:pt x="4383" y="19834"/>
                    <a:pt x="7031" y="21113"/>
                    <a:pt x="9679" y="21387"/>
                  </a:cubicBezTo>
                  <a:cubicBezTo>
                    <a:pt x="10038" y="21427"/>
                    <a:pt x="10399" y="21447"/>
                    <a:pt x="10758" y="21447"/>
                  </a:cubicBezTo>
                  <a:cubicBezTo>
                    <a:pt x="13023" y="21447"/>
                    <a:pt x="15249" y="20650"/>
                    <a:pt x="16983" y="19173"/>
                  </a:cubicBezTo>
                  <a:cubicBezTo>
                    <a:pt x="18923" y="17506"/>
                    <a:pt x="20224" y="14904"/>
                    <a:pt x="20110" y="12325"/>
                  </a:cubicBezTo>
                  <a:cubicBezTo>
                    <a:pt x="19996" y="9175"/>
                    <a:pt x="17896" y="6573"/>
                    <a:pt x="15180" y="5181"/>
                  </a:cubicBezTo>
                  <a:cubicBezTo>
                    <a:pt x="14472" y="4793"/>
                    <a:pt x="13559" y="4633"/>
                    <a:pt x="12966" y="4017"/>
                  </a:cubicBezTo>
                  <a:cubicBezTo>
                    <a:pt x="12555" y="3560"/>
                    <a:pt x="12304" y="2989"/>
                    <a:pt x="12121" y="2419"/>
                  </a:cubicBezTo>
                  <a:cubicBezTo>
                    <a:pt x="11927" y="1772"/>
                    <a:pt x="11896" y="431"/>
                    <a:pt x="11199" y="74"/>
                  </a:cubicBezTo>
                  <a:lnTo>
                    <a:pt x="11199" y="74"/>
                  </a:lnTo>
                  <a:cubicBezTo>
                    <a:pt x="11132" y="20"/>
                    <a:pt x="11035" y="1"/>
                    <a:pt x="1093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 name="Google Shape;7210;p49">
              <a:extLst>
                <a:ext uri="{FF2B5EF4-FFF2-40B4-BE49-F238E27FC236}">
                  <a16:creationId xmlns:a16="http://schemas.microsoft.com/office/drawing/2014/main" id="{03A33CAC-EE7A-AE31-03D3-9FF6806F2327}"/>
                </a:ext>
              </a:extLst>
            </p:cNvPr>
            <p:cNvSpPr/>
            <p:nvPr/>
          </p:nvSpPr>
          <p:spPr>
            <a:xfrm>
              <a:off x="3015375" y="1076825"/>
              <a:ext cx="1568700" cy="1195500"/>
            </a:xfrm>
            <a:custGeom>
              <a:avLst/>
              <a:gdLst/>
              <a:ahLst/>
              <a:cxnLst/>
              <a:rect l="l" t="t" r="r" b="b"/>
              <a:pathLst>
                <a:path w="62748" h="47820" extrusionOk="0">
                  <a:moveTo>
                    <a:pt x="31363" y="1"/>
                  </a:moveTo>
                  <a:cubicBezTo>
                    <a:pt x="8674" y="1"/>
                    <a:pt x="1" y="25565"/>
                    <a:pt x="2694" y="35563"/>
                  </a:cubicBezTo>
                  <a:cubicBezTo>
                    <a:pt x="4908" y="43939"/>
                    <a:pt x="15522" y="47820"/>
                    <a:pt x="31363" y="47820"/>
                  </a:cubicBezTo>
                  <a:cubicBezTo>
                    <a:pt x="47226" y="47820"/>
                    <a:pt x="57840" y="43939"/>
                    <a:pt x="60077" y="35563"/>
                  </a:cubicBezTo>
                  <a:cubicBezTo>
                    <a:pt x="62748" y="25565"/>
                    <a:pt x="54074" y="1"/>
                    <a:pt x="31363"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25" name="Google Shape;7211;p49">
              <a:extLst>
                <a:ext uri="{FF2B5EF4-FFF2-40B4-BE49-F238E27FC236}">
                  <a16:creationId xmlns:a16="http://schemas.microsoft.com/office/drawing/2014/main" id="{4A21E6AD-49D8-8E33-4450-F4E8A41747C6}"/>
                </a:ext>
              </a:extLst>
            </p:cNvPr>
            <p:cNvSpPr/>
            <p:nvPr/>
          </p:nvSpPr>
          <p:spPr>
            <a:xfrm>
              <a:off x="3039925" y="1281125"/>
              <a:ext cx="1519625" cy="991200"/>
            </a:xfrm>
            <a:custGeom>
              <a:avLst/>
              <a:gdLst/>
              <a:ahLst/>
              <a:cxnLst/>
              <a:rect l="l" t="t" r="r" b="b"/>
              <a:pathLst>
                <a:path w="60785" h="39648" extrusionOk="0">
                  <a:moveTo>
                    <a:pt x="11071" y="0"/>
                  </a:moveTo>
                  <a:lnTo>
                    <a:pt x="11071" y="0"/>
                  </a:lnTo>
                  <a:cubicBezTo>
                    <a:pt x="2899" y="8354"/>
                    <a:pt x="0" y="21022"/>
                    <a:pt x="1712" y="27391"/>
                  </a:cubicBezTo>
                  <a:cubicBezTo>
                    <a:pt x="3926" y="35767"/>
                    <a:pt x="14540" y="39648"/>
                    <a:pt x="30381" y="39648"/>
                  </a:cubicBezTo>
                  <a:cubicBezTo>
                    <a:pt x="46244" y="39648"/>
                    <a:pt x="56858" y="35767"/>
                    <a:pt x="59095" y="27391"/>
                  </a:cubicBezTo>
                  <a:cubicBezTo>
                    <a:pt x="60784" y="21022"/>
                    <a:pt x="57885" y="8354"/>
                    <a:pt x="49714" y="0"/>
                  </a:cubicBezTo>
                  <a:lnTo>
                    <a:pt x="49714" y="0"/>
                  </a:lnTo>
                  <a:cubicBezTo>
                    <a:pt x="55854" y="7533"/>
                    <a:pt x="57977" y="17713"/>
                    <a:pt x="56539" y="23054"/>
                  </a:cubicBezTo>
                  <a:cubicBezTo>
                    <a:pt x="54507" y="30677"/>
                    <a:pt x="44829" y="34215"/>
                    <a:pt x="30381" y="34215"/>
                  </a:cubicBezTo>
                  <a:cubicBezTo>
                    <a:pt x="15955" y="34215"/>
                    <a:pt x="6277" y="30677"/>
                    <a:pt x="4246" y="23054"/>
                  </a:cubicBezTo>
                  <a:cubicBezTo>
                    <a:pt x="2808" y="17713"/>
                    <a:pt x="4931" y="7533"/>
                    <a:pt x="110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26" name="Google Shape;7212;p49">
              <a:extLst>
                <a:ext uri="{FF2B5EF4-FFF2-40B4-BE49-F238E27FC236}">
                  <a16:creationId xmlns:a16="http://schemas.microsoft.com/office/drawing/2014/main" id="{77670055-8566-CAF1-0AF1-0A90D1DDD8E4}"/>
                </a:ext>
              </a:extLst>
            </p:cNvPr>
            <p:cNvSpPr/>
            <p:nvPr/>
          </p:nvSpPr>
          <p:spPr>
            <a:xfrm>
              <a:off x="3047900" y="1066950"/>
              <a:ext cx="1509925" cy="1214650"/>
            </a:xfrm>
            <a:custGeom>
              <a:avLst/>
              <a:gdLst/>
              <a:ahLst/>
              <a:cxnLst/>
              <a:rect l="l" t="t" r="r" b="b"/>
              <a:pathLst>
                <a:path w="60397" h="48586" extrusionOk="0">
                  <a:moveTo>
                    <a:pt x="30010" y="758"/>
                  </a:moveTo>
                  <a:cubicBezTo>
                    <a:pt x="30863" y="758"/>
                    <a:pt x="31719" y="797"/>
                    <a:pt x="32573" y="875"/>
                  </a:cubicBezTo>
                  <a:cubicBezTo>
                    <a:pt x="38347" y="1423"/>
                    <a:pt x="43711" y="3934"/>
                    <a:pt x="47934" y="7905"/>
                  </a:cubicBezTo>
                  <a:cubicBezTo>
                    <a:pt x="51746" y="11489"/>
                    <a:pt x="54599" y="16031"/>
                    <a:pt x="56425" y="20916"/>
                  </a:cubicBezTo>
                  <a:cubicBezTo>
                    <a:pt x="57931" y="24933"/>
                    <a:pt x="58936" y="29361"/>
                    <a:pt x="58571" y="33675"/>
                  </a:cubicBezTo>
                  <a:cubicBezTo>
                    <a:pt x="58502" y="34474"/>
                    <a:pt x="58388" y="35250"/>
                    <a:pt x="58183" y="36025"/>
                  </a:cubicBezTo>
                  <a:lnTo>
                    <a:pt x="58183" y="36025"/>
                  </a:lnTo>
                  <a:cubicBezTo>
                    <a:pt x="58183" y="36026"/>
                    <a:pt x="58183" y="36026"/>
                    <a:pt x="58183" y="36026"/>
                  </a:cubicBezTo>
                  <a:cubicBezTo>
                    <a:pt x="58183" y="36026"/>
                    <a:pt x="58183" y="36026"/>
                    <a:pt x="58183" y="36026"/>
                  </a:cubicBezTo>
                  <a:lnTo>
                    <a:pt x="58183" y="36026"/>
                  </a:lnTo>
                  <a:cubicBezTo>
                    <a:pt x="58182" y="36029"/>
                    <a:pt x="58181" y="36031"/>
                    <a:pt x="58180" y="36034"/>
                  </a:cubicBezTo>
                  <a:lnTo>
                    <a:pt x="58180" y="36034"/>
                  </a:lnTo>
                  <a:cubicBezTo>
                    <a:pt x="56740" y="41301"/>
                    <a:pt x="51880" y="44267"/>
                    <a:pt x="46930" y="45772"/>
                  </a:cubicBezTo>
                  <a:cubicBezTo>
                    <a:pt x="43483" y="46845"/>
                    <a:pt x="39877" y="47370"/>
                    <a:pt x="36293" y="47621"/>
                  </a:cubicBezTo>
                  <a:cubicBezTo>
                    <a:pt x="34279" y="47775"/>
                    <a:pt x="32254" y="47850"/>
                    <a:pt x="30229" y="47850"/>
                  </a:cubicBezTo>
                  <a:cubicBezTo>
                    <a:pt x="28055" y="47850"/>
                    <a:pt x="25879" y="47764"/>
                    <a:pt x="23716" y="47598"/>
                  </a:cubicBezTo>
                  <a:cubicBezTo>
                    <a:pt x="20133" y="47302"/>
                    <a:pt x="16572" y="46754"/>
                    <a:pt x="13148" y="45658"/>
                  </a:cubicBezTo>
                  <a:cubicBezTo>
                    <a:pt x="10500" y="44814"/>
                    <a:pt x="7898" y="43627"/>
                    <a:pt x="5776" y="41778"/>
                  </a:cubicBezTo>
                  <a:cubicBezTo>
                    <a:pt x="3950" y="40203"/>
                    <a:pt x="2603" y="38149"/>
                    <a:pt x="1964" y="35821"/>
                  </a:cubicBezTo>
                  <a:cubicBezTo>
                    <a:pt x="1530" y="34109"/>
                    <a:pt x="1439" y="32328"/>
                    <a:pt x="1553" y="30571"/>
                  </a:cubicBezTo>
                  <a:cubicBezTo>
                    <a:pt x="1781" y="25937"/>
                    <a:pt x="3196" y="21304"/>
                    <a:pt x="5273" y="17172"/>
                  </a:cubicBezTo>
                  <a:cubicBezTo>
                    <a:pt x="7647" y="12402"/>
                    <a:pt x="11071" y="8111"/>
                    <a:pt x="15476" y="5098"/>
                  </a:cubicBezTo>
                  <a:cubicBezTo>
                    <a:pt x="19784" y="2181"/>
                    <a:pt x="24863" y="758"/>
                    <a:pt x="30010" y="758"/>
                  </a:cubicBezTo>
                  <a:close/>
                  <a:moveTo>
                    <a:pt x="30198" y="1"/>
                  </a:moveTo>
                  <a:cubicBezTo>
                    <a:pt x="26030" y="1"/>
                    <a:pt x="21853" y="904"/>
                    <a:pt x="18124" y="2724"/>
                  </a:cubicBezTo>
                  <a:cubicBezTo>
                    <a:pt x="13057" y="5189"/>
                    <a:pt x="8903" y="9229"/>
                    <a:pt x="5913" y="13977"/>
                  </a:cubicBezTo>
                  <a:cubicBezTo>
                    <a:pt x="3242" y="18245"/>
                    <a:pt x="1370" y="23130"/>
                    <a:pt x="617" y="28106"/>
                  </a:cubicBezTo>
                  <a:cubicBezTo>
                    <a:pt x="1" y="32260"/>
                    <a:pt x="161" y="36665"/>
                    <a:pt x="2740" y="40157"/>
                  </a:cubicBezTo>
                  <a:cubicBezTo>
                    <a:pt x="6323" y="45019"/>
                    <a:pt x="12851" y="46868"/>
                    <a:pt x="18535" y="47781"/>
                  </a:cubicBezTo>
                  <a:cubicBezTo>
                    <a:pt x="22302" y="48364"/>
                    <a:pt x="26127" y="48586"/>
                    <a:pt x="29939" y="48586"/>
                  </a:cubicBezTo>
                  <a:cubicBezTo>
                    <a:pt x="30307" y="48586"/>
                    <a:pt x="30675" y="48584"/>
                    <a:pt x="31043" y="48580"/>
                  </a:cubicBezTo>
                  <a:cubicBezTo>
                    <a:pt x="35060" y="48534"/>
                    <a:pt x="39101" y="48238"/>
                    <a:pt x="43072" y="47461"/>
                  </a:cubicBezTo>
                  <a:cubicBezTo>
                    <a:pt x="48596" y="46389"/>
                    <a:pt x="54827" y="44197"/>
                    <a:pt x="57954" y="39153"/>
                  </a:cubicBezTo>
                  <a:cubicBezTo>
                    <a:pt x="58593" y="38149"/>
                    <a:pt x="59050" y="37053"/>
                    <a:pt x="59369" y="35912"/>
                  </a:cubicBezTo>
                  <a:cubicBezTo>
                    <a:pt x="60397" y="31963"/>
                    <a:pt x="59689" y="27535"/>
                    <a:pt x="58616" y="23678"/>
                  </a:cubicBezTo>
                  <a:cubicBezTo>
                    <a:pt x="57178" y="18565"/>
                    <a:pt x="54667" y="13680"/>
                    <a:pt x="51198" y="9663"/>
                  </a:cubicBezTo>
                  <a:cubicBezTo>
                    <a:pt x="47409" y="5303"/>
                    <a:pt x="42410" y="2062"/>
                    <a:pt x="36750" y="761"/>
                  </a:cubicBezTo>
                  <a:cubicBezTo>
                    <a:pt x="34614" y="255"/>
                    <a:pt x="32407" y="1"/>
                    <a:pt x="3019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7" name="Google Shape;7213;p49">
              <a:extLst>
                <a:ext uri="{FF2B5EF4-FFF2-40B4-BE49-F238E27FC236}">
                  <a16:creationId xmlns:a16="http://schemas.microsoft.com/office/drawing/2014/main" id="{B5267DF1-ED1C-92AF-2423-C9EFCCFB5380}"/>
                </a:ext>
              </a:extLst>
            </p:cNvPr>
            <p:cNvSpPr/>
            <p:nvPr/>
          </p:nvSpPr>
          <p:spPr>
            <a:xfrm>
              <a:off x="3386875" y="1741050"/>
              <a:ext cx="166075" cy="170650"/>
            </a:xfrm>
            <a:custGeom>
              <a:avLst/>
              <a:gdLst/>
              <a:ahLst/>
              <a:cxnLst/>
              <a:rect l="l" t="t" r="r" b="b"/>
              <a:pathLst>
                <a:path w="6643" h="6826" extrusionOk="0">
                  <a:moveTo>
                    <a:pt x="3287" y="0"/>
                  </a:moveTo>
                  <a:cubicBezTo>
                    <a:pt x="1301" y="0"/>
                    <a:pt x="0" y="1621"/>
                    <a:pt x="0" y="3424"/>
                  </a:cubicBezTo>
                  <a:cubicBezTo>
                    <a:pt x="0" y="5205"/>
                    <a:pt x="1370" y="6825"/>
                    <a:pt x="3287" y="6825"/>
                  </a:cubicBezTo>
                  <a:cubicBezTo>
                    <a:pt x="5044" y="6825"/>
                    <a:pt x="6528" y="5615"/>
                    <a:pt x="6597" y="3607"/>
                  </a:cubicBezTo>
                  <a:cubicBezTo>
                    <a:pt x="6642" y="1553"/>
                    <a:pt x="5204" y="0"/>
                    <a:pt x="328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8" name="Google Shape;7214;p49">
              <a:extLst>
                <a:ext uri="{FF2B5EF4-FFF2-40B4-BE49-F238E27FC236}">
                  <a16:creationId xmlns:a16="http://schemas.microsoft.com/office/drawing/2014/main" id="{9475D41A-3A09-1F6C-C321-E2630033F10F}"/>
                </a:ext>
              </a:extLst>
            </p:cNvPr>
            <p:cNvSpPr/>
            <p:nvPr/>
          </p:nvSpPr>
          <p:spPr>
            <a:xfrm>
              <a:off x="4053925" y="1741050"/>
              <a:ext cx="166075" cy="170650"/>
            </a:xfrm>
            <a:custGeom>
              <a:avLst/>
              <a:gdLst/>
              <a:ahLst/>
              <a:cxnLst/>
              <a:rect l="l" t="t" r="r" b="b"/>
              <a:pathLst>
                <a:path w="6643" h="6826" extrusionOk="0">
                  <a:moveTo>
                    <a:pt x="3356" y="0"/>
                  </a:moveTo>
                  <a:cubicBezTo>
                    <a:pt x="1439" y="0"/>
                    <a:pt x="1" y="1553"/>
                    <a:pt x="69" y="3607"/>
                  </a:cubicBezTo>
                  <a:cubicBezTo>
                    <a:pt x="115" y="5615"/>
                    <a:pt x="1599" y="6825"/>
                    <a:pt x="3356" y="6825"/>
                  </a:cubicBezTo>
                  <a:cubicBezTo>
                    <a:pt x="5273" y="6825"/>
                    <a:pt x="6643" y="5205"/>
                    <a:pt x="6643" y="3424"/>
                  </a:cubicBezTo>
                  <a:cubicBezTo>
                    <a:pt x="6643" y="1621"/>
                    <a:pt x="5342" y="0"/>
                    <a:pt x="335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9" name="Google Shape;7215;p49">
              <a:extLst>
                <a:ext uri="{FF2B5EF4-FFF2-40B4-BE49-F238E27FC236}">
                  <a16:creationId xmlns:a16="http://schemas.microsoft.com/office/drawing/2014/main" id="{864770FD-A429-EBD9-B1C1-84C7C2375FAD}"/>
                </a:ext>
              </a:extLst>
            </p:cNvPr>
            <p:cNvSpPr/>
            <p:nvPr/>
          </p:nvSpPr>
          <p:spPr>
            <a:xfrm>
              <a:off x="3309250" y="1962625"/>
              <a:ext cx="195200" cy="68900"/>
            </a:xfrm>
            <a:custGeom>
              <a:avLst/>
              <a:gdLst/>
              <a:ahLst/>
              <a:cxnLst/>
              <a:rect l="l" t="t" r="r" b="b"/>
              <a:pathLst>
                <a:path w="7808" h="2756" extrusionOk="0">
                  <a:moveTo>
                    <a:pt x="4086" y="1"/>
                  </a:moveTo>
                  <a:cubicBezTo>
                    <a:pt x="3922" y="1"/>
                    <a:pt x="3755" y="6"/>
                    <a:pt x="3584" y="16"/>
                  </a:cubicBezTo>
                  <a:cubicBezTo>
                    <a:pt x="1530" y="131"/>
                    <a:pt x="1" y="747"/>
                    <a:pt x="92" y="1614"/>
                  </a:cubicBezTo>
                  <a:cubicBezTo>
                    <a:pt x="161" y="2482"/>
                    <a:pt x="2443" y="2755"/>
                    <a:pt x="3927" y="2755"/>
                  </a:cubicBezTo>
                  <a:cubicBezTo>
                    <a:pt x="5388" y="2755"/>
                    <a:pt x="7807" y="2276"/>
                    <a:pt x="7602" y="1477"/>
                  </a:cubicBezTo>
                  <a:cubicBezTo>
                    <a:pt x="7412" y="720"/>
                    <a:pt x="6019" y="1"/>
                    <a:pt x="4086"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 name="Google Shape;7216;p49">
              <a:extLst>
                <a:ext uri="{FF2B5EF4-FFF2-40B4-BE49-F238E27FC236}">
                  <a16:creationId xmlns:a16="http://schemas.microsoft.com/office/drawing/2014/main" id="{34D039B8-296C-33EC-0CCB-FB0A2BFBD58D}"/>
                </a:ext>
              </a:extLst>
            </p:cNvPr>
            <p:cNvSpPr/>
            <p:nvPr/>
          </p:nvSpPr>
          <p:spPr>
            <a:xfrm>
              <a:off x="4105300" y="1962625"/>
              <a:ext cx="195175" cy="68900"/>
            </a:xfrm>
            <a:custGeom>
              <a:avLst/>
              <a:gdLst/>
              <a:ahLst/>
              <a:cxnLst/>
              <a:rect l="l" t="t" r="r" b="b"/>
              <a:pathLst>
                <a:path w="7807" h="2756" extrusionOk="0">
                  <a:moveTo>
                    <a:pt x="4089" y="1"/>
                  </a:moveTo>
                  <a:cubicBezTo>
                    <a:pt x="3925" y="1"/>
                    <a:pt x="3756" y="6"/>
                    <a:pt x="3584" y="16"/>
                  </a:cubicBezTo>
                  <a:cubicBezTo>
                    <a:pt x="1529" y="131"/>
                    <a:pt x="0" y="747"/>
                    <a:pt x="91" y="1614"/>
                  </a:cubicBezTo>
                  <a:cubicBezTo>
                    <a:pt x="183" y="2482"/>
                    <a:pt x="2442" y="2755"/>
                    <a:pt x="3926" y="2755"/>
                  </a:cubicBezTo>
                  <a:cubicBezTo>
                    <a:pt x="5387" y="2755"/>
                    <a:pt x="7806" y="2276"/>
                    <a:pt x="7601" y="1477"/>
                  </a:cubicBezTo>
                  <a:cubicBezTo>
                    <a:pt x="7412" y="720"/>
                    <a:pt x="6038" y="1"/>
                    <a:pt x="4089"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 name="Google Shape;7217;p49">
              <a:extLst>
                <a:ext uri="{FF2B5EF4-FFF2-40B4-BE49-F238E27FC236}">
                  <a16:creationId xmlns:a16="http://schemas.microsoft.com/office/drawing/2014/main" id="{3EB49148-7FF5-F2EF-8A9F-D66936F9CFF6}"/>
                </a:ext>
              </a:extLst>
            </p:cNvPr>
            <p:cNvSpPr/>
            <p:nvPr/>
          </p:nvSpPr>
          <p:spPr>
            <a:xfrm>
              <a:off x="3592300" y="1122200"/>
              <a:ext cx="307575" cy="96800"/>
            </a:xfrm>
            <a:custGeom>
              <a:avLst/>
              <a:gdLst/>
              <a:ahLst/>
              <a:cxnLst/>
              <a:rect l="l" t="t" r="r" b="b"/>
              <a:pathLst>
                <a:path w="12303" h="3872" extrusionOk="0">
                  <a:moveTo>
                    <a:pt x="6110" y="0"/>
                  </a:moveTo>
                  <a:cubicBezTo>
                    <a:pt x="3048" y="0"/>
                    <a:pt x="0" y="622"/>
                    <a:pt x="0" y="1883"/>
                  </a:cubicBezTo>
                  <a:cubicBezTo>
                    <a:pt x="0" y="3250"/>
                    <a:pt x="2868" y="3872"/>
                    <a:pt x="5835" y="3872"/>
                  </a:cubicBezTo>
                  <a:cubicBezTo>
                    <a:pt x="9012" y="3872"/>
                    <a:pt x="12303" y="3158"/>
                    <a:pt x="12303" y="1883"/>
                  </a:cubicBezTo>
                  <a:cubicBezTo>
                    <a:pt x="12303" y="634"/>
                    <a:pt x="9199" y="0"/>
                    <a:pt x="6110"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2" name="Google Shape;7218;p49">
              <a:extLst>
                <a:ext uri="{FF2B5EF4-FFF2-40B4-BE49-F238E27FC236}">
                  <a16:creationId xmlns:a16="http://schemas.microsoft.com/office/drawing/2014/main" id="{F72F4689-EBBB-A272-032A-52AC43203EEB}"/>
                </a:ext>
              </a:extLst>
            </p:cNvPr>
            <p:cNvSpPr/>
            <p:nvPr/>
          </p:nvSpPr>
          <p:spPr>
            <a:xfrm>
              <a:off x="3413425" y="1208400"/>
              <a:ext cx="205075" cy="105500"/>
            </a:xfrm>
            <a:custGeom>
              <a:avLst/>
              <a:gdLst/>
              <a:ahLst/>
              <a:cxnLst/>
              <a:rect l="l" t="t" r="r" b="b"/>
              <a:pathLst>
                <a:path w="8203" h="4220" extrusionOk="0">
                  <a:moveTo>
                    <a:pt x="5435" y="0"/>
                  </a:moveTo>
                  <a:cubicBezTo>
                    <a:pt x="3105" y="0"/>
                    <a:pt x="0" y="1287"/>
                    <a:pt x="376" y="2909"/>
                  </a:cubicBezTo>
                  <a:cubicBezTo>
                    <a:pt x="592" y="3841"/>
                    <a:pt x="1575" y="4220"/>
                    <a:pt x="2761" y="4220"/>
                  </a:cubicBezTo>
                  <a:cubicBezTo>
                    <a:pt x="5090" y="4220"/>
                    <a:pt x="8203" y="2762"/>
                    <a:pt x="7840" y="1175"/>
                  </a:cubicBezTo>
                  <a:cubicBezTo>
                    <a:pt x="7645" y="347"/>
                    <a:pt x="6644" y="0"/>
                    <a:pt x="5435" y="0"/>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3" name="Google Shape;7219;p49">
              <a:extLst>
                <a:ext uri="{FF2B5EF4-FFF2-40B4-BE49-F238E27FC236}">
                  <a16:creationId xmlns:a16="http://schemas.microsoft.com/office/drawing/2014/main" id="{5E5E3966-004E-5E56-D6AA-6D9EBCEC9724}"/>
                </a:ext>
              </a:extLst>
            </p:cNvPr>
            <p:cNvSpPr/>
            <p:nvPr/>
          </p:nvSpPr>
          <p:spPr>
            <a:xfrm>
              <a:off x="3635525" y="1240725"/>
              <a:ext cx="115475" cy="69000"/>
            </a:xfrm>
            <a:custGeom>
              <a:avLst/>
              <a:gdLst/>
              <a:ahLst/>
              <a:cxnLst/>
              <a:rect l="l" t="t" r="r" b="b"/>
              <a:pathLst>
                <a:path w="4619" h="2760" extrusionOk="0">
                  <a:moveTo>
                    <a:pt x="1971" y="1"/>
                  </a:moveTo>
                  <a:cubicBezTo>
                    <a:pt x="1119" y="1"/>
                    <a:pt x="341" y="314"/>
                    <a:pt x="211" y="1000"/>
                  </a:cubicBezTo>
                  <a:cubicBezTo>
                    <a:pt x="0" y="2040"/>
                    <a:pt x="1512" y="2760"/>
                    <a:pt x="2779" y="2760"/>
                  </a:cubicBezTo>
                  <a:cubicBezTo>
                    <a:pt x="3570" y="2760"/>
                    <a:pt x="4266" y="2479"/>
                    <a:pt x="4388" y="1822"/>
                  </a:cubicBezTo>
                  <a:cubicBezTo>
                    <a:pt x="4619" y="670"/>
                    <a:pt x="3216" y="1"/>
                    <a:pt x="1971"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4" name="Google Shape;7220;p49">
              <a:extLst>
                <a:ext uri="{FF2B5EF4-FFF2-40B4-BE49-F238E27FC236}">
                  <a16:creationId xmlns:a16="http://schemas.microsoft.com/office/drawing/2014/main" id="{78DD4B25-135B-57A0-7A03-09660C81FF13}"/>
                </a:ext>
              </a:extLst>
            </p:cNvPr>
            <p:cNvSpPr/>
            <p:nvPr/>
          </p:nvSpPr>
          <p:spPr>
            <a:xfrm>
              <a:off x="3643650" y="1768975"/>
              <a:ext cx="315000" cy="136150"/>
            </a:xfrm>
            <a:custGeom>
              <a:avLst/>
              <a:gdLst/>
              <a:ahLst/>
              <a:cxnLst/>
              <a:rect l="l" t="t" r="r" b="b"/>
              <a:pathLst>
                <a:path w="12600" h="5446" extrusionOk="0">
                  <a:moveTo>
                    <a:pt x="2495" y="1"/>
                  </a:moveTo>
                  <a:cubicBezTo>
                    <a:pt x="1738" y="1"/>
                    <a:pt x="1102" y="210"/>
                    <a:pt x="776" y="869"/>
                  </a:cubicBezTo>
                  <a:cubicBezTo>
                    <a:pt x="0" y="2467"/>
                    <a:pt x="2100" y="5252"/>
                    <a:pt x="6186" y="5434"/>
                  </a:cubicBezTo>
                  <a:cubicBezTo>
                    <a:pt x="6341" y="5442"/>
                    <a:pt x="6493" y="5446"/>
                    <a:pt x="6642" y="5446"/>
                  </a:cubicBezTo>
                  <a:cubicBezTo>
                    <a:pt x="10445" y="5446"/>
                    <a:pt x="12600" y="2997"/>
                    <a:pt x="12007" y="1394"/>
                  </a:cubicBezTo>
                  <a:cubicBezTo>
                    <a:pt x="11698" y="571"/>
                    <a:pt x="10875" y="351"/>
                    <a:pt x="9909" y="351"/>
                  </a:cubicBezTo>
                  <a:cubicBezTo>
                    <a:pt x="8796" y="351"/>
                    <a:pt x="7493" y="644"/>
                    <a:pt x="6570" y="644"/>
                  </a:cubicBezTo>
                  <a:cubicBezTo>
                    <a:pt x="6517" y="644"/>
                    <a:pt x="6465" y="643"/>
                    <a:pt x="6414" y="641"/>
                  </a:cubicBezTo>
                  <a:cubicBezTo>
                    <a:pt x="5358" y="584"/>
                    <a:pt x="3759" y="1"/>
                    <a:pt x="2495"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5" name="Google Shape;7221;p49">
              <a:extLst>
                <a:ext uri="{FF2B5EF4-FFF2-40B4-BE49-F238E27FC236}">
                  <a16:creationId xmlns:a16="http://schemas.microsoft.com/office/drawing/2014/main" id="{49C55317-2853-3D17-42B2-13B4F37E469F}"/>
                </a:ext>
              </a:extLst>
            </p:cNvPr>
            <p:cNvSpPr/>
            <p:nvPr/>
          </p:nvSpPr>
          <p:spPr>
            <a:xfrm>
              <a:off x="3706425" y="1848725"/>
              <a:ext cx="186050" cy="56350"/>
            </a:xfrm>
            <a:custGeom>
              <a:avLst/>
              <a:gdLst/>
              <a:ahLst/>
              <a:cxnLst/>
              <a:rect l="l" t="t" r="r" b="b"/>
              <a:pathLst>
                <a:path w="7442" h="2254" extrusionOk="0">
                  <a:moveTo>
                    <a:pt x="3488" y="1"/>
                  </a:moveTo>
                  <a:cubicBezTo>
                    <a:pt x="2028" y="1"/>
                    <a:pt x="834" y="465"/>
                    <a:pt x="0" y="1149"/>
                  </a:cubicBezTo>
                  <a:cubicBezTo>
                    <a:pt x="913" y="1742"/>
                    <a:pt x="2146" y="2176"/>
                    <a:pt x="3675" y="2244"/>
                  </a:cubicBezTo>
                  <a:cubicBezTo>
                    <a:pt x="3819" y="2251"/>
                    <a:pt x="3962" y="2254"/>
                    <a:pt x="4102" y="2254"/>
                  </a:cubicBezTo>
                  <a:cubicBezTo>
                    <a:pt x="5424" y="2254"/>
                    <a:pt x="6554" y="1968"/>
                    <a:pt x="7441" y="1514"/>
                  </a:cubicBezTo>
                  <a:cubicBezTo>
                    <a:pt x="6620" y="715"/>
                    <a:pt x="5387" y="99"/>
                    <a:pt x="3789" y="7"/>
                  </a:cubicBezTo>
                  <a:cubicBezTo>
                    <a:pt x="3688" y="3"/>
                    <a:pt x="3587" y="1"/>
                    <a:pt x="3488"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6" name="Google Shape;7222;p49">
              <a:extLst>
                <a:ext uri="{FF2B5EF4-FFF2-40B4-BE49-F238E27FC236}">
                  <a16:creationId xmlns:a16="http://schemas.microsoft.com/office/drawing/2014/main" id="{62FBB2F4-3F56-E45A-C50D-4F66BED6B67C}"/>
                </a:ext>
              </a:extLst>
            </p:cNvPr>
            <p:cNvSpPr/>
            <p:nvPr/>
          </p:nvSpPr>
          <p:spPr>
            <a:xfrm>
              <a:off x="2899850" y="1792975"/>
              <a:ext cx="564075" cy="574950"/>
            </a:xfrm>
            <a:custGeom>
              <a:avLst/>
              <a:gdLst/>
              <a:ahLst/>
              <a:cxnLst/>
              <a:rect l="l" t="t" r="r" b="b"/>
              <a:pathLst>
                <a:path w="22563" h="22998" extrusionOk="0">
                  <a:moveTo>
                    <a:pt x="9167" y="0"/>
                  </a:moveTo>
                  <a:cubicBezTo>
                    <a:pt x="4354" y="0"/>
                    <a:pt x="587" y="3891"/>
                    <a:pt x="376" y="9016"/>
                  </a:cubicBezTo>
                  <a:cubicBezTo>
                    <a:pt x="1" y="18401"/>
                    <a:pt x="9254" y="22998"/>
                    <a:pt x="15153" y="22998"/>
                  </a:cubicBezTo>
                  <a:cubicBezTo>
                    <a:pt x="16069" y="22998"/>
                    <a:pt x="16904" y="22887"/>
                    <a:pt x="17609" y="22666"/>
                  </a:cubicBezTo>
                  <a:cubicBezTo>
                    <a:pt x="17609" y="22666"/>
                    <a:pt x="18317" y="21091"/>
                    <a:pt x="19550" y="19858"/>
                  </a:cubicBezTo>
                  <a:cubicBezTo>
                    <a:pt x="20851" y="18557"/>
                    <a:pt x="22562" y="17918"/>
                    <a:pt x="22562" y="17918"/>
                  </a:cubicBezTo>
                  <a:cubicBezTo>
                    <a:pt x="21992" y="17827"/>
                    <a:pt x="16354" y="14837"/>
                    <a:pt x="16788" y="11208"/>
                  </a:cubicBezTo>
                  <a:cubicBezTo>
                    <a:pt x="17450" y="5684"/>
                    <a:pt x="15829" y="1644"/>
                    <a:pt x="12063" y="457"/>
                  </a:cubicBezTo>
                  <a:cubicBezTo>
                    <a:pt x="11071" y="146"/>
                    <a:pt x="10099" y="0"/>
                    <a:pt x="9167"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7" name="Google Shape;7223;p49">
              <a:extLst>
                <a:ext uri="{FF2B5EF4-FFF2-40B4-BE49-F238E27FC236}">
                  <a16:creationId xmlns:a16="http://schemas.microsoft.com/office/drawing/2014/main" id="{98E5159C-F8A4-3647-8C41-999100B000A1}"/>
                </a:ext>
              </a:extLst>
            </p:cNvPr>
            <p:cNvSpPr/>
            <p:nvPr/>
          </p:nvSpPr>
          <p:spPr>
            <a:xfrm>
              <a:off x="2899850" y="1792975"/>
              <a:ext cx="564075" cy="574950"/>
            </a:xfrm>
            <a:custGeom>
              <a:avLst/>
              <a:gdLst/>
              <a:ahLst/>
              <a:cxnLst/>
              <a:rect l="l" t="t" r="r" b="b"/>
              <a:pathLst>
                <a:path w="22563" h="22998" extrusionOk="0">
                  <a:moveTo>
                    <a:pt x="9183" y="0"/>
                  </a:moveTo>
                  <a:cubicBezTo>
                    <a:pt x="4371" y="0"/>
                    <a:pt x="573" y="3902"/>
                    <a:pt x="376" y="9039"/>
                  </a:cubicBezTo>
                  <a:cubicBezTo>
                    <a:pt x="1" y="18404"/>
                    <a:pt x="9253" y="22998"/>
                    <a:pt x="15152" y="22998"/>
                  </a:cubicBezTo>
                  <a:cubicBezTo>
                    <a:pt x="16068" y="22998"/>
                    <a:pt x="16904" y="22887"/>
                    <a:pt x="17609" y="22666"/>
                  </a:cubicBezTo>
                  <a:lnTo>
                    <a:pt x="22562" y="17918"/>
                  </a:lnTo>
                  <a:cubicBezTo>
                    <a:pt x="22471" y="17918"/>
                    <a:pt x="22197" y="17804"/>
                    <a:pt x="21832" y="17599"/>
                  </a:cubicBezTo>
                  <a:lnTo>
                    <a:pt x="16628" y="20635"/>
                  </a:lnTo>
                  <a:cubicBezTo>
                    <a:pt x="16628" y="20635"/>
                    <a:pt x="3709" y="19767"/>
                    <a:pt x="4599" y="8994"/>
                  </a:cubicBezTo>
                  <a:cubicBezTo>
                    <a:pt x="4943" y="4783"/>
                    <a:pt x="7936" y="1567"/>
                    <a:pt x="11854" y="1567"/>
                  </a:cubicBezTo>
                  <a:cubicBezTo>
                    <a:pt x="12609" y="1567"/>
                    <a:pt x="13398" y="1686"/>
                    <a:pt x="14208" y="1941"/>
                  </a:cubicBezTo>
                  <a:cubicBezTo>
                    <a:pt x="14414" y="2009"/>
                    <a:pt x="14596" y="2078"/>
                    <a:pt x="14779" y="2169"/>
                  </a:cubicBezTo>
                  <a:cubicBezTo>
                    <a:pt x="14870" y="2192"/>
                    <a:pt x="14939" y="2237"/>
                    <a:pt x="15030" y="2260"/>
                  </a:cubicBezTo>
                  <a:cubicBezTo>
                    <a:pt x="14414" y="1667"/>
                    <a:pt x="13729" y="1165"/>
                    <a:pt x="12976" y="822"/>
                  </a:cubicBezTo>
                  <a:cubicBezTo>
                    <a:pt x="12907" y="799"/>
                    <a:pt x="12839" y="754"/>
                    <a:pt x="12793" y="731"/>
                  </a:cubicBezTo>
                  <a:cubicBezTo>
                    <a:pt x="12679" y="685"/>
                    <a:pt x="12588" y="640"/>
                    <a:pt x="12474" y="594"/>
                  </a:cubicBezTo>
                  <a:cubicBezTo>
                    <a:pt x="12337" y="548"/>
                    <a:pt x="12200" y="503"/>
                    <a:pt x="12063" y="457"/>
                  </a:cubicBezTo>
                  <a:cubicBezTo>
                    <a:pt x="11424" y="252"/>
                    <a:pt x="10785" y="115"/>
                    <a:pt x="10145" y="69"/>
                  </a:cubicBezTo>
                  <a:cubicBezTo>
                    <a:pt x="10031" y="46"/>
                    <a:pt x="9940" y="46"/>
                    <a:pt x="9826" y="23"/>
                  </a:cubicBezTo>
                  <a:cubicBezTo>
                    <a:pt x="9610" y="8"/>
                    <a:pt x="9395" y="0"/>
                    <a:pt x="9183"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8" name="Google Shape;7224;p49">
              <a:extLst>
                <a:ext uri="{FF2B5EF4-FFF2-40B4-BE49-F238E27FC236}">
                  <a16:creationId xmlns:a16="http://schemas.microsoft.com/office/drawing/2014/main" id="{2B598335-8615-8490-7BB5-7D3804BF40C9}"/>
                </a:ext>
              </a:extLst>
            </p:cNvPr>
            <p:cNvSpPr/>
            <p:nvPr/>
          </p:nvSpPr>
          <p:spPr>
            <a:xfrm>
              <a:off x="2864725" y="1783575"/>
              <a:ext cx="614175" cy="593950"/>
            </a:xfrm>
            <a:custGeom>
              <a:avLst/>
              <a:gdLst/>
              <a:ahLst/>
              <a:cxnLst/>
              <a:rect l="l" t="t" r="r" b="b"/>
              <a:pathLst>
                <a:path w="24567" h="23758" extrusionOk="0">
                  <a:moveTo>
                    <a:pt x="10500" y="745"/>
                  </a:moveTo>
                  <a:cubicBezTo>
                    <a:pt x="12336" y="745"/>
                    <a:pt x="14227" y="1346"/>
                    <a:pt x="15499" y="2636"/>
                  </a:cubicBezTo>
                  <a:cubicBezTo>
                    <a:pt x="17166" y="4302"/>
                    <a:pt x="17713" y="6790"/>
                    <a:pt x="17736" y="9073"/>
                  </a:cubicBezTo>
                  <a:cubicBezTo>
                    <a:pt x="17759" y="10397"/>
                    <a:pt x="17348" y="11835"/>
                    <a:pt x="17736" y="13159"/>
                  </a:cubicBezTo>
                  <a:cubicBezTo>
                    <a:pt x="18033" y="14209"/>
                    <a:pt x="18740" y="15122"/>
                    <a:pt x="19494" y="15898"/>
                  </a:cubicBezTo>
                  <a:cubicBezTo>
                    <a:pt x="20247" y="16628"/>
                    <a:pt x="21091" y="17290"/>
                    <a:pt x="21982" y="17838"/>
                  </a:cubicBezTo>
                  <a:cubicBezTo>
                    <a:pt x="22259" y="18009"/>
                    <a:pt x="22574" y="18211"/>
                    <a:pt x="22900" y="18373"/>
                  </a:cubicBezTo>
                  <a:lnTo>
                    <a:pt x="22900" y="18373"/>
                  </a:lnTo>
                  <a:cubicBezTo>
                    <a:pt x="21008" y="19308"/>
                    <a:pt x="19457" y="20918"/>
                    <a:pt x="18557" y="22822"/>
                  </a:cubicBezTo>
                  <a:lnTo>
                    <a:pt x="18557" y="22822"/>
                  </a:lnTo>
                  <a:cubicBezTo>
                    <a:pt x="17907" y="22981"/>
                    <a:pt x="17232" y="23053"/>
                    <a:pt x="16547" y="23053"/>
                  </a:cubicBezTo>
                  <a:cubicBezTo>
                    <a:pt x="14115" y="23053"/>
                    <a:pt x="11560" y="22150"/>
                    <a:pt x="9542" y="21056"/>
                  </a:cubicBezTo>
                  <a:cubicBezTo>
                    <a:pt x="6004" y="19162"/>
                    <a:pt x="3219" y="15966"/>
                    <a:pt x="2534" y="11949"/>
                  </a:cubicBezTo>
                  <a:cubicBezTo>
                    <a:pt x="1736" y="7293"/>
                    <a:pt x="3950" y="1792"/>
                    <a:pt x="9017" y="879"/>
                  </a:cubicBezTo>
                  <a:cubicBezTo>
                    <a:pt x="9498" y="790"/>
                    <a:pt x="9997" y="745"/>
                    <a:pt x="10500" y="745"/>
                  </a:cubicBezTo>
                  <a:close/>
                  <a:moveTo>
                    <a:pt x="10783" y="0"/>
                  </a:moveTo>
                  <a:cubicBezTo>
                    <a:pt x="9280" y="0"/>
                    <a:pt x="7777" y="339"/>
                    <a:pt x="6460" y="1016"/>
                  </a:cubicBezTo>
                  <a:cubicBezTo>
                    <a:pt x="1393" y="3595"/>
                    <a:pt x="1" y="9963"/>
                    <a:pt x="2146" y="14939"/>
                  </a:cubicBezTo>
                  <a:cubicBezTo>
                    <a:pt x="3950" y="19116"/>
                    <a:pt x="7990" y="21946"/>
                    <a:pt x="12281" y="23156"/>
                  </a:cubicBezTo>
                  <a:cubicBezTo>
                    <a:pt x="13571" y="23523"/>
                    <a:pt x="14946" y="23757"/>
                    <a:pt x="16309" y="23757"/>
                  </a:cubicBezTo>
                  <a:cubicBezTo>
                    <a:pt x="17068" y="23757"/>
                    <a:pt x="17823" y="23685"/>
                    <a:pt x="18558" y="23521"/>
                  </a:cubicBezTo>
                  <a:cubicBezTo>
                    <a:pt x="18969" y="23453"/>
                    <a:pt x="19357" y="23362"/>
                    <a:pt x="19608" y="23019"/>
                  </a:cubicBezTo>
                  <a:cubicBezTo>
                    <a:pt x="19973" y="22449"/>
                    <a:pt x="20247" y="21832"/>
                    <a:pt x="20658" y="21262"/>
                  </a:cubicBezTo>
                  <a:cubicBezTo>
                    <a:pt x="21548" y="20075"/>
                    <a:pt x="22803" y="19116"/>
                    <a:pt x="24219" y="18591"/>
                  </a:cubicBezTo>
                  <a:cubicBezTo>
                    <a:pt x="24255" y="18575"/>
                    <a:pt x="24293" y="18554"/>
                    <a:pt x="24329" y="18530"/>
                  </a:cubicBezTo>
                  <a:lnTo>
                    <a:pt x="24329" y="18530"/>
                  </a:lnTo>
                  <a:cubicBezTo>
                    <a:pt x="24374" y="18501"/>
                    <a:pt x="24414" y="18469"/>
                    <a:pt x="24447" y="18431"/>
                  </a:cubicBezTo>
                  <a:cubicBezTo>
                    <a:pt x="24449" y="18429"/>
                    <a:pt x="24451" y="18426"/>
                    <a:pt x="24454" y="18423"/>
                  </a:cubicBezTo>
                  <a:lnTo>
                    <a:pt x="24454" y="18423"/>
                  </a:lnTo>
                  <a:cubicBezTo>
                    <a:pt x="24522" y="18348"/>
                    <a:pt x="24566" y="18259"/>
                    <a:pt x="24555" y="18170"/>
                  </a:cubicBezTo>
                  <a:lnTo>
                    <a:pt x="24555" y="18170"/>
                  </a:lnTo>
                  <a:cubicBezTo>
                    <a:pt x="24553" y="18094"/>
                    <a:pt x="24517" y="18027"/>
                    <a:pt x="24439" y="17986"/>
                  </a:cubicBezTo>
                  <a:lnTo>
                    <a:pt x="24439" y="17986"/>
                  </a:lnTo>
                  <a:cubicBezTo>
                    <a:pt x="24375" y="17941"/>
                    <a:pt x="24293" y="17923"/>
                    <a:pt x="24206" y="17921"/>
                  </a:cubicBezTo>
                  <a:lnTo>
                    <a:pt x="24206" y="17921"/>
                  </a:lnTo>
                  <a:cubicBezTo>
                    <a:pt x="23666" y="17768"/>
                    <a:pt x="23063" y="17333"/>
                    <a:pt x="22598" y="17016"/>
                  </a:cubicBezTo>
                  <a:cubicBezTo>
                    <a:pt x="21594" y="16377"/>
                    <a:pt x="20658" y="15601"/>
                    <a:pt x="19927" y="14665"/>
                  </a:cubicBezTo>
                  <a:cubicBezTo>
                    <a:pt x="19106" y="13661"/>
                    <a:pt x="18695" y="12565"/>
                    <a:pt x="18809" y="11287"/>
                  </a:cubicBezTo>
                  <a:cubicBezTo>
                    <a:pt x="18969" y="9712"/>
                    <a:pt x="18992" y="8114"/>
                    <a:pt x="18718" y="6562"/>
                  </a:cubicBezTo>
                  <a:cubicBezTo>
                    <a:pt x="18261" y="4074"/>
                    <a:pt x="16914" y="1769"/>
                    <a:pt x="14518" y="742"/>
                  </a:cubicBezTo>
                  <a:cubicBezTo>
                    <a:pt x="13350" y="247"/>
                    <a:pt x="12067" y="0"/>
                    <a:pt x="1078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grpSp>
    </p:spTree>
    <p:extLst>
      <p:ext uri="{BB962C8B-B14F-4D97-AF65-F5344CB8AC3E}">
        <p14:creationId xmlns:p14="http://schemas.microsoft.com/office/powerpoint/2010/main" val="225545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grpSp>
        <p:nvGrpSpPr>
          <p:cNvPr id="3032" name="Google Shape;3032;p35"/>
          <p:cNvGrpSpPr/>
          <p:nvPr/>
        </p:nvGrpSpPr>
        <p:grpSpPr>
          <a:xfrm rot="-968332">
            <a:off x="263659" y="-393055"/>
            <a:ext cx="2202039" cy="2209242"/>
            <a:chOff x="3644893" y="3815859"/>
            <a:chExt cx="1182275" cy="1186142"/>
          </a:xfrm>
        </p:grpSpPr>
        <p:sp>
          <p:nvSpPr>
            <p:cNvPr id="3033" name="Google Shape;3033;p35"/>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34" name="Google Shape;3034;p35"/>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3035" name="Google Shape;3035;p35"/>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36" name="Google Shape;3036;p35"/>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14998" tIns="114998" rIns="114998" bIns="114998" anchor="ctr" anchorCtr="0">
              <a:noAutofit/>
            </a:bodyPr>
            <a:lstStyle/>
            <a:p>
              <a:endParaRPr sz="1761"/>
            </a:p>
          </p:txBody>
        </p:sp>
        <p:sp>
          <p:nvSpPr>
            <p:cNvPr id="3037" name="Google Shape;3037;p35"/>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38" name="Google Shape;3038;p35"/>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3039" name="Google Shape;3039;p35"/>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3040" name="Google Shape;3040;p35"/>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3041" name="Google Shape;3041;p35"/>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3042" name="Google Shape;3042;p35"/>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3043" name="Google Shape;3043;p35"/>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3044" name="Google Shape;3044;p35"/>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45" name="Google Shape;3045;p35"/>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14998" tIns="114998" rIns="114998" bIns="114998" anchor="ctr" anchorCtr="0">
              <a:noAutofit/>
            </a:bodyPr>
            <a:lstStyle/>
            <a:p>
              <a:endParaRPr sz="1761"/>
            </a:p>
          </p:txBody>
        </p:sp>
        <p:sp>
          <p:nvSpPr>
            <p:cNvPr id="3046" name="Google Shape;3046;p35"/>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47" name="Google Shape;3047;p35"/>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48" name="Google Shape;3048;p35"/>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49" name="Google Shape;3049;p35"/>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50" name="Google Shape;3050;p35"/>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051" name="Google Shape;3051;p35"/>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52" name="Google Shape;3052;p35"/>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53" name="Google Shape;3053;p35"/>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54" name="Google Shape;3054;p35"/>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55" name="Google Shape;3055;p35"/>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56" name="Google Shape;3056;p35"/>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3058" name="Google Shape;3058;p35"/>
          <p:cNvGrpSpPr/>
          <p:nvPr/>
        </p:nvGrpSpPr>
        <p:grpSpPr>
          <a:xfrm>
            <a:off x="10914121" y="-466136"/>
            <a:ext cx="1628755" cy="1636917"/>
            <a:chOff x="3667356" y="2205464"/>
            <a:chExt cx="1118403" cy="1124008"/>
          </a:xfrm>
        </p:grpSpPr>
        <p:sp>
          <p:nvSpPr>
            <p:cNvPr id="3059" name="Google Shape;3059;p35"/>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0" name="Google Shape;3060;p35"/>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3061" name="Google Shape;3061;p35"/>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2" name="Google Shape;3062;p35"/>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63" name="Google Shape;3063;p35"/>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4" name="Google Shape;3064;p35"/>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65" name="Google Shape;3065;p35"/>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6" name="Google Shape;3066;p35"/>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67" name="Google Shape;3067;p35"/>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8" name="Google Shape;3068;p35"/>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69" name="Google Shape;3069;p35"/>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70" name="Google Shape;3070;p35"/>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71" name="Google Shape;3071;p35"/>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72" name="Google Shape;3072;p35"/>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73" name="Google Shape;3073;p35"/>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3074" name="Google Shape;3074;p35"/>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14998" tIns="114998" rIns="114998" bIns="114998" anchor="ctr" anchorCtr="0">
              <a:noAutofit/>
            </a:bodyPr>
            <a:lstStyle/>
            <a:p>
              <a:endParaRPr sz="1761"/>
            </a:p>
          </p:txBody>
        </p:sp>
        <p:sp>
          <p:nvSpPr>
            <p:cNvPr id="3075" name="Google Shape;3075;p35"/>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76" name="Google Shape;3076;p35"/>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77" name="Google Shape;3077;p35"/>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78" name="Google Shape;3078;p35"/>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3079" name="Google Shape;3079;p35"/>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14998" tIns="114998" rIns="114998" bIns="114998" anchor="ctr" anchorCtr="0">
              <a:noAutofit/>
            </a:bodyPr>
            <a:lstStyle/>
            <a:p>
              <a:endParaRPr sz="1761"/>
            </a:p>
          </p:txBody>
        </p:sp>
        <p:sp>
          <p:nvSpPr>
            <p:cNvPr id="3080" name="Google Shape;3080;p35"/>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81" name="Google Shape;3081;p35"/>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82" name="Google Shape;3082;p35"/>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83" name="Google Shape;3083;p35"/>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084" name="Google Shape;3084;p35"/>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085" name="Google Shape;3085;p35"/>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
        <p:nvSpPr>
          <p:cNvPr id="3086" name="Google Shape;3086;p35"/>
          <p:cNvSpPr/>
          <p:nvPr/>
        </p:nvSpPr>
        <p:spPr>
          <a:xfrm>
            <a:off x="4870495" y="2564220"/>
            <a:ext cx="3185592" cy="3185592"/>
          </a:xfrm>
          <a:prstGeom prst="ellipse">
            <a:avLst/>
          </a:prstGeom>
          <a:noFill/>
          <a:ln w="28575" cap="flat" cmpd="sng">
            <a:solidFill>
              <a:schemeClr val="accent2"/>
            </a:solidFill>
            <a:prstDash val="dash"/>
            <a:round/>
            <a:headEnd type="none" w="sm" len="sm"/>
            <a:tailEnd type="none" w="sm" len="sm"/>
          </a:ln>
        </p:spPr>
        <p:txBody>
          <a:bodyPr spcFirstLastPara="1" wrap="square" lIns="114998" tIns="114998" rIns="114998" bIns="114998" anchor="ctr" anchorCtr="0">
            <a:noAutofit/>
          </a:bodyPr>
          <a:lstStyle/>
          <a:p>
            <a:endParaRPr sz="1761"/>
          </a:p>
        </p:txBody>
      </p:sp>
      <p:sp>
        <p:nvSpPr>
          <p:cNvPr id="3087" name="Google Shape;3087;p35"/>
          <p:cNvSpPr/>
          <p:nvPr/>
        </p:nvSpPr>
        <p:spPr>
          <a:xfrm>
            <a:off x="7290929" y="2751669"/>
            <a:ext cx="576591" cy="576591"/>
          </a:xfrm>
          <a:prstGeom prst="ellipse">
            <a:avLst/>
          </a:prstGeom>
          <a:solidFill>
            <a:schemeClr val="accent2"/>
          </a:solidFill>
          <a:ln>
            <a:noFill/>
          </a:ln>
        </p:spPr>
        <p:txBody>
          <a:bodyPr spcFirstLastPara="1" wrap="square" lIns="0" tIns="114998" rIns="0" bIns="114998" anchor="ctr" anchorCtr="0">
            <a:noAutofit/>
          </a:bodyPr>
          <a:lstStyle/>
          <a:p>
            <a:pPr algn="ctr"/>
            <a:r>
              <a:rPr lang="en" sz="2516">
                <a:solidFill>
                  <a:schemeClr val="lt1"/>
                </a:solidFill>
                <a:latin typeface="Catamaran"/>
                <a:ea typeface="Catamaran"/>
                <a:cs typeface="Catamaran"/>
                <a:sym typeface="Catamaran"/>
              </a:rPr>
              <a:t>01</a:t>
            </a:r>
            <a:endParaRPr sz="2516">
              <a:solidFill>
                <a:schemeClr val="lt1"/>
              </a:solidFill>
              <a:latin typeface="Catamaran"/>
              <a:ea typeface="Catamaran"/>
              <a:cs typeface="Catamaran"/>
              <a:sym typeface="Catamaran"/>
            </a:endParaRPr>
          </a:p>
        </p:txBody>
      </p:sp>
      <p:sp>
        <p:nvSpPr>
          <p:cNvPr id="3088" name="Google Shape;3088;p35"/>
          <p:cNvSpPr/>
          <p:nvPr/>
        </p:nvSpPr>
        <p:spPr>
          <a:xfrm>
            <a:off x="7756251" y="3868720"/>
            <a:ext cx="576591" cy="576591"/>
          </a:xfrm>
          <a:prstGeom prst="ellipse">
            <a:avLst/>
          </a:prstGeom>
          <a:solidFill>
            <a:schemeClr val="accent2"/>
          </a:solidFill>
          <a:ln>
            <a:noFill/>
          </a:ln>
        </p:spPr>
        <p:txBody>
          <a:bodyPr spcFirstLastPara="1" wrap="square" lIns="0" tIns="114998" rIns="0" bIns="114998" anchor="ctr" anchorCtr="0">
            <a:noAutofit/>
          </a:bodyPr>
          <a:lstStyle/>
          <a:p>
            <a:pPr algn="ctr"/>
            <a:r>
              <a:rPr lang="en" sz="2516">
                <a:solidFill>
                  <a:schemeClr val="lt1"/>
                </a:solidFill>
                <a:latin typeface="Catamaran"/>
                <a:ea typeface="Catamaran"/>
                <a:cs typeface="Catamaran"/>
                <a:sym typeface="Catamaran"/>
              </a:rPr>
              <a:t>02</a:t>
            </a:r>
            <a:endParaRPr sz="2516">
              <a:solidFill>
                <a:schemeClr val="lt1"/>
              </a:solidFill>
              <a:latin typeface="Catamaran"/>
              <a:ea typeface="Catamaran"/>
              <a:cs typeface="Catamaran"/>
              <a:sym typeface="Catamaran"/>
            </a:endParaRPr>
          </a:p>
        </p:txBody>
      </p:sp>
      <p:sp>
        <p:nvSpPr>
          <p:cNvPr id="3089" name="Google Shape;3089;p35"/>
          <p:cNvSpPr/>
          <p:nvPr/>
        </p:nvSpPr>
        <p:spPr>
          <a:xfrm>
            <a:off x="4387177" y="3950223"/>
            <a:ext cx="576591" cy="576591"/>
          </a:xfrm>
          <a:prstGeom prst="ellipse">
            <a:avLst/>
          </a:prstGeom>
          <a:solidFill>
            <a:schemeClr val="accent2"/>
          </a:solidFill>
          <a:ln>
            <a:noFill/>
          </a:ln>
        </p:spPr>
        <p:txBody>
          <a:bodyPr spcFirstLastPara="1" wrap="square" lIns="0" tIns="114998" rIns="0" bIns="114998" anchor="ctr" anchorCtr="0">
            <a:noAutofit/>
          </a:bodyPr>
          <a:lstStyle/>
          <a:p>
            <a:pPr algn="ctr"/>
            <a:r>
              <a:rPr lang="en" sz="2516" dirty="0">
                <a:solidFill>
                  <a:schemeClr val="lt1"/>
                </a:solidFill>
                <a:latin typeface="Catamaran"/>
                <a:ea typeface="Catamaran"/>
                <a:cs typeface="Catamaran"/>
                <a:sym typeface="Catamaran"/>
              </a:rPr>
              <a:t>03</a:t>
            </a:r>
            <a:endParaRPr sz="2516" dirty="0">
              <a:solidFill>
                <a:schemeClr val="lt1"/>
              </a:solidFill>
              <a:latin typeface="Catamaran"/>
              <a:ea typeface="Catamaran"/>
              <a:cs typeface="Catamaran"/>
              <a:sym typeface="Catamaran"/>
            </a:endParaRPr>
          </a:p>
        </p:txBody>
      </p:sp>
      <p:sp>
        <p:nvSpPr>
          <p:cNvPr id="3092" name="Google Shape;3092;p35"/>
          <p:cNvSpPr/>
          <p:nvPr/>
        </p:nvSpPr>
        <p:spPr>
          <a:xfrm flipH="1">
            <a:off x="4842351" y="2856064"/>
            <a:ext cx="576591" cy="576591"/>
          </a:xfrm>
          <a:prstGeom prst="ellipse">
            <a:avLst/>
          </a:prstGeom>
          <a:solidFill>
            <a:schemeClr val="accent2"/>
          </a:solidFill>
          <a:ln>
            <a:noFill/>
          </a:ln>
        </p:spPr>
        <p:txBody>
          <a:bodyPr spcFirstLastPara="1" wrap="square" lIns="0" tIns="114998" rIns="0" bIns="114998" anchor="ctr" anchorCtr="0">
            <a:noAutofit/>
          </a:bodyPr>
          <a:lstStyle/>
          <a:p>
            <a:pPr algn="ctr"/>
            <a:r>
              <a:rPr lang="en" sz="2516" dirty="0">
                <a:solidFill>
                  <a:schemeClr val="lt1"/>
                </a:solidFill>
                <a:latin typeface="Catamaran"/>
                <a:ea typeface="Catamaran"/>
                <a:cs typeface="Catamaran"/>
                <a:sym typeface="Catamaran"/>
              </a:rPr>
              <a:t>04</a:t>
            </a:r>
            <a:endParaRPr sz="2516" dirty="0">
              <a:solidFill>
                <a:schemeClr val="lt1"/>
              </a:solidFill>
              <a:latin typeface="Catamaran"/>
              <a:ea typeface="Catamaran"/>
              <a:cs typeface="Catamaran"/>
              <a:sym typeface="Catamaran"/>
            </a:endParaRPr>
          </a:p>
        </p:txBody>
      </p:sp>
      <p:cxnSp>
        <p:nvCxnSpPr>
          <p:cNvPr id="3099" name="Google Shape;3099;p35"/>
          <p:cNvCxnSpPr>
            <a:cxnSpLocks/>
            <a:stCxn id="3087" idx="6"/>
          </p:cNvCxnSpPr>
          <p:nvPr/>
        </p:nvCxnSpPr>
        <p:spPr>
          <a:xfrm>
            <a:off x="7867521" y="3039965"/>
            <a:ext cx="870170" cy="0"/>
          </a:xfrm>
          <a:prstGeom prst="straightConnector1">
            <a:avLst/>
          </a:prstGeom>
          <a:noFill/>
          <a:ln w="28575" cap="flat" cmpd="sng">
            <a:solidFill>
              <a:schemeClr val="accent2"/>
            </a:solidFill>
            <a:prstDash val="solid"/>
            <a:round/>
            <a:headEnd type="none" w="med" len="med"/>
            <a:tailEnd type="none" w="med" len="med"/>
          </a:ln>
        </p:spPr>
      </p:cxnSp>
      <p:cxnSp>
        <p:nvCxnSpPr>
          <p:cNvPr id="3100" name="Google Shape;3100;p35"/>
          <p:cNvCxnSpPr>
            <a:cxnSpLocks/>
            <a:stCxn id="3088" idx="6"/>
          </p:cNvCxnSpPr>
          <p:nvPr/>
        </p:nvCxnSpPr>
        <p:spPr>
          <a:xfrm>
            <a:off x="8332843" y="4157016"/>
            <a:ext cx="404897" cy="0"/>
          </a:xfrm>
          <a:prstGeom prst="straightConnector1">
            <a:avLst/>
          </a:prstGeom>
          <a:noFill/>
          <a:ln w="28575" cap="flat" cmpd="sng">
            <a:solidFill>
              <a:schemeClr val="accent2"/>
            </a:solidFill>
            <a:prstDash val="solid"/>
            <a:round/>
            <a:headEnd type="none" w="med" len="med"/>
            <a:tailEnd type="none" w="med" len="med"/>
          </a:ln>
        </p:spPr>
      </p:cxnSp>
      <p:cxnSp>
        <p:nvCxnSpPr>
          <p:cNvPr id="3101" name="Google Shape;3101;p35"/>
          <p:cNvCxnSpPr>
            <a:cxnSpLocks/>
          </p:cNvCxnSpPr>
          <p:nvPr/>
        </p:nvCxnSpPr>
        <p:spPr>
          <a:xfrm>
            <a:off x="3539559" y="4204008"/>
            <a:ext cx="870170" cy="0"/>
          </a:xfrm>
          <a:prstGeom prst="straightConnector1">
            <a:avLst/>
          </a:prstGeom>
          <a:noFill/>
          <a:ln w="28575" cap="flat" cmpd="sng">
            <a:solidFill>
              <a:schemeClr val="accent2"/>
            </a:solidFill>
            <a:prstDash val="solid"/>
            <a:round/>
            <a:headEnd type="none" w="med" len="med"/>
            <a:tailEnd type="none" w="med" len="med"/>
          </a:ln>
        </p:spPr>
      </p:cxnSp>
      <p:cxnSp>
        <p:nvCxnSpPr>
          <p:cNvPr id="3104" name="Google Shape;3104;p35"/>
          <p:cNvCxnSpPr>
            <a:cxnSpLocks/>
            <a:endCxn id="3092" idx="6"/>
          </p:cNvCxnSpPr>
          <p:nvPr/>
        </p:nvCxnSpPr>
        <p:spPr>
          <a:xfrm>
            <a:off x="3977286" y="3144358"/>
            <a:ext cx="864887" cy="0"/>
          </a:xfrm>
          <a:prstGeom prst="straightConnector1">
            <a:avLst/>
          </a:prstGeom>
          <a:noFill/>
          <a:ln w="28575" cap="flat" cmpd="sng">
            <a:solidFill>
              <a:schemeClr val="accent2"/>
            </a:solidFill>
            <a:prstDash val="solid"/>
            <a:round/>
            <a:headEnd type="none" w="med" len="med"/>
            <a:tailEnd type="none" w="med" len="med"/>
          </a:ln>
        </p:spPr>
      </p:cxnSp>
      <p:grpSp>
        <p:nvGrpSpPr>
          <p:cNvPr id="3107" name="Google Shape;3107;p35"/>
          <p:cNvGrpSpPr/>
          <p:nvPr/>
        </p:nvGrpSpPr>
        <p:grpSpPr>
          <a:xfrm>
            <a:off x="5245246" y="3120282"/>
            <a:ext cx="2435553" cy="2073038"/>
            <a:chOff x="4620575" y="3040450"/>
            <a:chExt cx="1872275" cy="1593600"/>
          </a:xfrm>
        </p:grpSpPr>
        <p:sp>
          <p:nvSpPr>
            <p:cNvPr id="3108" name="Google Shape;3108;p35"/>
            <p:cNvSpPr/>
            <p:nvPr/>
          </p:nvSpPr>
          <p:spPr>
            <a:xfrm>
              <a:off x="5523300" y="4107450"/>
              <a:ext cx="538725" cy="517525"/>
            </a:xfrm>
            <a:custGeom>
              <a:avLst/>
              <a:gdLst/>
              <a:ahLst/>
              <a:cxnLst/>
              <a:rect l="l" t="t" r="r" b="b"/>
              <a:pathLst>
                <a:path w="21549" h="20701" extrusionOk="0">
                  <a:moveTo>
                    <a:pt x="11824" y="1"/>
                  </a:moveTo>
                  <a:lnTo>
                    <a:pt x="2101" y="3858"/>
                  </a:lnTo>
                  <a:cubicBezTo>
                    <a:pt x="2101" y="3858"/>
                    <a:pt x="1" y="14677"/>
                    <a:pt x="6324" y="18923"/>
                  </a:cubicBezTo>
                  <a:cubicBezTo>
                    <a:pt x="8115" y="20114"/>
                    <a:pt x="10091" y="20701"/>
                    <a:pt x="11995" y="20701"/>
                  </a:cubicBezTo>
                  <a:cubicBezTo>
                    <a:pt x="15528" y="20701"/>
                    <a:pt x="18815" y="18684"/>
                    <a:pt x="20224" y="14769"/>
                  </a:cubicBezTo>
                  <a:cubicBezTo>
                    <a:pt x="21548" y="11048"/>
                    <a:pt x="19722" y="6437"/>
                    <a:pt x="14518" y="4520"/>
                  </a:cubicBezTo>
                  <a:cubicBezTo>
                    <a:pt x="12190" y="3653"/>
                    <a:pt x="12623" y="138"/>
                    <a:pt x="11824"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09" name="Google Shape;3109;p35"/>
            <p:cNvSpPr/>
            <p:nvPr/>
          </p:nvSpPr>
          <p:spPr>
            <a:xfrm>
              <a:off x="5523300" y="4107450"/>
              <a:ext cx="518175" cy="517525"/>
            </a:xfrm>
            <a:custGeom>
              <a:avLst/>
              <a:gdLst/>
              <a:ahLst/>
              <a:cxnLst/>
              <a:rect l="l" t="t" r="r" b="b"/>
              <a:pathLst>
                <a:path w="20727" h="20701" extrusionOk="0">
                  <a:moveTo>
                    <a:pt x="11824" y="1"/>
                  </a:moveTo>
                  <a:lnTo>
                    <a:pt x="2101" y="3858"/>
                  </a:lnTo>
                  <a:cubicBezTo>
                    <a:pt x="2101" y="3858"/>
                    <a:pt x="1" y="14677"/>
                    <a:pt x="6346" y="18923"/>
                  </a:cubicBezTo>
                  <a:cubicBezTo>
                    <a:pt x="8129" y="20114"/>
                    <a:pt x="10100" y="20701"/>
                    <a:pt x="12002" y="20701"/>
                  </a:cubicBezTo>
                  <a:cubicBezTo>
                    <a:pt x="15528" y="20701"/>
                    <a:pt x="18815" y="18684"/>
                    <a:pt x="20224" y="14769"/>
                  </a:cubicBezTo>
                  <a:cubicBezTo>
                    <a:pt x="20612" y="13650"/>
                    <a:pt x="20726" y="12486"/>
                    <a:pt x="20567" y="11322"/>
                  </a:cubicBezTo>
                  <a:lnTo>
                    <a:pt x="20567" y="11322"/>
                  </a:lnTo>
                  <a:cubicBezTo>
                    <a:pt x="20498" y="11596"/>
                    <a:pt x="20430" y="11893"/>
                    <a:pt x="20338" y="12167"/>
                  </a:cubicBezTo>
                  <a:cubicBezTo>
                    <a:pt x="19183" y="15381"/>
                    <a:pt x="16480" y="17038"/>
                    <a:pt x="13583" y="17038"/>
                  </a:cubicBezTo>
                  <a:cubicBezTo>
                    <a:pt x="12016" y="17038"/>
                    <a:pt x="10392" y="16553"/>
                    <a:pt x="8926" y="15568"/>
                  </a:cubicBezTo>
                  <a:cubicBezTo>
                    <a:pt x="3722" y="12098"/>
                    <a:pt x="5456" y="3196"/>
                    <a:pt x="5456" y="3196"/>
                  </a:cubicBezTo>
                  <a:lnTo>
                    <a:pt x="12213" y="503"/>
                  </a:lnTo>
                  <a:cubicBezTo>
                    <a:pt x="12121" y="206"/>
                    <a:pt x="12007" y="24"/>
                    <a:pt x="11824"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110" name="Google Shape;3110;p35"/>
            <p:cNvSpPr/>
            <p:nvPr/>
          </p:nvSpPr>
          <p:spPr>
            <a:xfrm>
              <a:off x="5551275" y="4097800"/>
              <a:ext cx="514725" cy="536125"/>
            </a:xfrm>
            <a:custGeom>
              <a:avLst/>
              <a:gdLst/>
              <a:ahLst/>
              <a:cxnLst/>
              <a:rect l="l" t="t" r="r" b="b"/>
              <a:pathLst>
                <a:path w="20589" h="21445" extrusionOk="0">
                  <a:moveTo>
                    <a:pt x="10473" y="852"/>
                  </a:moveTo>
                  <a:cubicBezTo>
                    <a:pt x="10617" y="1144"/>
                    <a:pt x="10714" y="1864"/>
                    <a:pt x="10751" y="2030"/>
                  </a:cubicBezTo>
                  <a:cubicBezTo>
                    <a:pt x="10934" y="2715"/>
                    <a:pt x="11116" y="3400"/>
                    <a:pt x="11504" y="4016"/>
                  </a:cubicBezTo>
                  <a:cubicBezTo>
                    <a:pt x="12007" y="4838"/>
                    <a:pt x="12737" y="5112"/>
                    <a:pt x="13581" y="5477"/>
                  </a:cubicBezTo>
                  <a:cubicBezTo>
                    <a:pt x="14677" y="5933"/>
                    <a:pt x="15681" y="6572"/>
                    <a:pt x="16526" y="7394"/>
                  </a:cubicBezTo>
                  <a:cubicBezTo>
                    <a:pt x="18192" y="9015"/>
                    <a:pt x="19151" y="11297"/>
                    <a:pt x="18877" y="13625"/>
                  </a:cubicBezTo>
                  <a:cubicBezTo>
                    <a:pt x="18649" y="15611"/>
                    <a:pt x="17576" y="17551"/>
                    <a:pt x="16069" y="18852"/>
                  </a:cubicBezTo>
                  <a:cubicBezTo>
                    <a:pt x="14628" y="20121"/>
                    <a:pt x="12861" y="20684"/>
                    <a:pt x="11064" y="20684"/>
                  </a:cubicBezTo>
                  <a:cubicBezTo>
                    <a:pt x="9304" y="20684"/>
                    <a:pt x="7517" y="20144"/>
                    <a:pt x="5981" y="19195"/>
                  </a:cubicBezTo>
                  <a:cubicBezTo>
                    <a:pt x="3036" y="17346"/>
                    <a:pt x="1758" y="13991"/>
                    <a:pt x="1393" y="10658"/>
                  </a:cubicBezTo>
                  <a:cubicBezTo>
                    <a:pt x="1150" y="8609"/>
                    <a:pt x="1185" y="6455"/>
                    <a:pt x="1536" y="4399"/>
                  </a:cubicBezTo>
                  <a:lnTo>
                    <a:pt x="1536" y="4399"/>
                  </a:lnTo>
                  <a:cubicBezTo>
                    <a:pt x="4515" y="3223"/>
                    <a:pt x="7494" y="2028"/>
                    <a:pt x="10473" y="852"/>
                  </a:cubicBezTo>
                  <a:close/>
                  <a:moveTo>
                    <a:pt x="10921" y="0"/>
                  </a:moveTo>
                  <a:cubicBezTo>
                    <a:pt x="10752" y="0"/>
                    <a:pt x="10568" y="52"/>
                    <a:pt x="10454" y="90"/>
                  </a:cubicBezTo>
                  <a:cubicBezTo>
                    <a:pt x="7510" y="1277"/>
                    <a:pt x="4543" y="2441"/>
                    <a:pt x="1598" y="3628"/>
                  </a:cubicBezTo>
                  <a:cubicBezTo>
                    <a:pt x="1279" y="3742"/>
                    <a:pt x="731" y="3856"/>
                    <a:pt x="503" y="4107"/>
                  </a:cubicBezTo>
                  <a:cubicBezTo>
                    <a:pt x="320" y="4336"/>
                    <a:pt x="320" y="4769"/>
                    <a:pt x="274" y="5043"/>
                  </a:cubicBezTo>
                  <a:cubicBezTo>
                    <a:pt x="46" y="6732"/>
                    <a:pt x="0" y="8444"/>
                    <a:pt x="115" y="10133"/>
                  </a:cubicBezTo>
                  <a:cubicBezTo>
                    <a:pt x="297" y="12416"/>
                    <a:pt x="822" y="14744"/>
                    <a:pt x="2009" y="16730"/>
                  </a:cubicBezTo>
                  <a:cubicBezTo>
                    <a:pt x="3356" y="18944"/>
                    <a:pt x="5615" y="20473"/>
                    <a:pt x="8149" y="21135"/>
                  </a:cubicBezTo>
                  <a:cubicBezTo>
                    <a:pt x="8971" y="21340"/>
                    <a:pt x="9818" y="21444"/>
                    <a:pt x="10665" y="21444"/>
                  </a:cubicBezTo>
                  <a:cubicBezTo>
                    <a:pt x="12359" y="21444"/>
                    <a:pt x="14053" y="21028"/>
                    <a:pt x="15544" y="20176"/>
                  </a:cubicBezTo>
                  <a:cubicBezTo>
                    <a:pt x="17873" y="18852"/>
                    <a:pt x="19653" y="16364"/>
                    <a:pt x="20041" y="13694"/>
                  </a:cubicBezTo>
                  <a:cubicBezTo>
                    <a:pt x="20589" y="9973"/>
                    <a:pt x="18192" y="6641"/>
                    <a:pt x="14928" y="5043"/>
                  </a:cubicBezTo>
                  <a:cubicBezTo>
                    <a:pt x="14221" y="4701"/>
                    <a:pt x="13399" y="4541"/>
                    <a:pt x="12874" y="3925"/>
                  </a:cubicBezTo>
                  <a:cubicBezTo>
                    <a:pt x="12463" y="3445"/>
                    <a:pt x="12258" y="2875"/>
                    <a:pt x="12075" y="2281"/>
                  </a:cubicBezTo>
                  <a:cubicBezTo>
                    <a:pt x="11905" y="1665"/>
                    <a:pt x="11873" y="435"/>
                    <a:pt x="11207" y="84"/>
                  </a:cubicBezTo>
                  <a:lnTo>
                    <a:pt x="11207" y="84"/>
                  </a:lnTo>
                  <a:cubicBezTo>
                    <a:pt x="11133" y="22"/>
                    <a:pt x="11030" y="0"/>
                    <a:pt x="1092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11" name="Google Shape;3111;p35"/>
            <p:cNvSpPr/>
            <p:nvPr/>
          </p:nvSpPr>
          <p:spPr>
            <a:xfrm>
              <a:off x="5056525" y="4107450"/>
              <a:ext cx="538700" cy="517525"/>
            </a:xfrm>
            <a:custGeom>
              <a:avLst/>
              <a:gdLst/>
              <a:ahLst/>
              <a:cxnLst/>
              <a:rect l="l" t="t" r="r" b="b"/>
              <a:pathLst>
                <a:path w="21548" h="20701" extrusionOk="0">
                  <a:moveTo>
                    <a:pt x="9747" y="1"/>
                  </a:moveTo>
                  <a:cubicBezTo>
                    <a:pt x="8948" y="138"/>
                    <a:pt x="9382" y="3653"/>
                    <a:pt x="7054" y="4520"/>
                  </a:cubicBezTo>
                  <a:cubicBezTo>
                    <a:pt x="1827" y="6437"/>
                    <a:pt x="1" y="11048"/>
                    <a:pt x="1348" y="14769"/>
                  </a:cubicBezTo>
                  <a:cubicBezTo>
                    <a:pt x="2742" y="18684"/>
                    <a:pt x="6034" y="20701"/>
                    <a:pt x="9565" y="20701"/>
                  </a:cubicBezTo>
                  <a:cubicBezTo>
                    <a:pt x="11469" y="20701"/>
                    <a:pt x="13442" y="20114"/>
                    <a:pt x="15225" y="18923"/>
                  </a:cubicBezTo>
                  <a:cubicBezTo>
                    <a:pt x="21548" y="14677"/>
                    <a:pt x="19448" y="3858"/>
                    <a:pt x="19448" y="3858"/>
                  </a:cubicBezTo>
                  <a:lnTo>
                    <a:pt x="9747" y="1"/>
                  </a:ln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12" name="Google Shape;3112;p35"/>
            <p:cNvSpPr/>
            <p:nvPr/>
          </p:nvSpPr>
          <p:spPr>
            <a:xfrm>
              <a:off x="5077075" y="4107450"/>
              <a:ext cx="518150" cy="517525"/>
            </a:xfrm>
            <a:custGeom>
              <a:avLst/>
              <a:gdLst/>
              <a:ahLst/>
              <a:cxnLst/>
              <a:rect l="l" t="t" r="r" b="b"/>
              <a:pathLst>
                <a:path w="20726" h="20701" extrusionOk="0">
                  <a:moveTo>
                    <a:pt x="8925" y="1"/>
                  </a:moveTo>
                  <a:cubicBezTo>
                    <a:pt x="8743" y="24"/>
                    <a:pt x="8629" y="206"/>
                    <a:pt x="8537" y="503"/>
                  </a:cubicBezTo>
                  <a:lnTo>
                    <a:pt x="15294" y="3196"/>
                  </a:lnTo>
                  <a:cubicBezTo>
                    <a:pt x="15294" y="3196"/>
                    <a:pt x="17028" y="12098"/>
                    <a:pt x="11824" y="15568"/>
                  </a:cubicBezTo>
                  <a:cubicBezTo>
                    <a:pt x="10350" y="16553"/>
                    <a:pt x="8724" y="17038"/>
                    <a:pt x="7157" y="17038"/>
                  </a:cubicBezTo>
                  <a:cubicBezTo>
                    <a:pt x="4260" y="17038"/>
                    <a:pt x="1567" y="15381"/>
                    <a:pt x="411" y="12167"/>
                  </a:cubicBezTo>
                  <a:cubicBezTo>
                    <a:pt x="320" y="11893"/>
                    <a:pt x="229" y="11596"/>
                    <a:pt x="183" y="11322"/>
                  </a:cubicBezTo>
                  <a:lnTo>
                    <a:pt x="183" y="11322"/>
                  </a:lnTo>
                  <a:cubicBezTo>
                    <a:pt x="1" y="12486"/>
                    <a:pt x="138" y="13650"/>
                    <a:pt x="526" y="14769"/>
                  </a:cubicBezTo>
                  <a:cubicBezTo>
                    <a:pt x="1920" y="18684"/>
                    <a:pt x="5212" y="20701"/>
                    <a:pt x="8743" y="20701"/>
                  </a:cubicBezTo>
                  <a:cubicBezTo>
                    <a:pt x="10647" y="20701"/>
                    <a:pt x="12620" y="20114"/>
                    <a:pt x="14403" y="18923"/>
                  </a:cubicBezTo>
                  <a:cubicBezTo>
                    <a:pt x="20726" y="14677"/>
                    <a:pt x="18626" y="3858"/>
                    <a:pt x="18626" y="3858"/>
                  </a:cubicBezTo>
                  <a:lnTo>
                    <a:pt x="8925" y="1"/>
                  </a:ln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113" name="Google Shape;3113;p35"/>
            <p:cNvSpPr/>
            <p:nvPr/>
          </p:nvSpPr>
          <p:spPr>
            <a:xfrm>
              <a:off x="5053100" y="4097950"/>
              <a:ext cx="515325" cy="536100"/>
            </a:xfrm>
            <a:custGeom>
              <a:avLst/>
              <a:gdLst/>
              <a:ahLst/>
              <a:cxnLst/>
              <a:rect l="l" t="t" r="r" b="b"/>
              <a:pathLst>
                <a:path w="20613" h="21444" extrusionOk="0">
                  <a:moveTo>
                    <a:pt x="19012" y="4416"/>
                  </a:moveTo>
                  <a:cubicBezTo>
                    <a:pt x="19020" y="4416"/>
                    <a:pt x="19028" y="4436"/>
                    <a:pt x="19018" y="4492"/>
                  </a:cubicBezTo>
                  <a:lnTo>
                    <a:pt x="19018" y="4492"/>
                  </a:lnTo>
                  <a:cubicBezTo>
                    <a:pt x="18985" y="4457"/>
                    <a:pt x="18999" y="4416"/>
                    <a:pt x="19012" y="4416"/>
                  </a:cubicBezTo>
                  <a:close/>
                  <a:moveTo>
                    <a:pt x="19075" y="4526"/>
                  </a:moveTo>
                  <a:cubicBezTo>
                    <a:pt x="19085" y="4529"/>
                    <a:pt x="19095" y="4532"/>
                    <a:pt x="19106" y="4535"/>
                  </a:cubicBezTo>
                  <a:cubicBezTo>
                    <a:pt x="19094" y="4532"/>
                    <a:pt x="19084" y="4529"/>
                    <a:pt x="19075" y="4526"/>
                  </a:cubicBezTo>
                  <a:close/>
                  <a:moveTo>
                    <a:pt x="10040" y="928"/>
                  </a:moveTo>
                  <a:lnTo>
                    <a:pt x="10040" y="928"/>
                  </a:lnTo>
                  <a:cubicBezTo>
                    <a:pt x="12659" y="1963"/>
                    <a:pt x="15276" y="3000"/>
                    <a:pt x="17873" y="4056"/>
                  </a:cubicBezTo>
                  <a:cubicBezTo>
                    <a:pt x="18254" y="4204"/>
                    <a:pt x="18635" y="4391"/>
                    <a:pt x="19015" y="4508"/>
                  </a:cubicBezTo>
                  <a:lnTo>
                    <a:pt x="19015" y="4508"/>
                  </a:lnTo>
                  <a:cubicBezTo>
                    <a:pt x="19015" y="4510"/>
                    <a:pt x="19015" y="4511"/>
                    <a:pt x="19014" y="4512"/>
                  </a:cubicBezTo>
                  <a:cubicBezTo>
                    <a:pt x="18992" y="4649"/>
                    <a:pt x="19083" y="4877"/>
                    <a:pt x="19106" y="5014"/>
                  </a:cubicBezTo>
                  <a:cubicBezTo>
                    <a:pt x="19311" y="6589"/>
                    <a:pt x="19380" y="8187"/>
                    <a:pt x="19288" y="9762"/>
                  </a:cubicBezTo>
                  <a:cubicBezTo>
                    <a:pt x="19151" y="11976"/>
                    <a:pt x="18718" y="14236"/>
                    <a:pt x="17622" y="16176"/>
                  </a:cubicBezTo>
                  <a:cubicBezTo>
                    <a:pt x="16367" y="18390"/>
                    <a:pt x="14244" y="19919"/>
                    <a:pt x="11756" y="20490"/>
                  </a:cubicBezTo>
                  <a:cubicBezTo>
                    <a:pt x="11142" y="20627"/>
                    <a:pt x="10517" y="20696"/>
                    <a:pt x="9894" y="20696"/>
                  </a:cubicBezTo>
                  <a:cubicBezTo>
                    <a:pt x="8038" y="20696"/>
                    <a:pt x="6201" y="20088"/>
                    <a:pt x="4749" y="18892"/>
                  </a:cubicBezTo>
                  <a:cubicBezTo>
                    <a:pt x="2854" y="17317"/>
                    <a:pt x="1530" y="14761"/>
                    <a:pt x="1667" y="12250"/>
                  </a:cubicBezTo>
                  <a:cubicBezTo>
                    <a:pt x="1827" y="9283"/>
                    <a:pt x="3836" y="6817"/>
                    <a:pt x="6460" y="5585"/>
                  </a:cubicBezTo>
                  <a:cubicBezTo>
                    <a:pt x="7145" y="5265"/>
                    <a:pt x="7853" y="5083"/>
                    <a:pt x="8446" y="4581"/>
                  </a:cubicBezTo>
                  <a:cubicBezTo>
                    <a:pt x="8857" y="4215"/>
                    <a:pt x="9154" y="3736"/>
                    <a:pt x="9382" y="3234"/>
                  </a:cubicBezTo>
                  <a:cubicBezTo>
                    <a:pt x="9588" y="2709"/>
                    <a:pt x="9747" y="2161"/>
                    <a:pt x="9861" y="1613"/>
                  </a:cubicBezTo>
                  <a:cubicBezTo>
                    <a:pt x="9930" y="1408"/>
                    <a:pt x="9976" y="1180"/>
                    <a:pt x="10021" y="974"/>
                  </a:cubicBezTo>
                  <a:cubicBezTo>
                    <a:pt x="10027" y="958"/>
                    <a:pt x="10034" y="943"/>
                    <a:pt x="10040" y="928"/>
                  </a:cubicBezTo>
                  <a:close/>
                  <a:moveTo>
                    <a:pt x="10039" y="0"/>
                  </a:moveTo>
                  <a:cubicBezTo>
                    <a:pt x="9997" y="0"/>
                    <a:pt x="9952" y="4"/>
                    <a:pt x="9904" y="12"/>
                  </a:cubicBezTo>
                  <a:lnTo>
                    <a:pt x="9904" y="12"/>
                  </a:lnTo>
                  <a:cubicBezTo>
                    <a:pt x="9755" y="26"/>
                    <a:pt x="9611" y="72"/>
                    <a:pt x="9496" y="152"/>
                  </a:cubicBezTo>
                  <a:cubicBezTo>
                    <a:pt x="9486" y="161"/>
                    <a:pt x="9475" y="171"/>
                    <a:pt x="9463" y="182"/>
                  </a:cubicBezTo>
                  <a:lnTo>
                    <a:pt x="9463" y="182"/>
                  </a:lnTo>
                  <a:cubicBezTo>
                    <a:pt x="8875" y="548"/>
                    <a:pt x="8786" y="1331"/>
                    <a:pt x="8629" y="1979"/>
                  </a:cubicBezTo>
                  <a:cubicBezTo>
                    <a:pt x="8332" y="3165"/>
                    <a:pt x="7944" y="4215"/>
                    <a:pt x="6757" y="4695"/>
                  </a:cubicBezTo>
                  <a:cubicBezTo>
                    <a:pt x="4109" y="5745"/>
                    <a:pt x="1781" y="7662"/>
                    <a:pt x="868" y="10424"/>
                  </a:cubicBezTo>
                  <a:cubicBezTo>
                    <a:pt x="1" y="12957"/>
                    <a:pt x="663" y="15651"/>
                    <a:pt x="2192" y="17796"/>
                  </a:cubicBezTo>
                  <a:cubicBezTo>
                    <a:pt x="3699" y="19896"/>
                    <a:pt x="6095" y="21175"/>
                    <a:pt x="8675" y="21403"/>
                  </a:cubicBezTo>
                  <a:cubicBezTo>
                    <a:pt x="8975" y="21430"/>
                    <a:pt x="9277" y="21444"/>
                    <a:pt x="9579" y="21444"/>
                  </a:cubicBezTo>
                  <a:cubicBezTo>
                    <a:pt x="12031" y="21444"/>
                    <a:pt x="14500" y="20553"/>
                    <a:pt x="16390" y="19029"/>
                  </a:cubicBezTo>
                  <a:cubicBezTo>
                    <a:pt x="18352" y="17454"/>
                    <a:pt x="19494" y="15172"/>
                    <a:pt x="20042" y="12775"/>
                  </a:cubicBezTo>
                  <a:cubicBezTo>
                    <a:pt x="20521" y="10675"/>
                    <a:pt x="20612" y="8484"/>
                    <a:pt x="20452" y="6361"/>
                  </a:cubicBezTo>
                  <a:cubicBezTo>
                    <a:pt x="20407" y="5722"/>
                    <a:pt x="20338" y="5106"/>
                    <a:pt x="20247" y="4489"/>
                  </a:cubicBezTo>
                  <a:cubicBezTo>
                    <a:pt x="20201" y="4215"/>
                    <a:pt x="20224" y="4056"/>
                    <a:pt x="19973" y="3896"/>
                  </a:cubicBezTo>
                  <a:cubicBezTo>
                    <a:pt x="19402" y="3553"/>
                    <a:pt x="18649" y="3371"/>
                    <a:pt x="18033" y="3120"/>
                  </a:cubicBezTo>
                  <a:lnTo>
                    <a:pt x="14815" y="1842"/>
                  </a:lnTo>
                  <a:cubicBezTo>
                    <a:pt x="13331" y="1248"/>
                    <a:pt x="11824" y="655"/>
                    <a:pt x="10341" y="61"/>
                  </a:cubicBezTo>
                  <a:cubicBezTo>
                    <a:pt x="10301" y="48"/>
                    <a:pt x="10259" y="37"/>
                    <a:pt x="10217" y="29"/>
                  </a:cubicBezTo>
                  <a:lnTo>
                    <a:pt x="10217" y="29"/>
                  </a:lnTo>
                  <a:cubicBezTo>
                    <a:pt x="10166" y="11"/>
                    <a:pt x="10107" y="0"/>
                    <a:pt x="10039"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14" name="Google Shape;3114;p35"/>
            <p:cNvSpPr/>
            <p:nvPr/>
          </p:nvSpPr>
          <p:spPr>
            <a:xfrm>
              <a:off x="4779775" y="3051225"/>
              <a:ext cx="1568125" cy="1195500"/>
            </a:xfrm>
            <a:custGeom>
              <a:avLst/>
              <a:gdLst/>
              <a:ahLst/>
              <a:cxnLst/>
              <a:rect l="l" t="t" r="r" b="b"/>
              <a:pathLst>
                <a:path w="62725" h="47820" extrusionOk="0">
                  <a:moveTo>
                    <a:pt x="31363" y="0"/>
                  </a:moveTo>
                  <a:cubicBezTo>
                    <a:pt x="8674" y="0"/>
                    <a:pt x="1" y="25564"/>
                    <a:pt x="2671" y="35562"/>
                  </a:cubicBezTo>
                  <a:cubicBezTo>
                    <a:pt x="4908" y="43939"/>
                    <a:pt x="15522" y="47819"/>
                    <a:pt x="31363" y="47819"/>
                  </a:cubicBezTo>
                  <a:cubicBezTo>
                    <a:pt x="47226" y="47819"/>
                    <a:pt x="57840" y="43939"/>
                    <a:pt x="60054" y="35562"/>
                  </a:cubicBezTo>
                  <a:cubicBezTo>
                    <a:pt x="62725" y="25564"/>
                    <a:pt x="54074" y="0"/>
                    <a:pt x="31363" y="0"/>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15" name="Google Shape;3115;p35"/>
            <p:cNvSpPr/>
            <p:nvPr/>
          </p:nvSpPr>
          <p:spPr>
            <a:xfrm>
              <a:off x="4804325" y="3255500"/>
              <a:ext cx="1519600" cy="991225"/>
            </a:xfrm>
            <a:custGeom>
              <a:avLst/>
              <a:gdLst/>
              <a:ahLst/>
              <a:cxnLst/>
              <a:rect l="l" t="t" r="r" b="b"/>
              <a:pathLst>
                <a:path w="60784" h="39649" extrusionOk="0">
                  <a:moveTo>
                    <a:pt x="11070" y="1"/>
                  </a:moveTo>
                  <a:lnTo>
                    <a:pt x="11070" y="1"/>
                  </a:lnTo>
                  <a:cubicBezTo>
                    <a:pt x="2899" y="8355"/>
                    <a:pt x="0" y="21023"/>
                    <a:pt x="1689" y="27391"/>
                  </a:cubicBezTo>
                  <a:cubicBezTo>
                    <a:pt x="3926" y="35768"/>
                    <a:pt x="14540" y="39648"/>
                    <a:pt x="30381" y="39648"/>
                  </a:cubicBezTo>
                  <a:cubicBezTo>
                    <a:pt x="46221" y="39648"/>
                    <a:pt x="56858" y="35768"/>
                    <a:pt x="59072" y="27391"/>
                  </a:cubicBezTo>
                  <a:cubicBezTo>
                    <a:pt x="60784" y="21023"/>
                    <a:pt x="57885" y="8355"/>
                    <a:pt x="49714" y="1"/>
                  </a:cubicBezTo>
                  <a:lnTo>
                    <a:pt x="49714" y="1"/>
                  </a:lnTo>
                  <a:cubicBezTo>
                    <a:pt x="55854" y="7533"/>
                    <a:pt x="57976" y="17713"/>
                    <a:pt x="56538" y="23054"/>
                  </a:cubicBezTo>
                  <a:cubicBezTo>
                    <a:pt x="54507" y="30678"/>
                    <a:pt x="44829" y="34216"/>
                    <a:pt x="30381" y="34216"/>
                  </a:cubicBezTo>
                  <a:cubicBezTo>
                    <a:pt x="15955" y="34216"/>
                    <a:pt x="6277" y="30678"/>
                    <a:pt x="4246" y="23054"/>
                  </a:cubicBezTo>
                  <a:cubicBezTo>
                    <a:pt x="2808" y="17713"/>
                    <a:pt x="4930" y="7533"/>
                    <a:pt x="11070" y="1"/>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116" name="Google Shape;3116;p35"/>
            <p:cNvSpPr/>
            <p:nvPr/>
          </p:nvSpPr>
          <p:spPr>
            <a:xfrm>
              <a:off x="4812300" y="3040450"/>
              <a:ext cx="1509925" cy="1216125"/>
            </a:xfrm>
            <a:custGeom>
              <a:avLst/>
              <a:gdLst/>
              <a:ahLst/>
              <a:cxnLst/>
              <a:rect l="l" t="t" r="r" b="b"/>
              <a:pathLst>
                <a:path w="60397" h="48645" extrusionOk="0">
                  <a:moveTo>
                    <a:pt x="29958" y="832"/>
                  </a:moveTo>
                  <a:cubicBezTo>
                    <a:pt x="30829" y="832"/>
                    <a:pt x="31701" y="873"/>
                    <a:pt x="32572" y="956"/>
                  </a:cubicBezTo>
                  <a:cubicBezTo>
                    <a:pt x="38347" y="1504"/>
                    <a:pt x="43711" y="3992"/>
                    <a:pt x="47934" y="7941"/>
                  </a:cubicBezTo>
                  <a:cubicBezTo>
                    <a:pt x="51746" y="11524"/>
                    <a:pt x="54599" y="16089"/>
                    <a:pt x="56425" y="20951"/>
                  </a:cubicBezTo>
                  <a:cubicBezTo>
                    <a:pt x="57931" y="24968"/>
                    <a:pt x="58936" y="29396"/>
                    <a:pt x="58570" y="33688"/>
                  </a:cubicBezTo>
                  <a:cubicBezTo>
                    <a:pt x="58502" y="34486"/>
                    <a:pt x="58365" y="35285"/>
                    <a:pt x="58160" y="36061"/>
                  </a:cubicBezTo>
                  <a:cubicBezTo>
                    <a:pt x="56744" y="41311"/>
                    <a:pt x="51837" y="44256"/>
                    <a:pt x="46929" y="45785"/>
                  </a:cubicBezTo>
                  <a:cubicBezTo>
                    <a:pt x="43460" y="46835"/>
                    <a:pt x="39876" y="47360"/>
                    <a:pt x="36293" y="47634"/>
                  </a:cubicBezTo>
                  <a:cubicBezTo>
                    <a:pt x="34268" y="47777"/>
                    <a:pt x="32238" y="47851"/>
                    <a:pt x="30210" y="47851"/>
                  </a:cubicBezTo>
                  <a:cubicBezTo>
                    <a:pt x="28032" y="47851"/>
                    <a:pt x="25857" y="47765"/>
                    <a:pt x="23693" y="47588"/>
                  </a:cubicBezTo>
                  <a:cubicBezTo>
                    <a:pt x="17576" y="47109"/>
                    <a:pt x="10614" y="45945"/>
                    <a:pt x="5798" y="41813"/>
                  </a:cubicBezTo>
                  <a:cubicBezTo>
                    <a:pt x="3949" y="40238"/>
                    <a:pt x="2603" y="38184"/>
                    <a:pt x="1964" y="35856"/>
                  </a:cubicBezTo>
                  <a:cubicBezTo>
                    <a:pt x="1530" y="34144"/>
                    <a:pt x="1439" y="32364"/>
                    <a:pt x="1553" y="30629"/>
                  </a:cubicBezTo>
                  <a:cubicBezTo>
                    <a:pt x="1804" y="25973"/>
                    <a:pt x="3196" y="21362"/>
                    <a:pt x="5273" y="17208"/>
                  </a:cubicBezTo>
                  <a:cubicBezTo>
                    <a:pt x="7647" y="12460"/>
                    <a:pt x="11071" y="8169"/>
                    <a:pt x="15499" y="5179"/>
                  </a:cubicBezTo>
                  <a:cubicBezTo>
                    <a:pt x="19772" y="2271"/>
                    <a:pt x="24830" y="832"/>
                    <a:pt x="29958" y="832"/>
                  </a:cubicBezTo>
                  <a:close/>
                  <a:moveTo>
                    <a:pt x="30184" y="1"/>
                  </a:moveTo>
                  <a:cubicBezTo>
                    <a:pt x="26016" y="1"/>
                    <a:pt x="21844" y="894"/>
                    <a:pt x="18101" y="2714"/>
                  </a:cubicBezTo>
                  <a:cubicBezTo>
                    <a:pt x="13034" y="5179"/>
                    <a:pt x="8903" y="9242"/>
                    <a:pt x="5912" y="13989"/>
                  </a:cubicBezTo>
                  <a:cubicBezTo>
                    <a:pt x="3219" y="18258"/>
                    <a:pt x="1347" y="23142"/>
                    <a:pt x="617" y="28141"/>
                  </a:cubicBezTo>
                  <a:cubicBezTo>
                    <a:pt x="1" y="32295"/>
                    <a:pt x="160" y="36701"/>
                    <a:pt x="2740" y="40216"/>
                  </a:cubicBezTo>
                  <a:cubicBezTo>
                    <a:pt x="6323" y="45055"/>
                    <a:pt x="12806" y="46903"/>
                    <a:pt x="18466" y="47839"/>
                  </a:cubicBezTo>
                  <a:cubicBezTo>
                    <a:pt x="22205" y="48438"/>
                    <a:pt x="26000" y="48645"/>
                    <a:pt x="29766" y="48645"/>
                  </a:cubicBezTo>
                  <a:cubicBezTo>
                    <a:pt x="30162" y="48645"/>
                    <a:pt x="30557" y="48642"/>
                    <a:pt x="30952" y="48638"/>
                  </a:cubicBezTo>
                  <a:cubicBezTo>
                    <a:pt x="35015" y="48615"/>
                    <a:pt x="39100" y="48319"/>
                    <a:pt x="43095" y="47543"/>
                  </a:cubicBezTo>
                  <a:cubicBezTo>
                    <a:pt x="48619" y="46447"/>
                    <a:pt x="54827" y="44256"/>
                    <a:pt x="57954" y="39211"/>
                  </a:cubicBezTo>
                  <a:cubicBezTo>
                    <a:pt x="58593" y="38207"/>
                    <a:pt x="59049" y="37112"/>
                    <a:pt x="59369" y="35948"/>
                  </a:cubicBezTo>
                  <a:lnTo>
                    <a:pt x="59369" y="35948"/>
                  </a:lnTo>
                  <a:cubicBezTo>
                    <a:pt x="59369" y="35948"/>
                    <a:pt x="59369" y="35948"/>
                    <a:pt x="59369" y="35947"/>
                  </a:cubicBezTo>
                  <a:lnTo>
                    <a:pt x="59369" y="35947"/>
                  </a:lnTo>
                  <a:cubicBezTo>
                    <a:pt x="59369" y="35947"/>
                    <a:pt x="59369" y="35947"/>
                    <a:pt x="59369" y="35947"/>
                  </a:cubicBezTo>
                  <a:cubicBezTo>
                    <a:pt x="59369" y="35947"/>
                    <a:pt x="59369" y="35947"/>
                    <a:pt x="59369" y="35947"/>
                  </a:cubicBezTo>
                  <a:lnTo>
                    <a:pt x="59369" y="35947"/>
                  </a:lnTo>
                  <a:cubicBezTo>
                    <a:pt x="60396" y="31998"/>
                    <a:pt x="59689" y="27570"/>
                    <a:pt x="58616" y="23713"/>
                  </a:cubicBezTo>
                  <a:cubicBezTo>
                    <a:pt x="57178" y="18600"/>
                    <a:pt x="54667" y="13715"/>
                    <a:pt x="51175" y="9698"/>
                  </a:cubicBezTo>
                  <a:cubicBezTo>
                    <a:pt x="47386" y="5316"/>
                    <a:pt x="42387" y="2075"/>
                    <a:pt x="36749" y="751"/>
                  </a:cubicBezTo>
                  <a:cubicBezTo>
                    <a:pt x="34605" y="252"/>
                    <a:pt x="32395" y="1"/>
                    <a:pt x="30184"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17" name="Google Shape;3117;p35"/>
            <p:cNvSpPr/>
            <p:nvPr/>
          </p:nvSpPr>
          <p:spPr>
            <a:xfrm>
              <a:off x="5147275" y="3669200"/>
              <a:ext cx="166075" cy="170650"/>
            </a:xfrm>
            <a:custGeom>
              <a:avLst/>
              <a:gdLst/>
              <a:ahLst/>
              <a:cxnLst/>
              <a:rect l="l" t="t" r="r" b="b"/>
              <a:pathLst>
                <a:path w="6643" h="6826" extrusionOk="0">
                  <a:moveTo>
                    <a:pt x="3287" y="1"/>
                  </a:moveTo>
                  <a:cubicBezTo>
                    <a:pt x="1324" y="1"/>
                    <a:pt x="0" y="1622"/>
                    <a:pt x="0" y="3425"/>
                  </a:cubicBezTo>
                  <a:cubicBezTo>
                    <a:pt x="0" y="5205"/>
                    <a:pt x="1370" y="6826"/>
                    <a:pt x="3287" y="6826"/>
                  </a:cubicBezTo>
                  <a:cubicBezTo>
                    <a:pt x="5067" y="6826"/>
                    <a:pt x="6528" y="5616"/>
                    <a:pt x="6597" y="3607"/>
                  </a:cubicBezTo>
                  <a:cubicBezTo>
                    <a:pt x="6642" y="1553"/>
                    <a:pt x="5204" y="1"/>
                    <a:pt x="3287"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18" name="Google Shape;3118;p35"/>
            <p:cNvSpPr/>
            <p:nvPr/>
          </p:nvSpPr>
          <p:spPr>
            <a:xfrm>
              <a:off x="5814325" y="3669200"/>
              <a:ext cx="166100" cy="170650"/>
            </a:xfrm>
            <a:custGeom>
              <a:avLst/>
              <a:gdLst/>
              <a:ahLst/>
              <a:cxnLst/>
              <a:rect l="l" t="t" r="r" b="b"/>
              <a:pathLst>
                <a:path w="6644" h="6826" extrusionOk="0">
                  <a:moveTo>
                    <a:pt x="3356" y="1"/>
                  </a:moveTo>
                  <a:cubicBezTo>
                    <a:pt x="1462" y="1"/>
                    <a:pt x="1" y="1553"/>
                    <a:pt x="69" y="3607"/>
                  </a:cubicBezTo>
                  <a:cubicBezTo>
                    <a:pt x="115" y="5616"/>
                    <a:pt x="1599" y="6826"/>
                    <a:pt x="3356" y="6826"/>
                  </a:cubicBezTo>
                  <a:cubicBezTo>
                    <a:pt x="5296" y="6826"/>
                    <a:pt x="6643" y="5205"/>
                    <a:pt x="6643" y="3425"/>
                  </a:cubicBezTo>
                  <a:cubicBezTo>
                    <a:pt x="6643" y="1622"/>
                    <a:pt x="5342" y="1"/>
                    <a:pt x="335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19" name="Google Shape;3119;p35"/>
            <p:cNvSpPr/>
            <p:nvPr/>
          </p:nvSpPr>
          <p:spPr>
            <a:xfrm>
              <a:off x="5838300" y="3758475"/>
              <a:ext cx="214025" cy="119600"/>
            </a:xfrm>
            <a:custGeom>
              <a:avLst/>
              <a:gdLst/>
              <a:ahLst/>
              <a:cxnLst/>
              <a:rect l="l" t="t" r="r" b="b"/>
              <a:pathLst>
                <a:path w="8561" h="4784" extrusionOk="0">
                  <a:moveTo>
                    <a:pt x="5510" y="1"/>
                  </a:moveTo>
                  <a:cubicBezTo>
                    <a:pt x="3364" y="1"/>
                    <a:pt x="1363" y="1237"/>
                    <a:pt x="434" y="3483"/>
                  </a:cubicBezTo>
                  <a:cubicBezTo>
                    <a:pt x="274" y="3917"/>
                    <a:pt x="115" y="4350"/>
                    <a:pt x="1" y="4784"/>
                  </a:cubicBezTo>
                  <a:cubicBezTo>
                    <a:pt x="229" y="4396"/>
                    <a:pt x="434" y="3985"/>
                    <a:pt x="662" y="3620"/>
                  </a:cubicBezTo>
                  <a:cubicBezTo>
                    <a:pt x="1977" y="1457"/>
                    <a:pt x="3837" y="446"/>
                    <a:pt x="6013" y="446"/>
                  </a:cubicBezTo>
                  <a:cubicBezTo>
                    <a:pt x="6823" y="446"/>
                    <a:pt x="7675" y="586"/>
                    <a:pt x="8560" y="858"/>
                  </a:cubicBezTo>
                  <a:cubicBezTo>
                    <a:pt x="7577" y="278"/>
                    <a:pt x="6527" y="1"/>
                    <a:pt x="5510"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20" name="Google Shape;3120;p35"/>
            <p:cNvSpPr/>
            <p:nvPr/>
          </p:nvSpPr>
          <p:spPr>
            <a:xfrm>
              <a:off x="5410325" y="3096575"/>
              <a:ext cx="307600" cy="96825"/>
            </a:xfrm>
            <a:custGeom>
              <a:avLst/>
              <a:gdLst/>
              <a:ahLst/>
              <a:cxnLst/>
              <a:rect l="l" t="t" r="r" b="b"/>
              <a:pathLst>
                <a:path w="12304" h="3873" extrusionOk="0">
                  <a:moveTo>
                    <a:pt x="6110" y="1"/>
                  </a:moveTo>
                  <a:cubicBezTo>
                    <a:pt x="3048" y="1"/>
                    <a:pt x="1" y="623"/>
                    <a:pt x="1" y="1884"/>
                  </a:cubicBezTo>
                  <a:cubicBezTo>
                    <a:pt x="1" y="3250"/>
                    <a:pt x="2869" y="3872"/>
                    <a:pt x="5835" y="3872"/>
                  </a:cubicBezTo>
                  <a:cubicBezTo>
                    <a:pt x="9013" y="3872"/>
                    <a:pt x="12303" y="3159"/>
                    <a:pt x="12303" y="1884"/>
                  </a:cubicBezTo>
                  <a:cubicBezTo>
                    <a:pt x="12303" y="634"/>
                    <a:pt x="9200" y="1"/>
                    <a:pt x="6110"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121" name="Google Shape;3121;p35"/>
            <p:cNvSpPr/>
            <p:nvPr/>
          </p:nvSpPr>
          <p:spPr>
            <a:xfrm>
              <a:off x="5231450" y="3182775"/>
              <a:ext cx="205100" cy="105525"/>
            </a:xfrm>
            <a:custGeom>
              <a:avLst/>
              <a:gdLst/>
              <a:ahLst/>
              <a:cxnLst/>
              <a:rect l="l" t="t" r="r" b="b"/>
              <a:pathLst>
                <a:path w="8204" h="4221" extrusionOk="0">
                  <a:moveTo>
                    <a:pt x="5435" y="1"/>
                  </a:moveTo>
                  <a:cubicBezTo>
                    <a:pt x="3106" y="1"/>
                    <a:pt x="1" y="1287"/>
                    <a:pt x="376" y="2910"/>
                  </a:cubicBezTo>
                  <a:cubicBezTo>
                    <a:pt x="592" y="3842"/>
                    <a:pt x="1575" y="4220"/>
                    <a:pt x="2761" y="4220"/>
                  </a:cubicBezTo>
                  <a:cubicBezTo>
                    <a:pt x="5090" y="4220"/>
                    <a:pt x="8203" y="2763"/>
                    <a:pt x="7840" y="1175"/>
                  </a:cubicBezTo>
                  <a:cubicBezTo>
                    <a:pt x="7645" y="348"/>
                    <a:pt x="6645" y="1"/>
                    <a:pt x="5435"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122" name="Google Shape;3122;p35"/>
            <p:cNvSpPr/>
            <p:nvPr/>
          </p:nvSpPr>
          <p:spPr>
            <a:xfrm>
              <a:off x="5453550" y="3215100"/>
              <a:ext cx="115725" cy="69025"/>
            </a:xfrm>
            <a:custGeom>
              <a:avLst/>
              <a:gdLst/>
              <a:ahLst/>
              <a:cxnLst/>
              <a:rect l="l" t="t" r="r" b="b"/>
              <a:pathLst>
                <a:path w="4629" h="2761" extrusionOk="0">
                  <a:moveTo>
                    <a:pt x="1982" y="1"/>
                  </a:moveTo>
                  <a:cubicBezTo>
                    <a:pt x="1130" y="1"/>
                    <a:pt x="351" y="314"/>
                    <a:pt x="212" y="1000"/>
                  </a:cubicBezTo>
                  <a:cubicBezTo>
                    <a:pt x="1" y="2040"/>
                    <a:pt x="1512" y="2760"/>
                    <a:pt x="2785" y="2760"/>
                  </a:cubicBezTo>
                  <a:cubicBezTo>
                    <a:pt x="3579" y="2760"/>
                    <a:pt x="4280" y="2480"/>
                    <a:pt x="4412" y="1822"/>
                  </a:cubicBezTo>
                  <a:cubicBezTo>
                    <a:pt x="4628" y="670"/>
                    <a:pt x="3228" y="1"/>
                    <a:pt x="1982" y="1"/>
                  </a:cubicBezTo>
                  <a:close/>
                </a:path>
              </a:pathLst>
            </a:custGeom>
            <a:solidFill>
              <a:schemeClr val="lt1"/>
            </a:solidFill>
            <a:ln>
              <a:noFill/>
            </a:ln>
          </p:spPr>
          <p:txBody>
            <a:bodyPr spcFirstLastPara="1" wrap="square" lIns="114998" tIns="114998" rIns="114998" bIns="114998" anchor="ctr" anchorCtr="0">
              <a:noAutofit/>
            </a:bodyPr>
            <a:lstStyle/>
            <a:p>
              <a:endParaRPr sz="1761"/>
            </a:p>
          </p:txBody>
        </p:sp>
        <p:sp>
          <p:nvSpPr>
            <p:cNvPr id="3123" name="Google Shape;3123;p35"/>
            <p:cNvSpPr/>
            <p:nvPr/>
          </p:nvSpPr>
          <p:spPr>
            <a:xfrm>
              <a:off x="5899925" y="3772675"/>
              <a:ext cx="564075" cy="575325"/>
            </a:xfrm>
            <a:custGeom>
              <a:avLst/>
              <a:gdLst/>
              <a:ahLst/>
              <a:cxnLst/>
              <a:rect l="l" t="t" r="r" b="b"/>
              <a:pathLst>
                <a:path w="22563" h="23013" extrusionOk="0">
                  <a:moveTo>
                    <a:pt x="13379" y="1"/>
                  </a:moveTo>
                  <a:cubicBezTo>
                    <a:pt x="12452" y="1"/>
                    <a:pt x="11487" y="144"/>
                    <a:pt x="10500" y="450"/>
                  </a:cubicBezTo>
                  <a:cubicBezTo>
                    <a:pt x="6734" y="1637"/>
                    <a:pt x="5114" y="5677"/>
                    <a:pt x="5775" y="11201"/>
                  </a:cubicBezTo>
                  <a:cubicBezTo>
                    <a:pt x="6209" y="14830"/>
                    <a:pt x="571" y="17820"/>
                    <a:pt x="1" y="17911"/>
                  </a:cubicBezTo>
                  <a:cubicBezTo>
                    <a:pt x="1" y="17911"/>
                    <a:pt x="1713" y="18550"/>
                    <a:pt x="3014" y="19851"/>
                  </a:cubicBezTo>
                  <a:cubicBezTo>
                    <a:pt x="4246" y="21084"/>
                    <a:pt x="4954" y="22682"/>
                    <a:pt x="4954" y="22682"/>
                  </a:cubicBezTo>
                  <a:cubicBezTo>
                    <a:pt x="5657" y="22902"/>
                    <a:pt x="6489" y="23012"/>
                    <a:pt x="7402" y="23012"/>
                  </a:cubicBezTo>
                  <a:cubicBezTo>
                    <a:pt x="13300" y="23012"/>
                    <a:pt x="22562" y="18402"/>
                    <a:pt x="22187" y="9032"/>
                  </a:cubicBezTo>
                  <a:cubicBezTo>
                    <a:pt x="21976" y="3882"/>
                    <a:pt x="18201" y="1"/>
                    <a:pt x="13379"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24" name="Google Shape;3124;p35"/>
            <p:cNvSpPr/>
            <p:nvPr/>
          </p:nvSpPr>
          <p:spPr>
            <a:xfrm>
              <a:off x="5899925" y="3772500"/>
              <a:ext cx="564075" cy="575500"/>
            </a:xfrm>
            <a:custGeom>
              <a:avLst/>
              <a:gdLst/>
              <a:ahLst/>
              <a:cxnLst/>
              <a:rect l="l" t="t" r="r" b="b"/>
              <a:pathLst>
                <a:path w="22563" h="23020" extrusionOk="0">
                  <a:moveTo>
                    <a:pt x="13380" y="0"/>
                  </a:moveTo>
                  <a:cubicBezTo>
                    <a:pt x="13168" y="0"/>
                    <a:pt x="12953" y="8"/>
                    <a:pt x="12737" y="23"/>
                  </a:cubicBezTo>
                  <a:cubicBezTo>
                    <a:pt x="12623" y="46"/>
                    <a:pt x="12509" y="46"/>
                    <a:pt x="12418" y="69"/>
                  </a:cubicBezTo>
                  <a:cubicBezTo>
                    <a:pt x="11779" y="137"/>
                    <a:pt x="11139" y="274"/>
                    <a:pt x="10500" y="457"/>
                  </a:cubicBezTo>
                  <a:cubicBezTo>
                    <a:pt x="10363" y="502"/>
                    <a:pt x="10226" y="548"/>
                    <a:pt x="10089" y="617"/>
                  </a:cubicBezTo>
                  <a:cubicBezTo>
                    <a:pt x="9975" y="639"/>
                    <a:pt x="9884" y="685"/>
                    <a:pt x="9770" y="731"/>
                  </a:cubicBezTo>
                  <a:cubicBezTo>
                    <a:pt x="9724" y="776"/>
                    <a:pt x="9656" y="799"/>
                    <a:pt x="9587" y="822"/>
                  </a:cubicBezTo>
                  <a:cubicBezTo>
                    <a:pt x="8834" y="1187"/>
                    <a:pt x="8149" y="1667"/>
                    <a:pt x="7533" y="2283"/>
                  </a:cubicBezTo>
                  <a:cubicBezTo>
                    <a:pt x="7624" y="2237"/>
                    <a:pt x="7693" y="2192"/>
                    <a:pt x="7784" y="2169"/>
                  </a:cubicBezTo>
                  <a:cubicBezTo>
                    <a:pt x="7967" y="2077"/>
                    <a:pt x="8149" y="2009"/>
                    <a:pt x="8355" y="1940"/>
                  </a:cubicBezTo>
                  <a:cubicBezTo>
                    <a:pt x="9166" y="1686"/>
                    <a:pt x="9954" y="1567"/>
                    <a:pt x="10707" y="1567"/>
                  </a:cubicBezTo>
                  <a:cubicBezTo>
                    <a:pt x="14621" y="1567"/>
                    <a:pt x="17601" y="4783"/>
                    <a:pt x="17964" y="8993"/>
                  </a:cubicBezTo>
                  <a:cubicBezTo>
                    <a:pt x="18854" y="19790"/>
                    <a:pt x="5935" y="20634"/>
                    <a:pt x="5935" y="20634"/>
                  </a:cubicBezTo>
                  <a:lnTo>
                    <a:pt x="731" y="17621"/>
                  </a:lnTo>
                  <a:cubicBezTo>
                    <a:pt x="366" y="17804"/>
                    <a:pt x="92" y="17918"/>
                    <a:pt x="1" y="17918"/>
                  </a:cubicBezTo>
                  <a:lnTo>
                    <a:pt x="4954" y="22689"/>
                  </a:lnTo>
                  <a:cubicBezTo>
                    <a:pt x="5657" y="22909"/>
                    <a:pt x="6489" y="23019"/>
                    <a:pt x="7402" y="23019"/>
                  </a:cubicBezTo>
                  <a:cubicBezTo>
                    <a:pt x="13300" y="23019"/>
                    <a:pt x="22562" y="18409"/>
                    <a:pt x="22187" y="9039"/>
                  </a:cubicBezTo>
                  <a:cubicBezTo>
                    <a:pt x="21990" y="3902"/>
                    <a:pt x="18192" y="0"/>
                    <a:pt x="133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125" name="Google Shape;3125;p35"/>
            <p:cNvSpPr/>
            <p:nvPr/>
          </p:nvSpPr>
          <p:spPr>
            <a:xfrm>
              <a:off x="5884125" y="3763675"/>
              <a:ext cx="608725" cy="594400"/>
            </a:xfrm>
            <a:custGeom>
              <a:avLst/>
              <a:gdLst/>
              <a:ahLst/>
              <a:cxnLst/>
              <a:rect l="l" t="t" r="r" b="b"/>
              <a:pathLst>
                <a:path w="24349" h="23776" extrusionOk="0">
                  <a:moveTo>
                    <a:pt x="13852" y="733"/>
                  </a:moveTo>
                  <a:cubicBezTo>
                    <a:pt x="16118" y="733"/>
                    <a:pt x="18290" y="1723"/>
                    <a:pt x="19806" y="3412"/>
                  </a:cubicBezTo>
                  <a:cubicBezTo>
                    <a:pt x="21472" y="5238"/>
                    <a:pt x="22271" y="7680"/>
                    <a:pt x="22225" y="10145"/>
                  </a:cubicBezTo>
                  <a:cubicBezTo>
                    <a:pt x="22180" y="14368"/>
                    <a:pt x="19966" y="18020"/>
                    <a:pt x="16496" y="20325"/>
                  </a:cubicBezTo>
                  <a:cubicBezTo>
                    <a:pt x="14265" y="21801"/>
                    <a:pt x="11263" y="23034"/>
                    <a:pt x="8416" y="23034"/>
                  </a:cubicBezTo>
                  <a:cubicBezTo>
                    <a:pt x="7628" y="23034"/>
                    <a:pt x="6853" y="22939"/>
                    <a:pt x="6109" y="22730"/>
                  </a:cubicBezTo>
                  <a:lnTo>
                    <a:pt x="6109" y="22730"/>
                  </a:lnTo>
                  <a:cubicBezTo>
                    <a:pt x="5177" y="20768"/>
                    <a:pt x="3621" y="19148"/>
                    <a:pt x="1670" y="18223"/>
                  </a:cubicBezTo>
                  <a:lnTo>
                    <a:pt x="1670" y="18223"/>
                  </a:lnTo>
                  <a:cubicBezTo>
                    <a:pt x="1846" y="18124"/>
                    <a:pt x="2019" y="18020"/>
                    <a:pt x="2185" y="17929"/>
                  </a:cubicBezTo>
                  <a:cubicBezTo>
                    <a:pt x="2961" y="17472"/>
                    <a:pt x="3691" y="16947"/>
                    <a:pt x="4376" y="16377"/>
                  </a:cubicBezTo>
                  <a:cubicBezTo>
                    <a:pt x="5837" y="15121"/>
                    <a:pt x="7184" y="13432"/>
                    <a:pt x="7001" y="11401"/>
                  </a:cubicBezTo>
                  <a:cubicBezTo>
                    <a:pt x="6773" y="8867"/>
                    <a:pt x="6750" y="6151"/>
                    <a:pt x="8005" y="3868"/>
                  </a:cubicBezTo>
                  <a:cubicBezTo>
                    <a:pt x="9147" y="1814"/>
                    <a:pt x="11201" y="855"/>
                    <a:pt x="13483" y="741"/>
                  </a:cubicBezTo>
                  <a:cubicBezTo>
                    <a:pt x="13607" y="735"/>
                    <a:pt x="13730" y="733"/>
                    <a:pt x="13852" y="733"/>
                  </a:cubicBezTo>
                  <a:close/>
                  <a:moveTo>
                    <a:pt x="14062" y="0"/>
                  </a:moveTo>
                  <a:cubicBezTo>
                    <a:pt x="10912" y="0"/>
                    <a:pt x="7816" y="1515"/>
                    <a:pt x="6522" y="4599"/>
                  </a:cubicBezTo>
                  <a:cubicBezTo>
                    <a:pt x="5905" y="6060"/>
                    <a:pt x="5677" y="7680"/>
                    <a:pt x="5677" y="9255"/>
                  </a:cubicBezTo>
                  <a:cubicBezTo>
                    <a:pt x="5654" y="10853"/>
                    <a:pt x="6134" y="12405"/>
                    <a:pt x="5335" y="13866"/>
                  </a:cubicBezTo>
                  <a:cubicBezTo>
                    <a:pt x="4696" y="15076"/>
                    <a:pt x="3646" y="16011"/>
                    <a:pt x="2550" y="16787"/>
                  </a:cubicBezTo>
                  <a:cubicBezTo>
                    <a:pt x="2116" y="17107"/>
                    <a:pt x="1660" y="17381"/>
                    <a:pt x="1203" y="17632"/>
                  </a:cubicBezTo>
                  <a:cubicBezTo>
                    <a:pt x="1044" y="17723"/>
                    <a:pt x="884" y="17792"/>
                    <a:pt x="724" y="17883"/>
                  </a:cubicBezTo>
                  <a:cubicBezTo>
                    <a:pt x="650" y="17916"/>
                    <a:pt x="623" y="17928"/>
                    <a:pt x="613" y="17932"/>
                  </a:cubicBezTo>
                  <a:lnTo>
                    <a:pt x="613" y="17932"/>
                  </a:lnTo>
                  <a:cubicBezTo>
                    <a:pt x="611" y="17933"/>
                    <a:pt x="609" y="17934"/>
                    <a:pt x="606" y="17934"/>
                  </a:cubicBezTo>
                  <a:lnTo>
                    <a:pt x="606" y="17934"/>
                  </a:lnTo>
                  <a:cubicBezTo>
                    <a:pt x="606" y="17934"/>
                    <a:pt x="605" y="17934"/>
                    <a:pt x="604" y="17934"/>
                  </a:cubicBezTo>
                  <a:cubicBezTo>
                    <a:pt x="600" y="17934"/>
                    <a:pt x="587" y="17936"/>
                    <a:pt x="541" y="17952"/>
                  </a:cubicBezTo>
                  <a:cubicBezTo>
                    <a:pt x="260" y="18004"/>
                    <a:pt x="114" y="18139"/>
                    <a:pt x="83" y="18274"/>
                  </a:cubicBezTo>
                  <a:lnTo>
                    <a:pt x="83" y="18274"/>
                  </a:lnTo>
                  <a:cubicBezTo>
                    <a:pt x="1" y="18407"/>
                    <a:pt x="28" y="18545"/>
                    <a:pt x="267" y="18636"/>
                  </a:cubicBezTo>
                  <a:cubicBezTo>
                    <a:pt x="450" y="18705"/>
                    <a:pt x="1044" y="18979"/>
                    <a:pt x="1340" y="19139"/>
                  </a:cubicBezTo>
                  <a:cubicBezTo>
                    <a:pt x="2116" y="19595"/>
                    <a:pt x="2824" y="20120"/>
                    <a:pt x="3417" y="20782"/>
                  </a:cubicBezTo>
                  <a:cubicBezTo>
                    <a:pt x="3920" y="21353"/>
                    <a:pt x="4353" y="21992"/>
                    <a:pt x="4718" y="22654"/>
                  </a:cubicBezTo>
                  <a:cubicBezTo>
                    <a:pt x="4901" y="22996"/>
                    <a:pt x="4969" y="23270"/>
                    <a:pt x="5312" y="23407"/>
                  </a:cubicBezTo>
                  <a:cubicBezTo>
                    <a:pt x="6054" y="23675"/>
                    <a:pt x="6881" y="23775"/>
                    <a:pt x="7718" y="23775"/>
                  </a:cubicBezTo>
                  <a:cubicBezTo>
                    <a:pt x="8733" y="23775"/>
                    <a:pt x="9762" y="23628"/>
                    <a:pt x="10676" y="23452"/>
                  </a:cubicBezTo>
                  <a:cubicBezTo>
                    <a:pt x="14990" y="22608"/>
                    <a:pt x="19281" y="20143"/>
                    <a:pt x="21609" y="16331"/>
                  </a:cubicBezTo>
                  <a:cubicBezTo>
                    <a:pt x="24348" y="11880"/>
                    <a:pt x="24143" y="5375"/>
                    <a:pt x="19852" y="1951"/>
                  </a:cubicBezTo>
                  <a:cubicBezTo>
                    <a:pt x="18230" y="656"/>
                    <a:pt x="16135" y="0"/>
                    <a:pt x="14062"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26" name="Google Shape;3126;p35"/>
            <p:cNvSpPr/>
            <p:nvPr/>
          </p:nvSpPr>
          <p:spPr>
            <a:xfrm>
              <a:off x="4655625" y="3772675"/>
              <a:ext cx="564125" cy="575325"/>
            </a:xfrm>
            <a:custGeom>
              <a:avLst/>
              <a:gdLst/>
              <a:ahLst/>
              <a:cxnLst/>
              <a:rect l="l" t="t" r="r" b="b"/>
              <a:pathLst>
                <a:path w="22565" h="23013" extrusionOk="0">
                  <a:moveTo>
                    <a:pt x="9185" y="1"/>
                  </a:moveTo>
                  <a:cubicBezTo>
                    <a:pt x="4358" y="1"/>
                    <a:pt x="566" y="3882"/>
                    <a:pt x="356" y="9032"/>
                  </a:cubicBezTo>
                  <a:cubicBezTo>
                    <a:pt x="0" y="18402"/>
                    <a:pt x="9265" y="23012"/>
                    <a:pt x="15149" y="23012"/>
                  </a:cubicBezTo>
                  <a:cubicBezTo>
                    <a:pt x="16059" y="23012"/>
                    <a:pt x="16889" y="22902"/>
                    <a:pt x="17589" y="22682"/>
                  </a:cubicBezTo>
                  <a:cubicBezTo>
                    <a:pt x="17589" y="22682"/>
                    <a:pt x="18319" y="21084"/>
                    <a:pt x="19529" y="19851"/>
                  </a:cubicBezTo>
                  <a:cubicBezTo>
                    <a:pt x="20853" y="18550"/>
                    <a:pt x="22565" y="17911"/>
                    <a:pt x="22565" y="17911"/>
                  </a:cubicBezTo>
                  <a:cubicBezTo>
                    <a:pt x="21994" y="17820"/>
                    <a:pt x="16356" y="14830"/>
                    <a:pt x="16790" y="11201"/>
                  </a:cubicBezTo>
                  <a:cubicBezTo>
                    <a:pt x="17429" y="5677"/>
                    <a:pt x="15831" y="1637"/>
                    <a:pt x="12065" y="450"/>
                  </a:cubicBezTo>
                  <a:cubicBezTo>
                    <a:pt x="11079" y="144"/>
                    <a:pt x="10113" y="1"/>
                    <a:pt x="9185"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27" name="Google Shape;3127;p35"/>
            <p:cNvSpPr/>
            <p:nvPr/>
          </p:nvSpPr>
          <p:spPr>
            <a:xfrm>
              <a:off x="4655700" y="3772500"/>
              <a:ext cx="564050" cy="575500"/>
            </a:xfrm>
            <a:custGeom>
              <a:avLst/>
              <a:gdLst/>
              <a:ahLst/>
              <a:cxnLst/>
              <a:rect l="l" t="t" r="r" b="b"/>
              <a:pathLst>
                <a:path w="22562" h="23020" extrusionOk="0">
                  <a:moveTo>
                    <a:pt x="9180" y="0"/>
                  </a:moveTo>
                  <a:cubicBezTo>
                    <a:pt x="4349" y="0"/>
                    <a:pt x="572" y="3902"/>
                    <a:pt x="376" y="9039"/>
                  </a:cubicBezTo>
                  <a:cubicBezTo>
                    <a:pt x="0" y="18409"/>
                    <a:pt x="9262" y="23019"/>
                    <a:pt x="15146" y="23019"/>
                  </a:cubicBezTo>
                  <a:cubicBezTo>
                    <a:pt x="16056" y="23019"/>
                    <a:pt x="16886" y="22909"/>
                    <a:pt x="17586" y="22689"/>
                  </a:cubicBezTo>
                  <a:lnTo>
                    <a:pt x="22562" y="17918"/>
                  </a:lnTo>
                  <a:cubicBezTo>
                    <a:pt x="22448" y="17918"/>
                    <a:pt x="22174" y="17804"/>
                    <a:pt x="21809" y="17621"/>
                  </a:cubicBezTo>
                  <a:lnTo>
                    <a:pt x="16627" y="20634"/>
                  </a:lnTo>
                  <a:cubicBezTo>
                    <a:pt x="16627" y="20634"/>
                    <a:pt x="3708" y="19790"/>
                    <a:pt x="4598" y="8993"/>
                  </a:cubicBezTo>
                  <a:cubicBezTo>
                    <a:pt x="4943" y="4783"/>
                    <a:pt x="7920" y="1567"/>
                    <a:pt x="11846" y="1567"/>
                  </a:cubicBezTo>
                  <a:cubicBezTo>
                    <a:pt x="12602" y="1567"/>
                    <a:pt x="13393" y="1686"/>
                    <a:pt x="14208" y="1940"/>
                  </a:cubicBezTo>
                  <a:cubicBezTo>
                    <a:pt x="14390" y="2009"/>
                    <a:pt x="14596" y="2077"/>
                    <a:pt x="14778" y="2169"/>
                  </a:cubicBezTo>
                  <a:cubicBezTo>
                    <a:pt x="14847" y="2192"/>
                    <a:pt x="14938" y="2237"/>
                    <a:pt x="15007" y="2283"/>
                  </a:cubicBezTo>
                  <a:cubicBezTo>
                    <a:pt x="14413" y="1667"/>
                    <a:pt x="13706" y="1187"/>
                    <a:pt x="12952" y="822"/>
                  </a:cubicBezTo>
                  <a:cubicBezTo>
                    <a:pt x="12907" y="799"/>
                    <a:pt x="12838" y="776"/>
                    <a:pt x="12770" y="731"/>
                  </a:cubicBezTo>
                  <a:cubicBezTo>
                    <a:pt x="12679" y="685"/>
                    <a:pt x="12564" y="639"/>
                    <a:pt x="12473" y="617"/>
                  </a:cubicBezTo>
                  <a:cubicBezTo>
                    <a:pt x="12336" y="548"/>
                    <a:pt x="12199" y="502"/>
                    <a:pt x="12062" y="457"/>
                  </a:cubicBezTo>
                  <a:cubicBezTo>
                    <a:pt x="11423" y="274"/>
                    <a:pt x="10761" y="137"/>
                    <a:pt x="10145" y="69"/>
                  </a:cubicBezTo>
                  <a:cubicBezTo>
                    <a:pt x="10031" y="46"/>
                    <a:pt x="9917" y="46"/>
                    <a:pt x="9825" y="23"/>
                  </a:cubicBezTo>
                  <a:cubicBezTo>
                    <a:pt x="9608" y="8"/>
                    <a:pt x="9393" y="0"/>
                    <a:pt x="9180" y="0"/>
                  </a:cubicBezTo>
                  <a:close/>
                </a:path>
              </a:pathLst>
            </a:custGeom>
            <a:solidFill>
              <a:srgbClr val="1A3F52">
                <a:alpha val="30559"/>
              </a:srgbClr>
            </a:solidFill>
            <a:ln>
              <a:noFill/>
            </a:ln>
          </p:spPr>
          <p:txBody>
            <a:bodyPr spcFirstLastPara="1" wrap="square" lIns="114998" tIns="114998" rIns="114998" bIns="114998" anchor="ctr" anchorCtr="0">
              <a:noAutofit/>
            </a:bodyPr>
            <a:lstStyle/>
            <a:p>
              <a:endParaRPr sz="1761"/>
            </a:p>
          </p:txBody>
        </p:sp>
        <p:sp>
          <p:nvSpPr>
            <p:cNvPr id="3128" name="Google Shape;3128;p35"/>
            <p:cNvSpPr/>
            <p:nvPr/>
          </p:nvSpPr>
          <p:spPr>
            <a:xfrm>
              <a:off x="4620575" y="3763350"/>
              <a:ext cx="614675" cy="594100"/>
            </a:xfrm>
            <a:custGeom>
              <a:avLst/>
              <a:gdLst/>
              <a:ahLst/>
              <a:cxnLst/>
              <a:rect l="l" t="t" r="r" b="b"/>
              <a:pathLst>
                <a:path w="24587" h="23764" extrusionOk="0">
                  <a:moveTo>
                    <a:pt x="10490" y="735"/>
                  </a:moveTo>
                  <a:cubicBezTo>
                    <a:pt x="12321" y="735"/>
                    <a:pt x="14227" y="1336"/>
                    <a:pt x="15499" y="2626"/>
                  </a:cubicBezTo>
                  <a:cubicBezTo>
                    <a:pt x="17165" y="4315"/>
                    <a:pt x="17690" y="6780"/>
                    <a:pt x="17736" y="9063"/>
                  </a:cubicBezTo>
                  <a:cubicBezTo>
                    <a:pt x="17758" y="10409"/>
                    <a:pt x="17348" y="11847"/>
                    <a:pt x="17713" y="13148"/>
                  </a:cubicBezTo>
                  <a:cubicBezTo>
                    <a:pt x="18032" y="14198"/>
                    <a:pt x="18717" y="15111"/>
                    <a:pt x="19493" y="15887"/>
                  </a:cubicBezTo>
                  <a:cubicBezTo>
                    <a:pt x="20224" y="16641"/>
                    <a:pt x="21068" y="17280"/>
                    <a:pt x="21958" y="17828"/>
                  </a:cubicBezTo>
                  <a:cubicBezTo>
                    <a:pt x="22247" y="17998"/>
                    <a:pt x="22558" y="18206"/>
                    <a:pt x="22878" y="18374"/>
                  </a:cubicBezTo>
                  <a:lnTo>
                    <a:pt x="22878" y="18374"/>
                  </a:lnTo>
                  <a:cubicBezTo>
                    <a:pt x="20994" y="19311"/>
                    <a:pt x="19448" y="20918"/>
                    <a:pt x="18533" y="22817"/>
                  </a:cubicBezTo>
                  <a:lnTo>
                    <a:pt x="18533" y="22817"/>
                  </a:lnTo>
                  <a:cubicBezTo>
                    <a:pt x="17885" y="22972"/>
                    <a:pt x="17213" y="23042"/>
                    <a:pt x="16533" y="23042"/>
                  </a:cubicBezTo>
                  <a:cubicBezTo>
                    <a:pt x="14092" y="23042"/>
                    <a:pt x="11536" y="22140"/>
                    <a:pt x="9519" y="21046"/>
                  </a:cubicBezTo>
                  <a:cubicBezTo>
                    <a:pt x="6003" y="19152"/>
                    <a:pt x="3219" y="15956"/>
                    <a:pt x="2534" y="11939"/>
                  </a:cubicBezTo>
                  <a:cubicBezTo>
                    <a:pt x="1735" y="7282"/>
                    <a:pt x="3926" y="1781"/>
                    <a:pt x="9016" y="868"/>
                  </a:cubicBezTo>
                  <a:cubicBezTo>
                    <a:pt x="9492" y="780"/>
                    <a:pt x="9988" y="735"/>
                    <a:pt x="10490" y="735"/>
                  </a:cubicBezTo>
                  <a:close/>
                  <a:moveTo>
                    <a:pt x="10811" y="0"/>
                  </a:moveTo>
                  <a:cubicBezTo>
                    <a:pt x="9295" y="0"/>
                    <a:pt x="7778" y="345"/>
                    <a:pt x="6437" y="1028"/>
                  </a:cubicBezTo>
                  <a:cubicBezTo>
                    <a:pt x="1393" y="3585"/>
                    <a:pt x="0" y="9953"/>
                    <a:pt x="2146" y="14929"/>
                  </a:cubicBezTo>
                  <a:cubicBezTo>
                    <a:pt x="3949" y="19106"/>
                    <a:pt x="7989" y="21936"/>
                    <a:pt x="12258" y="23146"/>
                  </a:cubicBezTo>
                  <a:cubicBezTo>
                    <a:pt x="13581" y="23518"/>
                    <a:pt x="14972" y="23763"/>
                    <a:pt x="16355" y="23763"/>
                  </a:cubicBezTo>
                  <a:cubicBezTo>
                    <a:pt x="17095" y="23763"/>
                    <a:pt x="17833" y="23693"/>
                    <a:pt x="18557" y="23534"/>
                  </a:cubicBezTo>
                  <a:cubicBezTo>
                    <a:pt x="18968" y="23443"/>
                    <a:pt x="19356" y="23351"/>
                    <a:pt x="19584" y="23009"/>
                  </a:cubicBezTo>
                  <a:cubicBezTo>
                    <a:pt x="19972" y="22438"/>
                    <a:pt x="20224" y="21822"/>
                    <a:pt x="20634" y="21274"/>
                  </a:cubicBezTo>
                  <a:cubicBezTo>
                    <a:pt x="21490" y="20111"/>
                    <a:pt x="22684" y="19180"/>
                    <a:pt x="24033" y="18643"/>
                  </a:cubicBezTo>
                  <a:lnTo>
                    <a:pt x="24033" y="18643"/>
                  </a:lnTo>
                  <a:cubicBezTo>
                    <a:pt x="24197" y="18611"/>
                    <a:pt x="24350" y="18541"/>
                    <a:pt x="24446" y="18421"/>
                  </a:cubicBezTo>
                  <a:cubicBezTo>
                    <a:pt x="24455" y="18409"/>
                    <a:pt x="24464" y="18396"/>
                    <a:pt x="24472" y="18384"/>
                  </a:cubicBezTo>
                  <a:lnTo>
                    <a:pt x="24472" y="18384"/>
                  </a:lnTo>
                  <a:cubicBezTo>
                    <a:pt x="24551" y="18290"/>
                    <a:pt x="24587" y="18176"/>
                    <a:pt x="24515" y="18056"/>
                  </a:cubicBezTo>
                  <a:cubicBezTo>
                    <a:pt x="24452" y="17967"/>
                    <a:pt x="24345" y="17930"/>
                    <a:pt x="24226" y="17922"/>
                  </a:cubicBezTo>
                  <a:lnTo>
                    <a:pt x="24226" y="17922"/>
                  </a:lnTo>
                  <a:cubicBezTo>
                    <a:pt x="23694" y="17780"/>
                    <a:pt x="23052" y="17331"/>
                    <a:pt x="22575" y="17006"/>
                  </a:cubicBezTo>
                  <a:cubicBezTo>
                    <a:pt x="21593" y="16367"/>
                    <a:pt x="20657" y="15591"/>
                    <a:pt x="19904" y="14678"/>
                  </a:cubicBezTo>
                  <a:cubicBezTo>
                    <a:pt x="19105" y="13673"/>
                    <a:pt x="18671" y="12578"/>
                    <a:pt x="18808" y="11277"/>
                  </a:cubicBezTo>
                  <a:cubicBezTo>
                    <a:pt x="18968" y="9702"/>
                    <a:pt x="18991" y="8104"/>
                    <a:pt x="18694" y="6552"/>
                  </a:cubicBezTo>
                  <a:cubicBezTo>
                    <a:pt x="18238" y="4087"/>
                    <a:pt x="16914" y="1759"/>
                    <a:pt x="14517" y="732"/>
                  </a:cubicBezTo>
                  <a:cubicBezTo>
                    <a:pt x="13352" y="242"/>
                    <a:pt x="12082" y="0"/>
                    <a:pt x="10811"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29" name="Google Shape;3129;p35"/>
            <p:cNvSpPr/>
            <p:nvPr/>
          </p:nvSpPr>
          <p:spPr>
            <a:xfrm>
              <a:off x="5412600" y="3766175"/>
              <a:ext cx="315000" cy="136175"/>
            </a:xfrm>
            <a:custGeom>
              <a:avLst/>
              <a:gdLst/>
              <a:ahLst/>
              <a:cxnLst/>
              <a:rect l="l" t="t" r="r" b="b"/>
              <a:pathLst>
                <a:path w="12600" h="5447" extrusionOk="0">
                  <a:moveTo>
                    <a:pt x="2496" y="1"/>
                  </a:moveTo>
                  <a:cubicBezTo>
                    <a:pt x="1738" y="1"/>
                    <a:pt x="1102" y="211"/>
                    <a:pt x="777" y="870"/>
                  </a:cubicBezTo>
                  <a:cubicBezTo>
                    <a:pt x="1" y="2467"/>
                    <a:pt x="2101" y="5252"/>
                    <a:pt x="6187" y="5435"/>
                  </a:cubicBezTo>
                  <a:cubicBezTo>
                    <a:pt x="6341" y="5442"/>
                    <a:pt x="6493" y="5446"/>
                    <a:pt x="6643" y="5446"/>
                  </a:cubicBezTo>
                  <a:cubicBezTo>
                    <a:pt x="10446" y="5446"/>
                    <a:pt x="12600" y="2998"/>
                    <a:pt x="12007" y="1395"/>
                  </a:cubicBezTo>
                  <a:cubicBezTo>
                    <a:pt x="11698" y="572"/>
                    <a:pt x="10875" y="351"/>
                    <a:pt x="9910" y="351"/>
                  </a:cubicBezTo>
                  <a:cubicBezTo>
                    <a:pt x="8796" y="351"/>
                    <a:pt x="7493" y="644"/>
                    <a:pt x="6570" y="644"/>
                  </a:cubicBezTo>
                  <a:cubicBezTo>
                    <a:pt x="6517" y="644"/>
                    <a:pt x="6465" y="643"/>
                    <a:pt x="6415" y="641"/>
                  </a:cubicBezTo>
                  <a:cubicBezTo>
                    <a:pt x="5359" y="584"/>
                    <a:pt x="3759" y="1"/>
                    <a:pt x="2496"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30" name="Google Shape;3130;p35"/>
            <p:cNvSpPr/>
            <p:nvPr/>
          </p:nvSpPr>
          <p:spPr>
            <a:xfrm>
              <a:off x="5475375" y="3845950"/>
              <a:ext cx="186050" cy="56350"/>
            </a:xfrm>
            <a:custGeom>
              <a:avLst/>
              <a:gdLst/>
              <a:ahLst/>
              <a:cxnLst/>
              <a:rect l="l" t="t" r="r" b="b"/>
              <a:pathLst>
                <a:path w="7442" h="2254" extrusionOk="0">
                  <a:moveTo>
                    <a:pt x="3488" y="0"/>
                  </a:moveTo>
                  <a:cubicBezTo>
                    <a:pt x="2028" y="0"/>
                    <a:pt x="834" y="464"/>
                    <a:pt x="1" y="1148"/>
                  </a:cubicBezTo>
                  <a:cubicBezTo>
                    <a:pt x="914" y="1741"/>
                    <a:pt x="2146" y="2175"/>
                    <a:pt x="3676" y="2244"/>
                  </a:cubicBezTo>
                  <a:cubicBezTo>
                    <a:pt x="3820" y="2250"/>
                    <a:pt x="3962" y="2253"/>
                    <a:pt x="4102" y="2253"/>
                  </a:cubicBezTo>
                  <a:cubicBezTo>
                    <a:pt x="5424" y="2253"/>
                    <a:pt x="6554" y="1967"/>
                    <a:pt x="7442" y="1513"/>
                  </a:cubicBezTo>
                  <a:cubicBezTo>
                    <a:pt x="6620" y="714"/>
                    <a:pt x="5387" y="98"/>
                    <a:pt x="3790" y="7"/>
                  </a:cubicBezTo>
                  <a:cubicBezTo>
                    <a:pt x="3688" y="2"/>
                    <a:pt x="3588" y="0"/>
                    <a:pt x="3488"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31" name="Google Shape;3131;p35"/>
            <p:cNvSpPr/>
            <p:nvPr/>
          </p:nvSpPr>
          <p:spPr>
            <a:xfrm>
              <a:off x="5075925" y="3758475"/>
              <a:ext cx="214025" cy="119600"/>
            </a:xfrm>
            <a:custGeom>
              <a:avLst/>
              <a:gdLst/>
              <a:ahLst/>
              <a:cxnLst/>
              <a:rect l="l" t="t" r="r" b="b"/>
              <a:pathLst>
                <a:path w="8561" h="4784" extrusionOk="0">
                  <a:moveTo>
                    <a:pt x="3051" y="1"/>
                  </a:moveTo>
                  <a:cubicBezTo>
                    <a:pt x="2034" y="1"/>
                    <a:pt x="984" y="278"/>
                    <a:pt x="1" y="858"/>
                  </a:cubicBezTo>
                  <a:cubicBezTo>
                    <a:pt x="892" y="584"/>
                    <a:pt x="1751" y="442"/>
                    <a:pt x="2565" y="442"/>
                  </a:cubicBezTo>
                  <a:cubicBezTo>
                    <a:pt x="4734" y="442"/>
                    <a:pt x="6588" y="1446"/>
                    <a:pt x="7899" y="3620"/>
                  </a:cubicBezTo>
                  <a:cubicBezTo>
                    <a:pt x="8127" y="3985"/>
                    <a:pt x="8309" y="4396"/>
                    <a:pt x="8560" y="4784"/>
                  </a:cubicBezTo>
                  <a:cubicBezTo>
                    <a:pt x="8423" y="4350"/>
                    <a:pt x="8287" y="3917"/>
                    <a:pt x="8127" y="3483"/>
                  </a:cubicBezTo>
                  <a:cubicBezTo>
                    <a:pt x="7198" y="1237"/>
                    <a:pt x="5197" y="1"/>
                    <a:pt x="3051"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3132" name="Google Shape;3132;p35"/>
            <p:cNvSpPr/>
            <p:nvPr/>
          </p:nvSpPr>
          <p:spPr>
            <a:xfrm>
              <a:off x="5838300" y="3764025"/>
              <a:ext cx="214025" cy="114050"/>
            </a:xfrm>
            <a:custGeom>
              <a:avLst/>
              <a:gdLst/>
              <a:ahLst/>
              <a:cxnLst/>
              <a:rect l="l" t="t" r="r" b="b"/>
              <a:pathLst>
                <a:path w="8561" h="4562" extrusionOk="0">
                  <a:moveTo>
                    <a:pt x="5641" y="1"/>
                  </a:moveTo>
                  <a:cubicBezTo>
                    <a:pt x="3743" y="1"/>
                    <a:pt x="1374" y="858"/>
                    <a:pt x="1" y="4562"/>
                  </a:cubicBezTo>
                  <a:lnTo>
                    <a:pt x="8560" y="636"/>
                  </a:lnTo>
                  <a:cubicBezTo>
                    <a:pt x="8560" y="636"/>
                    <a:pt x="7275" y="1"/>
                    <a:pt x="5641"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sp>
          <p:nvSpPr>
            <p:cNvPr id="3133" name="Google Shape;3133;p35"/>
            <p:cNvSpPr/>
            <p:nvPr/>
          </p:nvSpPr>
          <p:spPr>
            <a:xfrm>
              <a:off x="5075925" y="3764025"/>
              <a:ext cx="214025" cy="114050"/>
            </a:xfrm>
            <a:custGeom>
              <a:avLst/>
              <a:gdLst/>
              <a:ahLst/>
              <a:cxnLst/>
              <a:rect l="l" t="t" r="r" b="b"/>
              <a:pathLst>
                <a:path w="8561" h="4562" extrusionOk="0">
                  <a:moveTo>
                    <a:pt x="2920" y="1"/>
                  </a:moveTo>
                  <a:cubicBezTo>
                    <a:pt x="1286" y="1"/>
                    <a:pt x="1" y="636"/>
                    <a:pt x="1" y="636"/>
                  </a:cubicBezTo>
                  <a:lnTo>
                    <a:pt x="8560" y="4562"/>
                  </a:lnTo>
                  <a:cubicBezTo>
                    <a:pt x="7187" y="858"/>
                    <a:pt x="4818" y="1"/>
                    <a:pt x="2920" y="1"/>
                  </a:cubicBezTo>
                  <a:close/>
                </a:path>
              </a:pathLst>
            </a:custGeom>
            <a:solidFill>
              <a:schemeClr val="accent5"/>
            </a:solidFill>
            <a:ln>
              <a:noFill/>
            </a:ln>
          </p:spPr>
          <p:txBody>
            <a:bodyPr spcFirstLastPara="1" wrap="square" lIns="114998" tIns="114998" rIns="114998" bIns="114998" anchor="ctr" anchorCtr="0">
              <a:noAutofit/>
            </a:bodyPr>
            <a:lstStyle/>
            <a:p>
              <a:endParaRPr sz="1761"/>
            </a:p>
          </p:txBody>
        </p:sp>
      </p:grpSp>
      <p:grpSp>
        <p:nvGrpSpPr>
          <p:cNvPr id="3134" name="Google Shape;3134;p35"/>
          <p:cNvGrpSpPr/>
          <p:nvPr/>
        </p:nvGrpSpPr>
        <p:grpSpPr>
          <a:xfrm>
            <a:off x="5829402" y="4131457"/>
            <a:ext cx="1282738" cy="110605"/>
            <a:chOff x="5070800" y="3866555"/>
            <a:chExt cx="986075" cy="85025"/>
          </a:xfrm>
        </p:grpSpPr>
        <p:sp>
          <p:nvSpPr>
            <p:cNvPr id="3135" name="Google Shape;3135;p35"/>
            <p:cNvSpPr/>
            <p:nvPr/>
          </p:nvSpPr>
          <p:spPr>
            <a:xfrm>
              <a:off x="5070800" y="3866555"/>
              <a:ext cx="186050" cy="85025"/>
            </a:xfrm>
            <a:custGeom>
              <a:avLst/>
              <a:gdLst/>
              <a:ahLst/>
              <a:cxnLst/>
              <a:rect l="l" t="t" r="r" b="b"/>
              <a:pathLst>
                <a:path w="7442" h="3401" extrusionOk="0">
                  <a:moveTo>
                    <a:pt x="1922" y="0"/>
                  </a:moveTo>
                  <a:cubicBezTo>
                    <a:pt x="962" y="0"/>
                    <a:pt x="296" y="249"/>
                    <a:pt x="183" y="783"/>
                  </a:cubicBezTo>
                  <a:cubicBezTo>
                    <a:pt x="1" y="1628"/>
                    <a:pt x="2100" y="2563"/>
                    <a:pt x="3516" y="2997"/>
                  </a:cubicBezTo>
                  <a:cubicBezTo>
                    <a:pt x="4243" y="3224"/>
                    <a:pt x="5257" y="3400"/>
                    <a:pt x="6066" y="3400"/>
                  </a:cubicBezTo>
                  <a:cubicBezTo>
                    <a:pt x="6806" y="3400"/>
                    <a:pt x="7374" y="3253"/>
                    <a:pt x="7396" y="2860"/>
                  </a:cubicBezTo>
                  <a:cubicBezTo>
                    <a:pt x="7442" y="2038"/>
                    <a:pt x="6141" y="806"/>
                    <a:pt x="3995" y="281"/>
                  </a:cubicBezTo>
                  <a:cubicBezTo>
                    <a:pt x="3232" y="97"/>
                    <a:pt x="2520" y="0"/>
                    <a:pt x="1922"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sp>
          <p:nvSpPr>
            <p:cNvPr id="3136" name="Google Shape;3136;p35"/>
            <p:cNvSpPr/>
            <p:nvPr/>
          </p:nvSpPr>
          <p:spPr>
            <a:xfrm>
              <a:off x="5871400" y="3866555"/>
              <a:ext cx="185475" cy="85025"/>
            </a:xfrm>
            <a:custGeom>
              <a:avLst/>
              <a:gdLst/>
              <a:ahLst/>
              <a:cxnLst/>
              <a:rect l="l" t="t" r="r" b="b"/>
              <a:pathLst>
                <a:path w="7419" h="3401" extrusionOk="0">
                  <a:moveTo>
                    <a:pt x="5520" y="0"/>
                  </a:moveTo>
                  <a:cubicBezTo>
                    <a:pt x="4922" y="0"/>
                    <a:pt x="4210" y="97"/>
                    <a:pt x="3447" y="281"/>
                  </a:cubicBezTo>
                  <a:cubicBezTo>
                    <a:pt x="1301" y="806"/>
                    <a:pt x="0" y="2038"/>
                    <a:pt x="46" y="2860"/>
                  </a:cubicBezTo>
                  <a:cubicBezTo>
                    <a:pt x="57" y="3253"/>
                    <a:pt x="625" y="3400"/>
                    <a:pt x="1367" y="3400"/>
                  </a:cubicBezTo>
                  <a:cubicBezTo>
                    <a:pt x="2179" y="3400"/>
                    <a:pt x="3199" y="3224"/>
                    <a:pt x="3926" y="2997"/>
                  </a:cubicBezTo>
                  <a:cubicBezTo>
                    <a:pt x="5342" y="2563"/>
                    <a:pt x="7419" y="1628"/>
                    <a:pt x="7259" y="783"/>
                  </a:cubicBezTo>
                  <a:cubicBezTo>
                    <a:pt x="7146" y="249"/>
                    <a:pt x="6480" y="0"/>
                    <a:pt x="5520"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grpSp>
        <p:nvGrpSpPr>
          <p:cNvPr id="7" name="组合 47">
            <a:extLst>
              <a:ext uri="{FF2B5EF4-FFF2-40B4-BE49-F238E27FC236}">
                <a16:creationId xmlns:a16="http://schemas.microsoft.com/office/drawing/2014/main" id="{0ACC6569-4803-3D78-03A5-5FF137C8F549}"/>
              </a:ext>
            </a:extLst>
          </p:cNvPr>
          <p:cNvGrpSpPr/>
          <p:nvPr/>
        </p:nvGrpSpPr>
        <p:grpSpPr>
          <a:xfrm>
            <a:off x="8848810" y="2184245"/>
            <a:ext cx="3918100" cy="1254911"/>
            <a:chOff x="3151568" y="4106352"/>
            <a:chExt cx="2774950" cy="892629"/>
          </a:xfrm>
        </p:grpSpPr>
        <p:grpSp>
          <p:nvGrpSpPr>
            <p:cNvPr id="8" name="组合 31">
              <a:extLst>
                <a:ext uri="{FF2B5EF4-FFF2-40B4-BE49-F238E27FC236}">
                  <a16:creationId xmlns:a16="http://schemas.microsoft.com/office/drawing/2014/main" id="{3258F76C-4FDE-9162-3BD7-6E93DE70134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DBF80FC5-C0FD-ABAD-9A1C-A02AD4935AA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sp>
            <p:nvSpPr>
              <p:cNvPr id="11" name="圆角矩形 33">
                <a:extLst>
                  <a:ext uri="{FF2B5EF4-FFF2-40B4-BE49-F238E27FC236}">
                    <a16:creationId xmlns:a16="http://schemas.microsoft.com/office/drawing/2014/main" id="{4102D74B-A3F7-033C-B7F4-731796B6BA7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grpSp>
        <p:sp>
          <p:nvSpPr>
            <p:cNvPr id="9" name="文本框 41">
              <a:extLst>
                <a:ext uri="{FF2B5EF4-FFF2-40B4-BE49-F238E27FC236}">
                  <a16:creationId xmlns:a16="http://schemas.microsoft.com/office/drawing/2014/main" id="{A4B7B086-B774-3B53-837D-1CEEB2F06879}"/>
                </a:ext>
              </a:extLst>
            </p:cNvPr>
            <p:cNvSpPr txBox="1"/>
            <p:nvPr/>
          </p:nvSpPr>
          <p:spPr>
            <a:xfrm>
              <a:off x="3552762" y="4190424"/>
              <a:ext cx="2001776" cy="561313"/>
            </a:xfrm>
            <a:prstGeom prst="rect">
              <a:avLst/>
            </a:prstGeom>
            <a:noFill/>
          </p:spPr>
          <p:txBody>
            <a:bodyPr wrap="none" rtlCol="0">
              <a:spAutoFit/>
            </a:bodyPr>
            <a:lstStyle/>
            <a:p>
              <a:pPr algn="dist" defTabSz="1150103">
                <a:buClrTx/>
                <a:defRPr/>
              </a:pP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muôn</a:t>
              </a:r>
              <a:r>
                <a:rPr lang="en-US" altLang="zh-CN" sz="4528"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vàn</a:t>
              </a:r>
              <a:endParaRPr lang="zh-CN" altLang="en-US" sz="4528"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2" name="组合 47">
            <a:extLst>
              <a:ext uri="{FF2B5EF4-FFF2-40B4-BE49-F238E27FC236}">
                <a16:creationId xmlns:a16="http://schemas.microsoft.com/office/drawing/2014/main" id="{791ED1BC-4658-0F39-F3E6-1FFA9360D4D3}"/>
              </a:ext>
            </a:extLst>
          </p:cNvPr>
          <p:cNvGrpSpPr/>
          <p:nvPr/>
        </p:nvGrpSpPr>
        <p:grpSpPr>
          <a:xfrm>
            <a:off x="8939546" y="3586288"/>
            <a:ext cx="4409288" cy="1304463"/>
            <a:chOff x="3151568" y="4106352"/>
            <a:chExt cx="2774950" cy="892629"/>
          </a:xfrm>
        </p:grpSpPr>
        <p:grpSp>
          <p:nvGrpSpPr>
            <p:cNvPr id="13" name="组合 31">
              <a:extLst>
                <a:ext uri="{FF2B5EF4-FFF2-40B4-BE49-F238E27FC236}">
                  <a16:creationId xmlns:a16="http://schemas.microsoft.com/office/drawing/2014/main" id="{3E387324-555C-5CC5-C5EA-549026D3260B}"/>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C55BEEBC-CA86-BF9C-04AA-B0A3B151683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sp>
            <p:nvSpPr>
              <p:cNvPr id="16" name="圆角矩形 33">
                <a:extLst>
                  <a:ext uri="{FF2B5EF4-FFF2-40B4-BE49-F238E27FC236}">
                    <a16:creationId xmlns:a16="http://schemas.microsoft.com/office/drawing/2014/main" id="{DD80DF42-529A-785D-C0FF-C377E12FAA23}"/>
                  </a:ext>
                </a:extLst>
              </p:cNvPr>
              <p:cNvSpPr/>
              <p:nvPr/>
            </p:nvSpPr>
            <p:spPr>
              <a:xfrm>
                <a:off x="1405715" y="337608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grpSp>
        <p:sp>
          <p:nvSpPr>
            <p:cNvPr id="14" name="文本框 41">
              <a:extLst>
                <a:ext uri="{FF2B5EF4-FFF2-40B4-BE49-F238E27FC236}">
                  <a16:creationId xmlns:a16="http://schemas.microsoft.com/office/drawing/2014/main" id="{8863B308-260E-84B7-00BD-99D28796835B}"/>
                </a:ext>
              </a:extLst>
            </p:cNvPr>
            <p:cNvSpPr txBox="1"/>
            <p:nvPr/>
          </p:nvSpPr>
          <p:spPr>
            <a:xfrm>
              <a:off x="3585885" y="4261387"/>
              <a:ext cx="1920019" cy="539991"/>
            </a:xfrm>
            <a:prstGeom prst="rect">
              <a:avLst/>
            </a:prstGeom>
            <a:noFill/>
          </p:spPr>
          <p:txBody>
            <a:bodyPr wrap="none" rtlCol="0">
              <a:spAutoFit/>
            </a:bodyPr>
            <a:lstStyle/>
            <a:p>
              <a:pPr algn="dist" defTabSz="1150103">
                <a:buClrTx/>
                <a:defRPr/>
              </a:pP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thám</a:t>
              </a:r>
              <a:r>
                <a:rPr lang="en-US" altLang="zh-CN" sz="4528"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hiểm</a:t>
              </a:r>
              <a:endParaRPr lang="zh-CN" altLang="en-US" sz="4528"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2" name="组合 47">
            <a:extLst>
              <a:ext uri="{FF2B5EF4-FFF2-40B4-BE49-F238E27FC236}">
                <a16:creationId xmlns:a16="http://schemas.microsoft.com/office/drawing/2014/main" id="{BFECD7B7-AE86-455F-43DA-71B485D101BC}"/>
              </a:ext>
            </a:extLst>
          </p:cNvPr>
          <p:cNvGrpSpPr/>
          <p:nvPr/>
        </p:nvGrpSpPr>
        <p:grpSpPr>
          <a:xfrm>
            <a:off x="-265623" y="3779507"/>
            <a:ext cx="3918099" cy="1254910"/>
            <a:chOff x="3151568" y="4106352"/>
            <a:chExt cx="2774950" cy="892629"/>
          </a:xfrm>
        </p:grpSpPr>
        <p:grpSp>
          <p:nvGrpSpPr>
            <p:cNvPr id="23" name="组合 31">
              <a:extLst>
                <a:ext uri="{FF2B5EF4-FFF2-40B4-BE49-F238E27FC236}">
                  <a16:creationId xmlns:a16="http://schemas.microsoft.com/office/drawing/2014/main" id="{50173467-8542-A522-28D9-DD005554FA8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5" name="圆角矩形 32">
                <a:extLst>
                  <a:ext uri="{FF2B5EF4-FFF2-40B4-BE49-F238E27FC236}">
                    <a16:creationId xmlns:a16="http://schemas.microsoft.com/office/drawing/2014/main" id="{F931E051-FF1B-0F23-38BE-27DCC3A4B07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sp>
            <p:nvSpPr>
              <p:cNvPr id="26" name="圆角矩形 33">
                <a:extLst>
                  <a:ext uri="{FF2B5EF4-FFF2-40B4-BE49-F238E27FC236}">
                    <a16:creationId xmlns:a16="http://schemas.microsoft.com/office/drawing/2014/main" id="{5662A452-9A86-6F5C-A195-181D06D5A7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grpSp>
        <p:sp>
          <p:nvSpPr>
            <p:cNvPr id="24" name="文本框 41">
              <a:extLst>
                <a:ext uri="{FF2B5EF4-FFF2-40B4-BE49-F238E27FC236}">
                  <a16:creationId xmlns:a16="http://schemas.microsoft.com/office/drawing/2014/main" id="{40411F50-E203-8CF1-C0A3-9CA50688BB35}"/>
                </a:ext>
              </a:extLst>
            </p:cNvPr>
            <p:cNvSpPr txBox="1"/>
            <p:nvPr/>
          </p:nvSpPr>
          <p:spPr>
            <a:xfrm>
              <a:off x="3862568" y="4279671"/>
              <a:ext cx="1352562" cy="561313"/>
            </a:xfrm>
            <a:prstGeom prst="rect">
              <a:avLst/>
            </a:prstGeom>
            <a:noFill/>
          </p:spPr>
          <p:txBody>
            <a:bodyPr wrap="none" rtlCol="0">
              <a:spAutoFit/>
            </a:bodyPr>
            <a:lstStyle/>
            <a:p>
              <a:pPr algn="dist" defTabSz="1150103">
                <a:buClrTx/>
                <a:defRPr/>
              </a:pPr>
              <a:r>
                <a:rPr lang="en-US" altLang="zh-CN" sz="4528"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4528"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528"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lang="zh-CN" altLang="en-US" sz="4528"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7" name="组合 47">
            <a:extLst>
              <a:ext uri="{FF2B5EF4-FFF2-40B4-BE49-F238E27FC236}">
                <a16:creationId xmlns:a16="http://schemas.microsoft.com/office/drawing/2014/main" id="{EF87A8D4-FDA3-785A-A5C0-3957DF074030}"/>
              </a:ext>
            </a:extLst>
          </p:cNvPr>
          <p:cNvGrpSpPr/>
          <p:nvPr/>
        </p:nvGrpSpPr>
        <p:grpSpPr>
          <a:xfrm>
            <a:off x="91970" y="2192885"/>
            <a:ext cx="3918099" cy="1254910"/>
            <a:chOff x="3151568" y="4106352"/>
            <a:chExt cx="2774950" cy="892629"/>
          </a:xfrm>
        </p:grpSpPr>
        <p:grpSp>
          <p:nvGrpSpPr>
            <p:cNvPr id="28" name="组合 31">
              <a:extLst>
                <a:ext uri="{FF2B5EF4-FFF2-40B4-BE49-F238E27FC236}">
                  <a16:creationId xmlns:a16="http://schemas.microsoft.com/office/drawing/2014/main" id="{FAD2DF3A-65A4-F580-876A-7D88D3A213D8}"/>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0" name="圆角矩形 32">
                <a:extLst>
                  <a:ext uri="{FF2B5EF4-FFF2-40B4-BE49-F238E27FC236}">
                    <a16:creationId xmlns:a16="http://schemas.microsoft.com/office/drawing/2014/main" id="{4AB1EF8F-1B58-F6F8-46A2-6D2175E4618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sp>
            <p:nvSpPr>
              <p:cNvPr id="31" name="圆角矩形 33">
                <a:extLst>
                  <a:ext uri="{FF2B5EF4-FFF2-40B4-BE49-F238E27FC236}">
                    <a16:creationId xmlns:a16="http://schemas.microsoft.com/office/drawing/2014/main" id="{35DABC5B-E663-D4C2-F388-C373FE4CA1F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a:solidFill>
                    <a:prstClr val="white"/>
                  </a:solidFill>
                  <a:ea typeface="思源黑体 CN"/>
                </a:endParaRPr>
              </a:p>
            </p:txBody>
          </p:sp>
        </p:grpSp>
        <p:sp>
          <p:nvSpPr>
            <p:cNvPr id="29" name="文本框 41">
              <a:extLst>
                <a:ext uri="{FF2B5EF4-FFF2-40B4-BE49-F238E27FC236}">
                  <a16:creationId xmlns:a16="http://schemas.microsoft.com/office/drawing/2014/main" id="{D7129014-2E08-1805-3796-234C4BEDF531}"/>
                </a:ext>
              </a:extLst>
            </p:cNvPr>
            <p:cNvSpPr txBox="1"/>
            <p:nvPr/>
          </p:nvSpPr>
          <p:spPr>
            <a:xfrm>
              <a:off x="3757076" y="4279671"/>
              <a:ext cx="1563548" cy="561313"/>
            </a:xfrm>
            <a:prstGeom prst="rect">
              <a:avLst/>
            </a:prstGeom>
            <a:noFill/>
          </p:spPr>
          <p:txBody>
            <a:bodyPr wrap="none" rtlCol="0">
              <a:spAutoFit/>
            </a:bodyPr>
            <a:lstStyle/>
            <a:p>
              <a:pPr algn="dist" defTabSz="1150103">
                <a:buClrTx/>
                <a:defRPr/>
              </a:pP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dày</a:t>
              </a:r>
              <a:r>
                <a:rPr lang="en-US" altLang="zh-CN" sz="4528"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528"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đặc</a:t>
              </a:r>
              <a:endParaRPr lang="zh-CN" altLang="en-US" sz="4528"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2433802C-3F78-D9D8-68F6-43340E0ABFDB}"/>
              </a:ext>
            </a:extLst>
          </p:cNvPr>
          <p:cNvPicPr>
            <a:picLocks noChangeAspect="1"/>
          </p:cNvPicPr>
          <p:nvPr/>
        </p:nvPicPr>
        <p:blipFill>
          <a:blip r:embed="rId3"/>
          <a:stretch>
            <a:fillRect/>
          </a:stretch>
        </p:blipFill>
        <p:spPr>
          <a:xfrm>
            <a:off x="2797669" y="175129"/>
            <a:ext cx="9002730" cy="2131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80">
                                          <p:stCondLst>
                                            <p:cond delay="0"/>
                                          </p:stCondLst>
                                        </p:cTn>
                                        <p:tgtEl>
                                          <p:spTgt spid="22"/>
                                        </p:tgtEl>
                                      </p:cBhvr>
                                    </p:animEffect>
                                    <p:anim calcmode="lin" valueType="num">
                                      <p:cBhvr>
                                        <p:cTn id="4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4" dur="26">
                                          <p:stCondLst>
                                            <p:cond delay="650"/>
                                          </p:stCondLst>
                                        </p:cTn>
                                        <p:tgtEl>
                                          <p:spTgt spid="22"/>
                                        </p:tgtEl>
                                      </p:cBhvr>
                                      <p:to x="100000" y="60000"/>
                                    </p:animScale>
                                    <p:animScale>
                                      <p:cBhvr>
                                        <p:cTn id="55" dur="166" decel="50000">
                                          <p:stCondLst>
                                            <p:cond delay="676"/>
                                          </p:stCondLst>
                                        </p:cTn>
                                        <p:tgtEl>
                                          <p:spTgt spid="22"/>
                                        </p:tgtEl>
                                      </p:cBhvr>
                                      <p:to x="100000" y="100000"/>
                                    </p:animScale>
                                    <p:animScale>
                                      <p:cBhvr>
                                        <p:cTn id="56" dur="26">
                                          <p:stCondLst>
                                            <p:cond delay="1312"/>
                                          </p:stCondLst>
                                        </p:cTn>
                                        <p:tgtEl>
                                          <p:spTgt spid="22"/>
                                        </p:tgtEl>
                                      </p:cBhvr>
                                      <p:to x="100000" y="80000"/>
                                    </p:animScale>
                                    <p:animScale>
                                      <p:cBhvr>
                                        <p:cTn id="57" dur="166" decel="50000">
                                          <p:stCondLst>
                                            <p:cond delay="1338"/>
                                          </p:stCondLst>
                                        </p:cTn>
                                        <p:tgtEl>
                                          <p:spTgt spid="22"/>
                                        </p:tgtEl>
                                      </p:cBhvr>
                                      <p:to x="100000" y="100000"/>
                                    </p:animScale>
                                    <p:animScale>
                                      <p:cBhvr>
                                        <p:cTn id="58" dur="26">
                                          <p:stCondLst>
                                            <p:cond delay="1642"/>
                                          </p:stCondLst>
                                        </p:cTn>
                                        <p:tgtEl>
                                          <p:spTgt spid="22"/>
                                        </p:tgtEl>
                                      </p:cBhvr>
                                      <p:to x="100000" y="90000"/>
                                    </p:animScale>
                                    <p:animScale>
                                      <p:cBhvr>
                                        <p:cTn id="59" dur="166" decel="50000">
                                          <p:stCondLst>
                                            <p:cond delay="1668"/>
                                          </p:stCondLst>
                                        </p:cTn>
                                        <p:tgtEl>
                                          <p:spTgt spid="22"/>
                                        </p:tgtEl>
                                      </p:cBhvr>
                                      <p:to x="100000" y="100000"/>
                                    </p:animScale>
                                    <p:animScale>
                                      <p:cBhvr>
                                        <p:cTn id="60" dur="26">
                                          <p:stCondLst>
                                            <p:cond delay="1808"/>
                                          </p:stCondLst>
                                        </p:cTn>
                                        <p:tgtEl>
                                          <p:spTgt spid="22"/>
                                        </p:tgtEl>
                                      </p:cBhvr>
                                      <p:to x="100000" y="95000"/>
                                    </p:animScale>
                                    <p:animScale>
                                      <p:cBhvr>
                                        <p:cTn id="61" dur="166" decel="50000">
                                          <p:stCondLst>
                                            <p:cond delay="1834"/>
                                          </p:stCondLst>
                                        </p:cTn>
                                        <p:tgtEl>
                                          <p:spTgt spid="22"/>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80">
                                          <p:stCondLst>
                                            <p:cond delay="0"/>
                                          </p:stCondLst>
                                        </p:cTn>
                                        <p:tgtEl>
                                          <p:spTgt spid="27"/>
                                        </p:tgtEl>
                                      </p:cBhvr>
                                    </p:animEffect>
                                    <p:anim calcmode="lin" valueType="num">
                                      <p:cBhvr>
                                        <p:cTn id="6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2" dur="26">
                                          <p:stCondLst>
                                            <p:cond delay="650"/>
                                          </p:stCondLst>
                                        </p:cTn>
                                        <p:tgtEl>
                                          <p:spTgt spid="27"/>
                                        </p:tgtEl>
                                      </p:cBhvr>
                                      <p:to x="100000" y="60000"/>
                                    </p:animScale>
                                    <p:animScale>
                                      <p:cBhvr>
                                        <p:cTn id="73" dur="166" decel="50000">
                                          <p:stCondLst>
                                            <p:cond delay="676"/>
                                          </p:stCondLst>
                                        </p:cTn>
                                        <p:tgtEl>
                                          <p:spTgt spid="27"/>
                                        </p:tgtEl>
                                      </p:cBhvr>
                                      <p:to x="100000" y="100000"/>
                                    </p:animScale>
                                    <p:animScale>
                                      <p:cBhvr>
                                        <p:cTn id="74" dur="26">
                                          <p:stCondLst>
                                            <p:cond delay="1312"/>
                                          </p:stCondLst>
                                        </p:cTn>
                                        <p:tgtEl>
                                          <p:spTgt spid="27"/>
                                        </p:tgtEl>
                                      </p:cBhvr>
                                      <p:to x="100000" y="80000"/>
                                    </p:animScale>
                                    <p:animScale>
                                      <p:cBhvr>
                                        <p:cTn id="75" dur="166" decel="50000">
                                          <p:stCondLst>
                                            <p:cond delay="1338"/>
                                          </p:stCondLst>
                                        </p:cTn>
                                        <p:tgtEl>
                                          <p:spTgt spid="27"/>
                                        </p:tgtEl>
                                      </p:cBhvr>
                                      <p:to x="100000" y="100000"/>
                                    </p:animScale>
                                    <p:animScale>
                                      <p:cBhvr>
                                        <p:cTn id="76" dur="26">
                                          <p:stCondLst>
                                            <p:cond delay="1642"/>
                                          </p:stCondLst>
                                        </p:cTn>
                                        <p:tgtEl>
                                          <p:spTgt spid="27"/>
                                        </p:tgtEl>
                                      </p:cBhvr>
                                      <p:to x="100000" y="90000"/>
                                    </p:animScale>
                                    <p:animScale>
                                      <p:cBhvr>
                                        <p:cTn id="77" dur="166" decel="50000">
                                          <p:stCondLst>
                                            <p:cond delay="1668"/>
                                          </p:stCondLst>
                                        </p:cTn>
                                        <p:tgtEl>
                                          <p:spTgt spid="27"/>
                                        </p:tgtEl>
                                      </p:cBhvr>
                                      <p:to x="100000" y="100000"/>
                                    </p:animScale>
                                    <p:animScale>
                                      <p:cBhvr>
                                        <p:cTn id="78" dur="26">
                                          <p:stCondLst>
                                            <p:cond delay="1808"/>
                                          </p:stCondLst>
                                        </p:cTn>
                                        <p:tgtEl>
                                          <p:spTgt spid="27"/>
                                        </p:tgtEl>
                                      </p:cBhvr>
                                      <p:to x="100000" y="95000"/>
                                    </p:animScale>
                                    <p:animScale>
                                      <p:cBhvr>
                                        <p:cTn id="7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grpSp>
        <p:nvGrpSpPr>
          <p:cNvPr id="4" name="Group 3">
            <a:extLst>
              <a:ext uri="{FF2B5EF4-FFF2-40B4-BE49-F238E27FC236}">
                <a16:creationId xmlns:a16="http://schemas.microsoft.com/office/drawing/2014/main" id="{6FD47432-59AB-E41E-D17B-94FB6CE4F9A8}"/>
              </a:ext>
            </a:extLst>
          </p:cNvPr>
          <p:cNvGrpSpPr/>
          <p:nvPr/>
        </p:nvGrpSpPr>
        <p:grpSpPr>
          <a:xfrm>
            <a:off x="820666" y="1690265"/>
            <a:ext cx="11726346" cy="4489910"/>
            <a:chOff x="1893408" y="2721112"/>
            <a:chExt cx="8961405" cy="2967992"/>
          </a:xfrm>
        </p:grpSpPr>
        <p:sp>
          <p:nvSpPr>
            <p:cNvPr id="5" name="Rectangle: Rounded Corners 4">
              <a:extLst>
                <a:ext uri="{FF2B5EF4-FFF2-40B4-BE49-F238E27FC236}">
                  <a16:creationId xmlns:a16="http://schemas.microsoft.com/office/drawing/2014/main" id="{DEBDDEEB-34EA-843D-D63A-01C72A503CEE}"/>
                </a:ext>
              </a:extLst>
            </p:cNvPr>
            <p:cNvSpPr/>
            <p:nvPr/>
          </p:nvSpPr>
          <p:spPr>
            <a:xfrm>
              <a:off x="1893408" y="2721112"/>
              <a:ext cx="8961405" cy="2967992"/>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1"/>
            </a:p>
          </p:txBody>
        </p:sp>
        <p:sp>
          <p:nvSpPr>
            <p:cNvPr id="6" name="TextBox 5">
              <a:extLst>
                <a:ext uri="{FF2B5EF4-FFF2-40B4-BE49-F238E27FC236}">
                  <a16:creationId xmlns:a16="http://schemas.microsoft.com/office/drawing/2014/main" id="{B655E45B-6744-8F4C-5165-547BB1E08FC2}"/>
                </a:ext>
              </a:extLst>
            </p:cNvPr>
            <p:cNvSpPr txBox="1"/>
            <p:nvPr/>
          </p:nvSpPr>
          <p:spPr>
            <a:xfrm>
              <a:off x="1947726" y="2834356"/>
              <a:ext cx="8907087" cy="2807630"/>
            </a:xfrm>
            <a:prstGeom prst="rect">
              <a:avLst/>
            </a:prstGeom>
            <a:noFill/>
          </p:spPr>
          <p:txBody>
            <a:bodyPr wrap="square">
              <a:spAutoFit/>
            </a:bodyPr>
            <a:lstStyle/>
            <a:p>
              <a:pPr algn="just" defTabSz="1150103">
                <a:buClrTx/>
                <a:defRPr/>
              </a:pPr>
              <a:r>
                <a:rPr lang="vi-VN" sz="5400" b="1" dirty="0">
                  <a:latin typeface="Cambria" panose="02040503050406030204" pitchFamily="18" charset="0"/>
                </a:rPr>
                <a:t>Biển ở Trường Sa</a:t>
              </a:r>
              <a:r>
                <a:rPr lang="en-US" sz="5400" b="1" dirty="0">
                  <a:solidFill>
                    <a:schemeClr val="accent2">
                      <a:lumMod val="50000"/>
                    </a:schemeClr>
                  </a:solidFill>
                  <a:latin typeface="Cambria" panose="02040503050406030204" pitchFamily="18" charset="0"/>
                </a:rPr>
                <a:t>/</a:t>
              </a:r>
              <a:r>
                <a:rPr lang="vi-VN" sz="5400" b="1" dirty="0">
                  <a:latin typeface="Cambria" panose="02040503050406030204" pitchFamily="18" charset="0"/>
                </a:rPr>
                <a:t> có những loài cá</a:t>
              </a:r>
              <a:r>
                <a:rPr lang="en-US" sz="5400" b="1" dirty="0">
                  <a:solidFill>
                    <a:schemeClr val="accent2">
                      <a:lumMod val="50000"/>
                    </a:schemeClr>
                  </a:solidFill>
                  <a:latin typeface="Cambria" panose="02040503050406030204" pitchFamily="18" charset="0"/>
                </a:rPr>
                <a:t>/</a:t>
              </a:r>
              <a:r>
                <a:rPr lang="vi-VN" sz="5400" b="1" dirty="0">
                  <a:latin typeface="Cambria" panose="02040503050406030204" pitchFamily="18" charset="0"/>
                </a:rPr>
                <a:t> đẹp rực rỡ và lạ mắt. Từng đàn cá</a:t>
              </a:r>
              <a:r>
                <a:rPr lang="en-US" sz="5400" b="1" dirty="0">
                  <a:solidFill>
                    <a:schemeClr val="accent2">
                      <a:lumMod val="50000"/>
                    </a:schemeClr>
                  </a:solidFill>
                  <a:latin typeface="Cambria" panose="02040503050406030204" pitchFamily="18" charset="0"/>
                </a:rPr>
                <a:t>/</a:t>
              </a:r>
              <a:r>
                <a:rPr lang="vi-VN" sz="5400" b="1" dirty="0">
                  <a:latin typeface="Cambria" panose="02040503050406030204" pitchFamily="18" charset="0"/>
                </a:rPr>
                <a:t> đủ màu sắc,</a:t>
              </a:r>
              <a:r>
                <a:rPr lang="en-US" sz="5400" b="1" dirty="0">
                  <a:solidFill>
                    <a:schemeClr val="accent2">
                      <a:lumMod val="50000"/>
                    </a:schemeClr>
                  </a:solidFill>
                  <a:latin typeface="Cambria" panose="02040503050406030204" pitchFamily="18" charset="0"/>
                </a:rPr>
                <a:t>/</a:t>
              </a:r>
              <a:r>
                <a:rPr lang="vi-VN" sz="5400" b="1" dirty="0">
                  <a:latin typeface="Cambria" panose="02040503050406030204" pitchFamily="18" charset="0"/>
                </a:rPr>
                <a:t> dày đặc đến hàng trăm con</a:t>
              </a:r>
              <a:r>
                <a:rPr lang="en-US" sz="5400" b="1" dirty="0">
                  <a:solidFill>
                    <a:schemeClr val="accent2">
                      <a:lumMod val="50000"/>
                    </a:schemeClr>
                  </a:solidFill>
                  <a:latin typeface="Cambria" panose="02040503050406030204" pitchFamily="18" charset="0"/>
                </a:rPr>
                <a:t>/</a:t>
              </a:r>
              <a:r>
                <a:rPr lang="vi-VN" sz="5400" b="1" dirty="0">
                  <a:latin typeface="Cambria" panose="02040503050406030204" pitchFamily="18" charset="0"/>
                </a:rPr>
                <a:t> tạo nên một tấm thảm hoa di động.</a:t>
              </a:r>
              <a:endParaRPr lang="vi-VN" sz="5031" kern="1200" dirty="0">
                <a:solidFill>
                  <a:prstClr val="black"/>
                </a:solidFill>
                <a:latin typeface="Cambria" panose="02040503050406030204" pitchFamily="18" charset="0"/>
                <a:ea typeface="思源黑体 CN"/>
                <a:cs typeface="+mn-cs"/>
              </a:endParaRPr>
            </a:p>
          </p:txBody>
        </p:sp>
      </p:grpSp>
      <p:pic>
        <p:nvPicPr>
          <p:cNvPr id="7" name="Picture 6">
            <a:extLst>
              <a:ext uri="{FF2B5EF4-FFF2-40B4-BE49-F238E27FC236}">
                <a16:creationId xmlns:a16="http://schemas.microsoft.com/office/drawing/2014/main" id="{B1840E83-8599-6B81-CC48-276803BEC953}"/>
              </a:ext>
            </a:extLst>
          </p:cNvPr>
          <p:cNvPicPr>
            <a:picLocks noChangeAspect="1"/>
          </p:cNvPicPr>
          <p:nvPr/>
        </p:nvPicPr>
        <p:blipFill>
          <a:blip r:embed="rId3"/>
          <a:stretch>
            <a:fillRect/>
          </a:stretch>
        </p:blipFill>
        <p:spPr>
          <a:xfrm>
            <a:off x="3482051" y="-295584"/>
            <a:ext cx="7627658" cy="2131821"/>
          </a:xfrm>
          <a:prstGeom prst="rect">
            <a:avLst/>
          </a:prstGeom>
        </p:spPr>
      </p:pic>
      <p:grpSp>
        <p:nvGrpSpPr>
          <p:cNvPr id="2453" name="Google Shape;2453;p26"/>
          <p:cNvGrpSpPr/>
          <p:nvPr/>
        </p:nvGrpSpPr>
        <p:grpSpPr>
          <a:xfrm>
            <a:off x="10813223" y="653874"/>
            <a:ext cx="1804866" cy="1418668"/>
            <a:chOff x="6933133" y="2387037"/>
            <a:chExt cx="968153" cy="760940"/>
          </a:xfrm>
        </p:grpSpPr>
        <p:sp>
          <p:nvSpPr>
            <p:cNvPr id="2454" name="Google Shape;2454;p26"/>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55" name="Google Shape;2455;p26"/>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56" name="Google Shape;2456;p26"/>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57" name="Google Shape;2457;p26"/>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58" name="Google Shape;2458;p26"/>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59" name="Google Shape;2459;p26"/>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60" name="Google Shape;2460;p26"/>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461" name="Google Shape;2461;p26"/>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62" name="Google Shape;2462;p26"/>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63" name="Google Shape;2463;p26"/>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64" name="Google Shape;2464;p26"/>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65" name="Google Shape;2465;p26"/>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66" name="Google Shape;2466;p26"/>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67" name="Google Shape;2467;p26"/>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68" name="Google Shape;2468;p26"/>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69" name="Google Shape;2469;p26"/>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70" name="Google Shape;2470;p26"/>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471" name="Google Shape;2471;p26"/>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472" name="Google Shape;2472;p26"/>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73" name="Google Shape;2473;p26"/>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74" name="Google Shape;2474;p26"/>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475" name="Google Shape;2475;p26"/>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476" name="Google Shape;2476;p26"/>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477" name="Google Shape;2477;p26"/>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478" name="Google Shape;2478;p26"/>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79" name="Google Shape;2479;p26"/>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480" name="Google Shape;2480;p26"/>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481" name="Google Shape;2481;p26"/>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482" name="Google Shape;2482;p26"/>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grpSp>
        <p:nvGrpSpPr>
          <p:cNvPr id="2516" name="Google Shape;2516;p28"/>
          <p:cNvGrpSpPr/>
          <p:nvPr/>
        </p:nvGrpSpPr>
        <p:grpSpPr>
          <a:xfrm>
            <a:off x="2783886" y="5595758"/>
            <a:ext cx="1804866" cy="1418668"/>
            <a:chOff x="6933133" y="2387037"/>
            <a:chExt cx="968153" cy="760940"/>
          </a:xfrm>
        </p:grpSpPr>
        <p:sp>
          <p:nvSpPr>
            <p:cNvPr id="2517" name="Google Shape;2517;p28"/>
            <p:cNvSpPr/>
            <p:nvPr/>
          </p:nvSpPr>
          <p:spPr>
            <a:xfrm>
              <a:off x="6933133" y="2387037"/>
              <a:ext cx="968153" cy="760940"/>
            </a:xfrm>
            <a:custGeom>
              <a:avLst/>
              <a:gdLst/>
              <a:ahLst/>
              <a:cxnLst/>
              <a:rect l="l" t="t" r="r" b="b"/>
              <a:pathLst>
                <a:path w="22282" h="17513" extrusionOk="0">
                  <a:moveTo>
                    <a:pt x="7992" y="346"/>
                  </a:moveTo>
                  <a:cubicBezTo>
                    <a:pt x="8645" y="346"/>
                    <a:pt x="9327" y="511"/>
                    <a:pt x="9950" y="583"/>
                  </a:cubicBezTo>
                  <a:cubicBezTo>
                    <a:pt x="10151" y="608"/>
                    <a:pt x="10351" y="633"/>
                    <a:pt x="10552" y="633"/>
                  </a:cubicBezTo>
                  <a:cubicBezTo>
                    <a:pt x="10659" y="640"/>
                    <a:pt x="10765" y="643"/>
                    <a:pt x="10869" y="643"/>
                  </a:cubicBezTo>
                  <a:cubicBezTo>
                    <a:pt x="11154" y="643"/>
                    <a:pt x="11430" y="620"/>
                    <a:pt x="11705" y="583"/>
                  </a:cubicBezTo>
                  <a:cubicBezTo>
                    <a:pt x="12216" y="501"/>
                    <a:pt x="12728" y="419"/>
                    <a:pt x="13240" y="419"/>
                  </a:cubicBezTo>
                  <a:cubicBezTo>
                    <a:pt x="13355" y="419"/>
                    <a:pt x="13470" y="424"/>
                    <a:pt x="13585" y="433"/>
                  </a:cubicBezTo>
                  <a:cubicBezTo>
                    <a:pt x="14211" y="508"/>
                    <a:pt x="14788" y="733"/>
                    <a:pt x="15314" y="1009"/>
                  </a:cubicBezTo>
                  <a:cubicBezTo>
                    <a:pt x="15790" y="1260"/>
                    <a:pt x="16341" y="1561"/>
                    <a:pt x="16717" y="1936"/>
                  </a:cubicBezTo>
                  <a:cubicBezTo>
                    <a:pt x="17770" y="3064"/>
                    <a:pt x="16492" y="4418"/>
                    <a:pt x="15715" y="5270"/>
                  </a:cubicBezTo>
                  <a:cubicBezTo>
                    <a:pt x="15615" y="4969"/>
                    <a:pt x="15489" y="4693"/>
                    <a:pt x="15339" y="4443"/>
                  </a:cubicBezTo>
                  <a:cubicBezTo>
                    <a:pt x="15389" y="4418"/>
                    <a:pt x="15414" y="4418"/>
                    <a:pt x="15439" y="4393"/>
                  </a:cubicBezTo>
                  <a:cubicBezTo>
                    <a:pt x="15489" y="4292"/>
                    <a:pt x="15514" y="4167"/>
                    <a:pt x="15564" y="4067"/>
                  </a:cubicBezTo>
                  <a:cubicBezTo>
                    <a:pt x="15590" y="3967"/>
                    <a:pt x="15615" y="3866"/>
                    <a:pt x="15665" y="3766"/>
                  </a:cubicBezTo>
                  <a:cubicBezTo>
                    <a:pt x="15681" y="3718"/>
                    <a:pt x="15634" y="3690"/>
                    <a:pt x="15593" y="3690"/>
                  </a:cubicBezTo>
                  <a:cubicBezTo>
                    <a:pt x="15570" y="3690"/>
                    <a:pt x="15548" y="3698"/>
                    <a:pt x="15539" y="3716"/>
                  </a:cubicBezTo>
                  <a:cubicBezTo>
                    <a:pt x="15489" y="3816"/>
                    <a:pt x="15439" y="3916"/>
                    <a:pt x="15389" y="3992"/>
                  </a:cubicBezTo>
                  <a:cubicBezTo>
                    <a:pt x="15339" y="4092"/>
                    <a:pt x="15289" y="4192"/>
                    <a:pt x="15239" y="4267"/>
                  </a:cubicBezTo>
                  <a:cubicBezTo>
                    <a:pt x="14988" y="3866"/>
                    <a:pt x="14687" y="3490"/>
                    <a:pt x="14336" y="3165"/>
                  </a:cubicBezTo>
                  <a:cubicBezTo>
                    <a:pt x="14412" y="3039"/>
                    <a:pt x="14512" y="2889"/>
                    <a:pt x="14587" y="2738"/>
                  </a:cubicBezTo>
                  <a:cubicBezTo>
                    <a:pt x="14687" y="2563"/>
                    <a:pt x="14762" y="2363"/>
                    <a:pt x="14863" y="2162"/>
                  </a:cubicBezTo>
                  <a:cubicBezTo>
                    <a:pt x="14898" y="2127"/>
                    <a:pt x="14860" y="2080"/>
                    <a:pt x="14816" y="2080"/>
                  </a:cubicBezTo>
                  <a:cubicBezTo>
                    <a:pt x="14798" y="2080"/>
                    <a:pt x="14778" y="2089"/>
                    <a:pt x="14762" y="2112"/>
                  </a:cubicBezTo>
                  <a:cubicBezTo>
                    <a:pt x="14637" y="2287"/>
                    <a:pt x="14512" y="2463"/>
                    <a:pt x="14412" y="2638"/>
                  </a:cubicBezTo>
                  <a:cubicBezTo>
                    <a:pt x="14336" y="2764"/>
                    <a:pt x="14261" y="2889"/>
                    <a:pt x="14186" y="3039"/>
                  </a:cubicBezTo>
                  <a:cubicBezTo>
                    <a:pt x="13710" y="2613"/>
                    <a:pt x="13158" y="2287"/>
                    <a:pt x="12582" y="2037"/>
                  </a:cubicBezTo>
                  <a:cubicBezTo>
                    <a:pt x="12557" y="2037"/>
                    <a:pt x="12532" y="2037"/>
                    <a:pt x="12507" y="2012"/>
                  </a:cubicBezTo>
                  <a:cubicBezTo>
                    <a:pt x="12557" y="1761"/>
                    <a:pt x="12707" y="1535"/>
                    <a:pt x="12933" y="1360"/>
                  </a:cubicBezTo>
                  <a:cubicBezTo>
                    <a:pt x="12994" y="1319"/>
                    <a:pt x="12956" y="1246"/>
                    <a:pt x="12900" y="1246"/>
                  </a:cubicBezTo>
                  <a:cubicBezTo>
                    <a:pt x="12886" y="1246"/>
                    <a:pt x="12872" y="1250"/>
                    <a:pt x="12858" y="1260"/>
                  </a:cubicBezTo>
                  <a:cubicBezTo>
                    <a:pt x="12607" y="1410"/>
                    <a:pt x="12407" y="1661"/>
                    <a:pt x="12306" y="1962"/>
                  </a:cubicBezTo>
                  <a:cubicBezTo>
                    <a:pt x="11655" y="1736"/>
                    <a:pt x="11003" y="1586"/>
                    <a:pt x="10301" y="1535"/>
                  </a:cubicBezTo>
                  <a:cubicBezTo>
                    <a:pt x="10301" y="1535"/>
                    <a:pt x="10326" y="1510"/>
                    <a:pt x="10326" y="1485"/>
                  </a:cubicBezTo>
                  <a:cubicBezTo>
                    <a:pt x="10326" y="1435"/>
                    <a:pt x="10351" y="1385"/>
                    <a:pt x="10376" y="1310"/>
                  </a:cubicBezTo>
                  <a:cubicBezTo>
                    <a:pt x="10427" y="1210"/>
                    <a:pt x="10502" y="1109"/>
                    <a:pt x="10577" y="1009"/>
                  </a:cubicBezTo>
                  <a:cubicBezTo>
                    <a:pt x="10627" y="984"/>
                    <a:pt x="10577" y="934"/>
                    <a:pt x="10552" y="934"/>
                  </a:cubicBezTo>
                  <a:lnTo>
                    <a:pt x="10527" y="934"/>
                  </a:lnTo>
                  <a:cubicBezTo>
                    <a:pt x="10427" y="1034"/>
                    <a:pt x="10326" y="1134"/>
                    <a:pt x="10251" y="1235"/>
                  </a:cubicBezTo>
                  <a:cubicBezTo>
                    <a:pt x="10201" y="1310"/>
                    <a:pt x="10176" y="1360"/>
                    <a:pt x="10151" y="1435"/>
                  </a:cubicBezTo>
                  <a:cubicBezTo>
                    <a:pt x="10151" y="1460"/>
                    <a:pt x="10126" y="1510"/>
                    <a:pt x="10126" y="1535"/>
                  </a:cubicBezTo>
                  <a:cubicBezTo>
                    <a:pt x="9938" y="1523"/>
                    <a:pt x="9750" y="1517"/>
                    <a:pt x="9562" y="1517"/>
                  </a:cubicBezTo>
                  <a:cubicBezTo>
                    <a:pt x="9374" y="1517"/>
                    <a:pt x="9186" y="1523"/>
                    <a:pt x="8998" y="1535"/>
                  </a:cubicBezTo>
                  <a:cubicBezTo>
                    <a:pt x="8848" y="1561"/>
                    <a:pt x="8697" y="1561"/>
                    <a:pt x="8547" y="1586"/>
                  </a:cubicBezTo>
                  <a:cubicBezTo>
                    <a:pt x="8647" y="1410"/>
                    <a:pt x="8747" y="1260"/>
                    <a:pt x="8823" y="1084"/>
                  </a:cubicBezTo>
                  <a:cubicBezTo>
                    <a:pt x="8840" y="1049"/>
                    <a:pt x="8808" y="1013"/>
                    <a:pt x="8779" y="1013"/>
                  </a:cubicBezTo>
                  <a:cubicBezTo>
                    <a:pt x="8766" y="1013"/>
                    <a:pt x="8755" y="1020"/>
                    <a:pt x="8747" y="1034"/>
                  </a:cubicBezTo>
                  <a:cubicBezTo>
                    <a:pt x="8597" y="1210"/>
                    <a:pt x="8472" y="1410"/>
                    <a:pt x="8346" y="1611"/>
                  </a:cubicBezTo>
                  <a:cubicBezTo>
                    <a:pt x="7870" y="1661"/>
                    <a:pt x="7394" y="1761"/>
                    <a:pt x="6943" y="1911"/>
                  </a:cubicBezTo>
                  <a:cubicBezTo>
                    <a:pt x="6968" y="1811"/>
                    <a:pt x="7018" y="1736"/>
                    <a:pt x="7043" y="1661"/>
                  </a:cubicBezTo>
                  <a:cubicBezTo>
                    <a:pt x="7118" y="1485"/>
                    <a:pt x="7219" y="1310"/>
                    <a:pt x="7319" y="1160"/>
                  </a:cubicBezTo>
                  <a:cubicBezTo>
                    <a:pt x="7339" y="1139"/>
                    <a:pt x="7310" y="1103"/>
                    <a:pt x="7272" y="1103"/>
                  </a:cubicBezTo>
                  <a:cubicBezTo>
                    <a:pt x="7263" y="1103"/>
                    <a:pt x="7253" y="1105"/>
                    <a:pt x="7244" y="1109"/>
                  </a:cubicBezTo>
                  <a:cubicBezTo>
                    <a:pt x="7118" y="1260"/>
                    <a:pt x="6968" y="1385"/>
                    <a:pt x="6868" y="1586"/>
                  </a:cubicBezTo>
                  <a:cubicBezTo>
                    <a:pt x="6843" y="1661"/>
                    <a:pt x="6792" y="1761"/>
                    <a:pt x="6767" y="1836"/>
                  </a:cubicBezTo>
                  <a:cubicBezTo>
                    <a:pt x="6742" y="1886"/>
                    <a:pt x="6717" y="1936"/>
                    <a:pt x="6717" y="1987"/>
                  </a:cubicBezTo>
                  <a:cubicBezTo>
                    <a:pt x="6316" y="2112"/>
                    <a:pt x="5965" y="2287"/>
                    <a:pt x="5615" y="2513"/>
                  </a:cubicBezTo>
                  <a:cubicBezTo>
                    <a:pt x="5489" y="2588"/>
                    <a:pt x="5389" y="2688"/>
                    <a:pt x="5264" y="2764"/>
                  </a:cubicBezTo>
                  <a:cubicBezTo>
                    <a:pt x="5564" y="1987"/>
                    <a:pt x="5915" y="1160"/>
                    <a:pt x="6642" y="708"/>
                  </a:cubicBezTo>
                  <a:cubicBezTo>
                    <a:pt x="7054" y="434"/>
                    <a:pt x="7516" y="346"/>
                    <a:pt x="7992" y="346"/>
                  </a:cubicBezTo>
                  <a:close/>
                  <a:moveTo>
                    <a:pt x="11429" y="8754"/>
                  </a:moveTo>
                  <a:cubicBezTo>
                    <a:pt x="11454" y="8929"/>
                    <a:pt x="11454" y="9079"/>
                    <a:pt x="11454" y="9255"/>
                  </a:cubicBezTo>
                  <a:cubicBezTo>
                    <a:pt x="11379" y="9280"/>
                    <a:pt x="11329" y="9280"/>
                    <a:pt x="11279" y="9280"/>
                  </a:cubicBezTo>
                  <a:cubicBezTo>
                    <a:pt x="11178" y="9305"/>
                    <a:pt x="11103" y="9305"/>
                    <a:pt x="11003" y="9305"/>
                  </a:cubicBezTo>
                  <a:cubicBezTo>
                    <a:pt x="10828" y="9330"/>
                    <a:pt x="10627" y="9355"/>
                    <a:pt x="10452" y="9405"/>
                  </a:cubicBezTo>
                  <a:cubicBezTo>
                    <a:pt x="10402" y="9405"/>
                    <a:pt x="10402" y="9505"/>
                    <a:pt x="10477" y="9505"/>
                  </a:cubicBezTo>
                  <a:cubicBezTo>
                    <a:pt x="10652" y="9505"/>
                    <a:pt x="10828" y="9480"/>
                    <a:pt x="11028" y="9480"/>
                  </a:cubicBezTo>
                  <a:cubicBezTo>
                    <a:pt x="11103" y="9480"/>
                    <a:pt x="11204" y="9455"/>
                    <a:pt x="11304" y="9455"/>
                  </a:cubicBezTo>
                  <a:lnTo>
                    <a:pt x="11454" y="9455"/>
                  </a:lnTo>
                  <a:cubicBezTo>
                    <a:pt x="11429" y="9631"/>
                    <a:pt x="11429" y="9831"/>
                    <a:pt x="11404" y="10007"/>
                  </a:cubicBezTo>
                  <a:cubicBezTo>
                    <a:pt x="11300" y="10017"/>
                    <a:pt x="11196" y="10023"/>
                    <a:pt x="11093" y="10023"/>
                  </a:cubicBezTo>
                  <a:cubicBezTo>
                    <a:pt x="10946" y="10023"/>
                    <a:pt x="10799" y="10011"/>
                    <a:pt x="10652" y="9982"/>
                  </a:cubicBezTo>
                  <a:cubicBezTo>
                    <a:pt x="10602" y="9982"/>
                    <a:pt x="10552" y="10057"/>
                    <a:pt x="10602" y="10082"/>
                  </a:cubicBezTo>
                  <a:cubicBezTo>
                    <a:pt x="10810" y="10165"/>
                    <a:pt x="11017" y="10214"/>
                    <a:pt x="11239" y="10214"/>
                  </a:cubicBezTo>
                  <a:cubicBezTo>
                    <a:pt x="11285" y="10214"/>
                    <a:pt x="11332" y="10212"/>
                    <a:pt x="11379" y="10207"/>
                  </a:cubicBezTo>
                  <a:lnTo>
                    <a:pt x="11379" y="10207"/>
                  </a:lnTo>
                  <a:cubicBezTo>
                    <a:pt x="11329" y="10508"/>
                    <a:pt x="11279" y="10784"/>
                    <a:pt x="11178" y="11059"/>
                  </a:cubicBezTo>
                  <a:cubicBezTo>
                    <a:pt x="11128" y="11009"/>
                    <a:pt x="11053" y="11009"/>
                    <a:pt x="10978" y="11009"/>
                  </a:cubicBezTo>
                  <a:cubicBezTo>
                    <a:pt x="10853" y="10984"/>
                    <a:pt x="10727" y="10959"/>
                    <a:pt x="10627" y="10909"/>
                  </a:cubicBezTo>
                  <a:cubicBezTo>
                    <a:pt x="10502" y="10884"/>
                    <a:pt x="10402" y="10834"/>
                    <a:pt x="10301" y="10784"/>
                  </a:cubicBezTo>
                  <a:cubicBezTo>
                    <a:pt x="10201" y="10759"/>
                    <a:pt x="10101" y="10683"/>
                    <a:pt x="9975" y="10633"/>
                  </a:cubicBezTo>
                  <a:cubicBezTo>
                    <a:pt x="9950" y="10633"/>
                    <a:pt x="9900" y="10683"/>
                    <a:pt x="9950" y="10734"/>
                  </a:cubicBezTo>
                  <a:cubicBezTo>
                    <a:pt x="10026" y="10809"/>
                    <a:pt x="10126" y="10859"/>
                    <a:pt x="10226" y="10934"/>
                  </a:cubicBezTo>
                  <a:cubicBezTo>
                    <a:pt x="10326" y="10984"/>
                    <a:pt x="10452" y="11034"/>
                    <a:pt x="10552" y="11084"/>
                  </a:cubicBezTo>
                  <a:cubicBezTo>
                    <a:pt x="10677" y="11135"/>
                    <a:pt x="10777" y="11185"/>
                    <a:pt x="10903" y="11210"/>
                  </a:cubicBezTo>
                  <a:cubicBezTo>
                    <a:pt x="10953" y="11235"/>
                    <a:pt x="11028" y="11235"/>
                    <a:pt x="11078" y="11260"/>
                  </a:cubicBezTo>
                  <a:lnTo>
                    <a:pt x="11128" y="11260"/>
                  </a:lnTo>
                  <a:cubicBezTo>
                    <a:pt x="11103" y="11285"/>
                    <a:pt x="11103" y="11310"/>
                    <a:pt x="11103" y="11335"/>
                  </a:cubicBezTo>
                  <a:cubicBezTo>
                    <a:pt x="11053" y="11435"/>
                    <a:pt x="11028" y="11561"/>
                    <a:pt x="10978" y="11661"/>
                  </a:cubicBezTo>
                  <a:cubicBezTo>
                    <a:pt x="10951" y="11705"/>
                    <a:pt x="10921" y="11721"/>
                    <a:pt x="10890" y="11721"/>
                  </a:cubicBezTo>
                  <a:cubicBezTo>
                    <a:pt x="10832" y="11721"/>
                    <a:pt x="10767" y="11668"/>
                    <a:pt x="10702" y="11636"/>
                  </a:cubicBezTo>
                  <a:cubicBezTo>
                    <a:pt x="10527" y="11536"/>
                    <a:pt x="10326" y="11410"/>
                    <a:pt x="10151" y="11285"/>
                  </a:cubicBezTo>
                  <a:cubicBezTo>
                    <a:pt x="10001" y="11160"/>
                    <a:pt x="9850" y="11034"/>
                    <a:pt x="9700" y="10884"/>
                  </a:cubicBezTo>
                  <a:cubicBezTo>
                    <a:pt x="9574" y="10759"/>
                    <a:pt x="9449" y="10658"/>
                    <a:pt x="9324" y="10533"/>
                  </a:cubicBezTo>
                  <a:cubicBezTo>
                    <a:pt x="9424" y="10307"/>
                    <a:pt x="9499" y="10082"/>
                    <a:pt x="9499" y="9831"/>
                  </a:cubicBezTo>
                  <a:cubicBezTo>
                    <a:pt x="9524" y="9706"/>
                    <a:pt x="9499" y="9556"/>
                    <a:pt x="9474" y="9430"/>
                  </a:cubicBezTo>
                  <a:lnTo>
                    <a:pt x="9499" y="9430"/>
                  </a:lnTo>
                  <a:cubicBezTo>
                    <a:pt x="10151" y="9205"/>
                    <a:pt x="10803" y="8979"/>
                    <a:pt x="11429" y="8754"/>
                  </a:cubicBezTo>
                  <a:close/>
                  <a:moveTo>
                    <a:pt x="14011" y="3390"/>
                  </a:moveTo>
                  <a:cubicBezTo>
                    <a:pt x="14336" y="3666"/>
                    <a:pt x="14612" y="3992"/>
                    <a:pt x="14838" y="4343"/>
                  </a:cubicBezTo>
                  <a:cubicBezTo>
                    <a:pt x="15514" y="5345"/>
                    <a:pt x="15640" y="6448"/>
                    <a:pt x="15514" y="7626"/>
                  </a:cubicBezTo>
                  <a:cubicBezTo>
                    <a:pt x="15439" y="8252"/>
                    <a:pt x="15339" y="8904"/>
                    <a:pt x="15264" y="9531"/>
                  </a:cubicBezTo>
                  <a:cubicBezTo>
                    <a:pt x="15214" y="10032"/>
                    <a:pt x="15163" y="10533"/>
                    <a:pt x="15314" y="11009"/>
                  </a:cubicBezTo>
                  <a:cubicBezTo>
                    <a:pt x="15414" y="11335"/>
                    <a:pt x="15640" y="11636"/>
                    <a:pt x="15915" y="11811"/>
                  </a:cubicBezTo>
                  <a:cubicBezTo>
                    <a:pt x="15890" y="12087"/>
                    <a:pt x="15865" y="12363"/>
                    <a:pt x="15815" y="12638"/>
                  </a:cubicBezTo>
                  <a:cubicBezTo>
                    <a:pt x="15790" y="12613"/>
                    <a:pt x="15765" y="12613"/>
                    <a:pt x="15715" y="12588"/>
                  </a:cubicBezTo>
                  <a:cubicBezTo>
                    <a:pt x="15614" y="12564"/>
                    <a:pt x="15514" y="12553"/>
                    <a:pt x="15414" y="12553"/>
                  </a:cubicBezTo>
                  <a:cubicBezTo>
                    <a:pt x="14893" y="12553"/>
                    <a:pt x="14393" y="12861"/>
                    <a:pt x="14036" y="13240"/>
                  </a:cubicBezTo>
                  <a:cubicBezTo>
                    <a:pt x="13935" y="13340"/>
                    <a:pt x="13860" y="13440"/>
                    <a:pt x="13785" y="13541"/>
                  </a:cubicBezTo>
                  <a:cubicBezTo>
                    <a:pt x="14437" y="11937"/>
                    <a:pt x="14712" y="10132"/>
                    <a:pt x="14737" y="8428"/>
                  </a:cubicBezTo>
                  <a:cubicBezTo>
                    <a:pt x="14762" y="6749"/>
                    <a:pt x="14562" y="4994"/>
                    <a:pt x="14011" y="3390"/>
                  </a:cubicBezTo>
                  <a:close/>
                  <a:moveTo>
                    <a:pt x="5489" y="3039"/>
                  </a:moveTo>
                  <a:cubicBezTo>
                    <a:pt x="6291" y="4894"/>
                    <a:pt x="6667" y="6899"/>
                    <a:pt x="6567" y="8904"/>
                  </a:cubicBezTo>
                  <a:cubicBezTo>
                    <a:pt x="6517" y="9906"/>
                    <a:pt x="6366" y="10909"/>
                    <a:pt x="6066" y="11886"/>
                  </a:cubicBezTo>
                  <a:cubicBezTo>
                    <a:pt x="5940" y="12363"/>
                    <a:pt x="5790" y="12839"/>
                    <a:pt x="5589" y="13315"/>
                  </a:cubicBezTo>
                  <a:cubicBezTo>
                    <a:pt x="5414" y="13766"/>
                    <a:pt x="5188" y="14167"/>
                    <a:pt x="4988" y="14618"/>
                  </a:cubicBezTo>
                  <a:cubicBezTo>
                    <a:pt x="3785" y="13967"/>
                    <a:pt x="2682" y="12989"/>
                    <a:pt x="2356" y="11611"/>
                  </a:cubicBezTo>
                  <a:cubicBezTo>
                    <a:pt x="2339" y="11525"/>
                    <a:pt x="2264" y="11486"/>
                    <a:pt x="2185" y="11486"/>
                  </a:cubicBezTo>
                  <a:cubicBezTo>
                    <a:pt x="2149" y="11486"/>
                    <a:pt x="2112" y="11495"/>
                    <a:pt x="2081" y="11510"/>
                  </a:cubicBezTo>
                  <a:cubicBezTo>
                    <a:pt x="1831" y="11618"/>
                    <a:pt x="1542" y="11712"/>
                    <a:pt x="1261" y="11712"/>
                  </a:cubicBezTo>
                  <a:cubicBezTo>
                    <a:pt x="1148" y="11712"/>
                    <a:pt x="1036" y="11697"/>
                    <a:pt x="928" y="11661"/>
                  </a:cubicBezTo>
                  <a:cubicBezTo>
                    <a:pt x="627" y="11561"/>
                    <a:pt x="351" y="11260"/>
                    <a:pt x="452" y="10909"/>
                  </a:cubicBezTo>
                  <a:cubicBezTo>
                    <a:pt x="602" y="10433"/>
                    <a:pt x="1354" y="10333"/>
                    <a:pt x="1780" y="10307"/>
                  </a:cubicBezTo>
                  <a:cubicBezTo>
                    <a:pt x="1955" y="10307"/>
                    <a:pt x="2056" y="10057"/>
                    <a:pt x="1880" y="9957"/>
                  </a:cubicBezTo>
                  <a:cubicBezTo>
                    <a:pt x="1579" y="9806"/>
                    <a:pt x="552" y="9155"/>
                    <a:pt x="1229" y="8829"/>
                  </a:cubicBezTo>
                  <a:cubicBezTo>
                    <a:pt x="1318" y="8786"/>
                    <a:pt x="1405" y="8767"/>
                    <a:pt x="1490" y="8767"/>
                  </a:cubicBezTo>
                  <a:cubicBezTo>
                    <a:pt x="1904" y="8767"/>
                    <a:pt x="2257" y="9214"/>
                    <a:pt x="2507" y="9505"/>
                  </a:cubicBezTo>
                  <a:cubicBezTo>
                    <a:pt x="2517" y="9527"/>
                    <a:pt x="2532" y="9534"/>
                    <a:pt x="2548" y="9534"/>
                  </a:cubicBezTo>
                  <a:cubicBezTo>
                    <a:pt x="2570" y="9534"/>
                    <a:pt x="2593" y="9520"/>
                    <a:pt x="2607" y="9505"/>
                  </a:cubicBezTo>
                  <a:cubicBezTo>
                    <a:pt x="2632" y="9522"/>
                    <a:pt x="2660" y="9531"/>
                    <a:pt x="2687" y="9531"/>
                  </a:cubicBezTo>
                  <a:cubicBezTo>
                    <a:pt x="2741" y="9531"/>
                    <a:pt x="2791" y="9497"/>
                    <a:pt x="2808" y="9430"/>
                  </a:cubicBezTo>
                  <a:cubicBezTo>
                    <a:pt x="3209" y="7200"/>
                    <a:pt x="3534" y="4693"/>
                    <a:pt x="5389" y="3139"/>
                  </a:cubicBezTo>
                  <a:cubicBezTo>
                    <a:pt x="5414" y="3089"/>
                    <a:pt x="5464" y="3064"/>
                    <a:pt x="5489" y="3039"/>
                  </a:cubicBezTo>
                  <a:close/>
                  <a:moveTo>
                    <a:pt x="7244" y="2187"/>
                  </a:moveTo>
                  <a:cubicBezTo>
                    <a:pt x="7670" y="3190"/>
                    <a:pt x="8021" y="4217"/>
                    <a:pt x="8246" y="5270"/>
                  </a:cubicBezTo>
                  <a:cubicBezTo>
                    <a:pt x="8497" y="6398"/>
                    <a:pt x="8572" y="7551"/>
                    <a:pt x="8522" y="8703"/>
                  </a:cubicBezTo>
                  <a:cubicBezTo>
                    <a:pt x="8422" y="11034"/>
                    <a:pt x="7670" y="13190"/>
                    <a:pt x="6517" y="15195"/>
                  </a:cubicBezTo>
                  <a:cubicBezTo>
                    <a:pt x="6492" y="15220"/>
                    <a:pt x="6492" y="15245"/>
                    <a:pt x="6492" y="15270"/>
                  </a:cubicBezTo>
                  <a:cubicBezTo>
                    <a:pt x="6166" y="15145"/>
                    <a:pt x="5865" y="15019"/>
                    <a:pt x="5564" y="14894"/>
                  </a:cubicBezTo>
                  <a:cubicBezTo>
                    <a:pt x="5389" y="14819"/>
                    <a:pt x="5239" y="14744"/>
                    <a:pt x="5088" y="14668"/>
                  </a:cubicBezTo>
                  <a:cubicBezTo>
                    <a:pt x="5665" y="13866"/>
                    <a:pt x="6041" y="12789"/>
                    <a:pt x="6316" y="11836"/>
                  </a:cubicBezTo>
                  <a:cubicBezTo>
                    <a:pt x="6592" y="10859"/>
                    <a:pt x="6767" y="9856"/>
                    <a:pt x="6792" y="8829"/>
                  </a:cubicBezTo>
                  <a:cubicBezTo>
                    <a:pt x="6893" y="6799"/>
                    <a:pt x="6517" y="4769"/>
                    <a:pt x="5665" y="2914"/>
                  </a:cubicBezTo>
                  <a:cubicBezTo>
                    <a:pt x="6141" y="2588"/>
                    <a:pt x="6667" y="2363"/>
                    <a:pt x="7244" y="2187"/>
                  </a:cubicBezTo>
                  <a:close/>
                  <a:moveTo>
                    <a:pt x="11329" y="2087"/>
                  </a:moveTo>
                  <a:cubicBezTo>
                    <a:pt x="11655" y="2162"/>
                    <a:pt x="11980" y="2237"/>
                    <a:pt x="12281" y="2363"/>
                  </a:cubicBezTo>
                  <a:cubicBezTo>
                    <a:pt x="12782" y="2538"/>
                    <a:pt x="13259" y="2814"/>
                    <a:pt x="13685" y="3114"/>
                  </a:cubicBezTo>
                  <a:cubicBezTo>
                    <a:pt x="14211" y="4844"/>
                    <a:pt x="14562" y="6548"/>
                    <a:pt x="14537" y="8353"/>
                  </a:cubicBezTo>
                  <a:cubicBezTo>
                    <a:pt x="14512" y="10232"/>
                    <a:pt x="14136" y="12012"/>
                    <a:pt x="13585" y="13791"/>
                  </a:cubicBezTo>
                  <a:cubicBezTo>
                    <a:pt x="13259" y="14242"/>
                    <a:pt x="12933" y="14693"/>
                    <a:pt x="12482" y="15019"/>
                  </a:cubicBezTo>
                  <a:cubicBezTo>
                    <a:pt x="12056" y="15320"/>
                    <a:pt x="11554" y="15521"/>
                    <a:pt x="11053" y="15646"/>
                  </a:cubicBezTo>
                  <a:cubicBezTo>
                    <a:pt x="11529" y="14944"/>
                    <a:pt x="11880" y="14117"/>
                    <a:pt x="12156" y="13340"/>
                  </a:cubicBezTo>
                  <a:cubicBezTo>
                    <a:pt x="12482" y="12413"/>
                    <a:pt x="12732" y="11485"/>
                    <a:pt x="12858" y="10508"/>
                  </a:cubicBezTo>
                  <a:cubicBezTo>
                    <a:pt x="13133" y="8628"/>
                    <a:pt x="13033" y="6673"/>
                    <a:pt x="12507" y="4844"/>
                  </a:cubicBezTo>
                  <a:cubicBezTo>
                    <a:pt x="12231" y="3891"/>
                    <a:pt x="11855" y="2939"/>
                    <a:pt x="11329" y="2087"/>
                  </a:cubicBezTo>
                  <a:close/>
                  <a:moveTo>
                    <a:pt x="9023" y="1911"/>
                  </a:moveTo>
                  <a:cubicBezTo>
                    <a:pt x="9424" y="3014"/>
                    <a:pt x="9825" y="4067"/>
                    <a:pt x="10051" y="5220"/>
                  </a:cubicBezTo>
                  <a:cubicBezTo>
                    <a:pt x="10276" y="6448"/>
                    <a:pt x="10301" y="7626"/>
                    <a:pt x="10326" y="8854"/>
                  </a:cubicBezTo>
                  <a:cubicBezTo>
                    <a:pt x="10326" y="8879"/>
                    <a:pt x="10326" y="8904"/>
                    <a:pt x="10326" y="8904"/>
                  </a:cubicBezTo>
                  <a:cubicBezTo>
                    <a:pt x="10026" y="9004"/>
                    <a:pt x="9750" y="9104"/>
                    <a:pt x="9449" y="9205"/>
                  </a:cubicBezTo>
                  <a:lnTo>
                    <a:pt x="9424" y="9205"/>
                  </a:lnTo>
                  <a:cubicBezTo>
                    <a:pt x="9399" y="9130"/>
                    <a:pt x="9349" y="9079"/>
                    <a:pt x="9324" y="9004"/>
                  </a:cubicBezTo>
                  <a:cubicBezTo>
                    <a:pt x="9315" y="8978"/>
                    <a:pt x="9297" y="8967"/>
                    <a:pt x="9279" y="8967"/>
                  </a:cubicBezTo>
                  <a:cubicBezTo>
                    <a:pt x="9244" y="8967"/>
                    <a:pt x="9207" y="9005"/>
                    <a:pt x="9224" y="9054"/>
                  </a:cubicBezTo>
                  <a:cubicBezTo>
                    <a:pt x="9224" y="9104"/>
                    <a:pt x="9224" y="9180"/>
                    <a:pt x="9249" y="9255"/>
                  </a:cubicBezTo>
                  <a:cubicBezTo>
                    <a:pt x="9249" y="9330"/>
                    <a:pt x="9249" y="9380"/>
                    <a:pt x="9249" y="9455"/>
                  </a:cubicBezTo>
                  <a:cubicBezTo>
                    <a:pt x="9249" y="9581"/>
                    <a:pt x="9249" y="9706"/>
                    <a:pt x="9224" y="9831"/>
                  </a:cubicBezTo>
                  <a:cubicBezTo>
                    <a:pt x="9199" y="10082"/>
                    <a:pt x="9123" y="10333"/>
                    <a:pt x="8998" y="10533"/>
                  </a:cubicBezTo>
                  <a:cubicBezTo>
                    <a:pt x="8998" y="10558"/>
                    <a:pt x="8973" y="10558"/>
                    <a:pt x="8973" y="10583"/>
                  </a:cubicBezTo>
                  <a:cubicBezTo>
                    <a:pt x="8955" y="10673"/>
                    <a:pt x="9039" y="10749"/>
                    <a:pt x="9126" y="10749"/>
                  </a:cubicBezTo>
                  <a:cubicBezTo>
                    <a:pt x="9160" y="10749"/>
                    <a:pt x="9195" y="10737"/>
                    <a:pt x="9224" y="10708"/>
                  </a:cubicBezTo>
                  <a:cubicBezTo>
                    <a:pt x="9349" y="10959"/>
                    <a:pt x="9549" y="11160"/>
                    <a:pt x="9775" y="11335"/>
                  </a:cubicBezTo>
                  <a:cubicBezTo>
                    <a:pt x="9675" y="12112"/>
                    <a:pt x="9574" y="12889"/>
                    <a:pt x="9299" y="13641"/>
                  </a:cubicBezTo>
                  <a:cubicBezTo>
                    <a:pt x="9173" y="14042"/>
                    <a:pt x="9023" y="14418"/>
                    <a:pt x="8848" y="14794"/>
                  </a:cubicBezTo>
                  <a:cubicBezTo>
                    <a:pt x="8697" y="15094"/>
                    <a:pt x="8497" y="15395"/>
                    <a:pt x="8321" y="15696"/>
                  </a:cubicBezTo>
                  <a:cubicBezTo>
                    <a:pt x="7770" y="15621"/>
                    <a:pt x="7219" y="15495"/>
                    <a:pt x="6692" y="15320"/>
                  </a:cubicBezTo>
                  <a:lnTo>
                    <a:pt x="6717" y="15320"/>
                  </a:lnTo>
                  <a:cubicBezTo>
                    <a:pt x="7695" y="13916"/>
                    <a:pt x="8296" y="12212"/>
                    <a:pt x="8597" y="10508"/>
                  </a:cubicBezTo>
                  <a:cubicBezTo>
                    <a:pt x="8697" y="9906"/>
                    <a:pt x="8772" y="9305"/>
                    <a:pt x="8798" y="8703"/>
                  </a:cubicBezTo>
                  <a:cubicBezTo>
                    <a:pt x="8873" y="6498"/>
                    <a:pt x="8472" y="4092"/>
                    <a:pt x="7344" y="2162"/>
                  </a:cubicBezTo>
                  <a:cubicBezTo>
                    <a:pt x="7820" y="2037"/>
                    <a:pt x="8321" y="1962"/>
                    <a:pt x="8823" y="1936"/>
                  </a:cubicBezTo>
                  <a:cubicBezTo>
                    <a:pt x="8873" y="1936"/>
                    <a:pt x="8948" y="1936"/>
                    <a:pt x="9023" y="1911"/>
                  </a:cubicBezTo>
                  <a:close/>
                  <a:moveTo>
                    <a:pt x="9596" y="1905"/>
                  </a:moveTo>
                  <a:cubicBezTo>
                    <a:pt x="10115" y="1905"/>
                    <a:pt x="10634" y="1954"/>
                    <a:pt x="11153" y="2037"/>
                  </a:cubicBezTo>
                  <a:cubicBezTo>
                    <a:pt x="12181" y="4217"/>
                    <a:pt x="12782" y="6498"/>
                    <a:pt x="12732" y="8929"/>
                  </a:cubicBezTo>
                  <a:cubicBezTo>
                    <a:pt x="12682" y="10107"/>
                    <a:pt x="12507" y="11310"/>
                    <a:pt x="12156" y="12463"/>
                  </a:cubicBezTo>
                  <a:cubicBezTo>
                    <a:pt x="11980" y="13064"/>
                    <a:pt x="11755" y="13641"/>
                    <a:pt x="11504" y="14217"/>
                  </a:cubicBezTo>
                  <a:cubicBezTo>
                    <a:pt x="11254" y="14719"/>
                    <a:pt x="10953" y="15195"/>
                    <a:pt x="10677" y="15696"/>
                  </a:cubicBezTo>
                  <a:cubicBezTo>
                    <a:pt x="10602" y="15721"/>
                    <a:pt x="10527" y="15721"/>
                    <a:pt x="10452" y="15746"/>
                  </a:cubicBezTo>
                  <a:cubicBezTo>
                    <a:pt x="10179" y="15778"/>
                    <a:pt x="9906" y="15791"/>
                    <a:pt x="9633" y="15791"/>
                  </a:cubicBezTo>
                  <a:cubicBezTo>
                    <a:pt x="9254" y="15791"/>
                    <a:pt x="8875" y="15765"/>
                    <a:pt x="8497" y="15721"/>
                  </a:cubicBezTo>
                  <a:cubicBezTo>
                    <a:pt x="8948" y="15145"/>
                    <a:pt x="9249" y="14418"/>
                    <a:pt x="9474" y="13741"/>
                  </a:cubicBezTo>
                  <a:cubicBezTo>
                    <a:pt x="9725" y="13014"/>
                    <a:pt x="9925" y="12237"/>
                    <a:pt x="9950" y="11460"/>
                  </a:cubicBezTo>
                  <a:cubicBezTo>
                    <a:pt x="10001" y="11510"/>
                    <a:pt x="10051" y="11561"/>
                    <a:pt x="10101" y="11586"/>
                  </a:cubicBezTo>
                  <a:cubicBezTo>
                    <a:pt x="10307" y="11723"/>
                    <a:pt x="10643" y="12002"/>
                    <a:pt x="10915" y="12002"/>
                  </a:cubicBezTo>
                  <a:cubicBezTo>
                    <a:pt x="11039" y="12002"/>
                    <a:pt x="11150" y="11944"/>
                    <a:pt x="11229" y="11786"/>
                  </a:cubicBezTo>
                  <a:cubicBezTo>
                    <a:pt x="11454" y="11335"/>
                    <a:pt x="11579" y="10784"/>
                    <a:pt x="11630" y="10282"/>
                  </a:cubicBezTo>
                  <a:cubicBezTo>
                    <a:pt x="11705" y="9731"/>
                    <a:pt x="11705" y="9155"/>
                    <a:pt x="11630" y="8603"/>
                  </a:cubicBezTo>
                  <a:cubicBezTo>
                    <a:pt x="11630" y="8560"/>
                    <a:pt x="11592" y="8498"/>
                    <a:pt x="11534" y="8498"/>
                  </a:cubicBezTo>
                  <a:cubicBezTo>
                    <a:pt x="11524" y="8498"/>
                    <a:pt x="11515" y="8500"/>
                    <a:pt x="11504" y="8503"/>
                  </a:cubicBezTo>
                  <a:cubicBezTo>
                    <a:pt x="11153" y="8628"/>
                    <a:pt x="10803" y="8754"/>
                    <a:pt x="10477" y="8854"/>
                  </a:cubicBezTo>
                  <a:cubicBezTo>
                    <a:pt x="10602" y="7676"/>
                    <a:pt x="10502" y="6423"/>
                    <a:pt x="10276" y="5245"/>
                  </a:cubicBezTo>
                  <a:cubicBezTo>
                    <a:pt x="10076" y="4117"/>
                    <a:pt x="9775" y="2939"/>
                    <a:pt x="9274" y="1911"/>
                  </a:cubicBezTo>
                  <a:cubicBezTo>
                    <a:pt x="9381" y="1907"/>
                    <a:pt x="9489" y="1905"/>
                    <a:pt x="9596" y="1905"/>
                  </a:cubicBezTo>
                  <a:close/>
                  <a:moveTo>
                    <a:pt x="20870" y="7654"/>
                  </a:moveTo>
                  <a:cubicBezTo>
                    <a:pt x="21235" y="7654"/>
                    <a:pt x="21593" y="7764"/>
                    <a:pt x="21905" y="8027"/>
                  </a:cubicBezTo>
                  <a:cubicBezTo>
                    <a:pt x="21680" y="8302"/>
                    <a:pt x="21479" y="8628"/>
                    <a:pt x="21304" y="8929"/>
                  </a:cubicBezTo>
                  <a:cubicBezTo>
                    <a:pt x="21204" y="8879"/>
                    <a:pt x="21078" y="8829"/>
                    <a:pt x="20953" y="8804"/>
                  </a:cubicBezTo>
                  <a:cubicBezTo>
                    <a:pt x="20803" y="8754"/>
                    <a:pt x="20677" y="8729"/>
                    <a:pt x="20552" y="8678"/>
                  </a:cubicBezTo>
                  <a:cubicBezTo>
                    <a:pt x="20477" y="8678"/>
                    <a:pt x="20427" y="8779"/>
                    <a:pt x="20502" y="8804"/>
                  </a:cubicBezTo>
                  <a:cubicBezTo>
                    <a:pt x="20627" y="8879"/>
                    <a:pt x="20752" y="8929"/>
                    <a:pt x="20878" y="8979"/>
                  </a:cubicBezTo>
                  <a:cubicBezTo>
                    <a:pt x="20928" y="9004"/>
                    <a:pt x="21003" y="9029"/>
                    <a:pt x="21053" y="9054"/>
                  </a:cubicBezTo>
                  <a:cubicBezTo>
                    <a:pt x="21103" y="9079"/>
                    <a:pt x="21153" y="9104"/>
                    <a:pt x="21204" y="9104"/>
                  </a:cubicBezTo>
                  <a:cubicBezTo>
                    <a:pt x="20978" y="9556"/>
                    <a:pt x="20778" y="10007"/>
                    <a:pt x="20652" y="10483"/>
                  </a:cubicBezTo>
                  <a:cubicBezTo>
                    <a:pt x="20398" y="10404"/>
                    <a:pt x="20135" y="10354"/>
                    <a:pt x="19873" y="10354"/>
                  </a:cubicBezTo>
                  <a:cubicBezTo>
                    <a:pt x="19722" y="10354"/>
                    <a:pt x="19571" y="10371"/>
                    <a:pt x="19424" y="10408"/>
                  </a:cubicBezTo>
                  <a:cubicBezTo>
                    <a:pt x="19374" y="10433"/>
                    <a:pt x="19374" y="10508"/>
                    <a:pt x="19449" y="10508"/>
                  </a:cubicBezTo>
                  <a:cubicBezTo>
                    <a:pt x="19510" y="10504"/>
                    <a:pt x="19572" y="10502"/>
                    <a:pt x="19634" y="10502"/>
                  </a:cubicBezTo>
                  <a:cubicBezTo>
                    <a:pt x="19954" y="10502"/>
                    <a:pt x="20283" y="10557"/>
                    <a:pt x="20577" y="10683"/>
                  </a:cubicBezTo>
                  <a:cubicBezTo>
                    <a:pt x="20452" y="11185"/>
                    <a:pt x="20351" y="11686"/>
                    <a:pt x="20301" y="12187"/>
                  </a:cubicBezTo>
                  <a:cubicBezTo>
                    <a:pt x="19971" y="12123"/>
                    <a:pt x="19628" y="12087"/>
                    <a:pt x="19284" y="12087"/>
                  </a:cubicBezTo>
                  <a:cubicBezTo>
                    <a:pt x="18818" y="12087"/>
                    <a:pt x="18353" y="12154"/>
                    <a:pt x="17920" y="12312"/>
                  </a:cubicBezTo>
                  <a:cubicBezTo>
                    <a:pt x="17870" y="12312"/>
                    <a:pt x="17870" y="12388"/>
                    <a:pt x="17920" y="12388"/>
                  </a:cubicBezTo>
                  <a:cubicBezTo>
                    <a:pt x="18248" y="12347"/>
                    <a:pt x="18592" y="12306"/>
                    <a:pt x="18939" y="12306"/>
                  </a:cubicBezTo>
                  <a:cubicBezTo>
                    <a:pt x="19017" y="12306"/>
                    <a:pt x="19095" y="12308"/>
                    <a:pt x="19174" y="12312"/>
                  </a:cubicBezTo>
                  <a:cubicBezTo>
                    <a:pt x="19549" y="12338"/>
                    <a:pt x="19925" y="12388"/>
                    <a:pt x="20301" y="12463"/>
                  </a:cubicBezTo>
                  <a:cubicBezTo>
                    <a:pt x="20251" y="12964"/>
                    <a:pt x="20276" y="13490"/>
                    <a:pt x="20351" y="13992"/>
                  </a:cubicBezTo>
                  <a:cubicBezTo>
                    <a:pt x="20227" y="13974"/>
                    <a:pt x="20116" y="13956"/>
                    <a:pt x="19999" y="13956"/>
                  </a:cubicBezTo>
                  <a:cubicBezTo>
                    <a:pt x="19951" y="13956"/>
                    <a:pt x="19902" y="13959"/>
                    <a:pt x="19850" y="13967"/>
                  </a:cubicBezTo>
                  <a:cubicBezTo>
                    <a:pt x="19650" y="13967"/>
                    <a:pt x="19449" y="14042"/>
                    <a:pt x="19249" y="14117"/>
                  </a:cubicBezTo>
                  <a:cubicBezTo>
                    <a:pt x="19199" y="14142"/>
                    <a:pt x="19249" y="14217"/>
                    <a:pt x="19299" y="14217"/>
                  </a:cubicBezTo>
                  <a:cubicBezTo>
                    <a:pt x="19474" y="14167"/>
                    <a:pt x="19656" y="14142"/>
                    <a:pt x="19838" y="14142"/>
                  </a:cubicBezTo>
                  <a:cubicBezTo>
                    <a:pt x="20019" y="14142"/>
                    <a:pt x="20201" y="14167"/>
                    <a:pt x="20377" y="14217"/>
                  </a:cubicBezTo>
                  <a:cubicBezTo>
                    <a:pt x="20402" y="14267"/>
                    <a:pt x="20402" y="14343"/>
                    <a:pt x="20402" y="14393"/>
                  </a:cubicBezTo>
                  <a:cubicBezTo>
                    <a:pt x="20452" y="14643"/>
                    <a:pt x="20527" y="14894"/>
                    <a:pt x="20602" y="15145"/>
                  </a:cubicBezTo>
                  <a:cubicBezTo>
                    <a:pt x="20427" y="15170"/>
                    <a:pt x="20251" y="15220"/>
                    <a:pt x="20101" y="15245"/>
                  </a:cubicBezTo>
                  <a:cubicBezTo>
                    <a:pt x="20026" y="15270"/>
                    <a:pt x="20051" y="15370"/>
                    <a:pt x="20101" y="15370"/>
                  </a:cubicBezTo>
                  <a:cubicBezTo>
                    <a:pt x="20301" y="15370"/>
                    <a:pt x="20477" y="15345"/>
                    <a:pt x="20652" y="15320"/>
                  </a:cubicBezTo>
                  <a:cubicBezTo>
                    <a:pt x="20677" y="15395"/>
                    <a:pt x="20677" y="15470"/>
                    <a:pt x="20702" y="15521"/>
                  </a:cubicBezTo>
                  <a:cubicBezTo>
                    <a:pt x="20778" y="15746"/>
                    <a:pt x="20878" y="15997"/>
                    <a:pt x="21003" y="16197"/>
                  </a:cubicBezTo>
                  <a:cubicBezTo>
                    <a:pt x="20840" y="16228"/>
                    <a:pt x="20682" y="16242"/>
                    <a:pt x="20527" y="16242"/>
                  </a:cubicBezTo>
                  <a:cubicBezTo>
                    <a:pt x="19037" y="16242"/>
                    <a:pt x="17911" y="14901"/>
                    <a:pt x="17093" y="13766"/>
                  </a:cubicBezTo>
                  <a:cubicBezTo>
                    <a:pt x="16793" y="13365"/>
                    <a:pt x="16467" y="12914"/>
                    <a:pt x="15991" y="12688"/>
                  </a:cubicBezTo>
                  <a:cubicBezTo>
                    <a:pt x="16066" y="12438"/>
                    <a:pt x="16091" y="12162"/>
                    <a:pt x="16116" y="11886"/>
                  </a:cubicBezTo>
                  <a:cubicBezTo>
                    <a:pt x="16180" y="11908"/>
                    <a:pt x="16248" y="11919"/>
                    <a:pt x="16319" y="11919"/>
                  </a:cubicBezTo>
                  <a:cubicBezTo>
                    <a:pt x="16498" y="11919"/>
                    <a:pt x="16695" y="11847"/>
                    <a:pt x="16893" y="11686"/>
                  </a:cubicBezTo>
                  <a:cubicBezTo>
                    <a:pt x="17319" y="11310"/>
                    <a:pt x="17569" y="10734"/>
                    <a:pt x="17845" y="10257"/>
                  </a:cubicBezTo>
                  <a:cubicBezTo>
                    <a:pt x="18146" y="9706"/>
                    <a:pt x="18447" y="9130"/>
                    <a:pt x="18873" y="8653"/>
                  </a:cubicBezTo>
                  <a:cubicBezTo>
                    <a:pt x="19344" y="8114"/>
                    <a:pt x="20122" y="7654"/>
                    <a:pt x="20870" y="7654"/>
                  </a:cubicBezTo>
                  <a:close/>
                  <a:moveTo>
                    <a:pt x="5188" y="15170"/>
                  </a:moveTo>
                  <a:lnTo>
                    <a:pt x="5188" y="15170"/>
                  </a:lnTo>
                  <a:cubicBezTo>
                    <a:pt x="5514" y="15320"/>
                    <a:pt x="5840" y="15470"/>
                    <a:pt x="6191" y="15571"/>
                  </a:cubicBezTo>
                  <a:cubicBezTo>
                    <a:pt x="6216" y="15696"/>
                    <a:pt x="6241" y="15846"/>
                    <a:pt x="6291" y="15947"/>
                  </a:cubicBezTo>
                  <a:cubicBezTo>
                    <a:pt x="6366" y="16122"/>
                    <a:pt x="6442" y="16247"/>
                    <a:pt x="6567" y="16373"/>
                  </a:cubicBezTo>
                  <a:cubicBezTo>
                    <a:pt x="6579" y="16384"/>
                    <a:pt x="6592" y="16389"/>
                    <a:pt x="6604" y="16389"/>
                  </a:cubicBezTo>
                  <a:cubicBezTo>
                    <a:pt x="6647" y="16389"/>
                    <a:pt x="6686" y="16336"/>
                    <a:pt x="6667" y="16297"/>
                  </a:cubicBezTo>
                  <a:cubicBezTo>
                    <a:pt x="6592" y="16172"/>
                    <a:pt x="6517" y="16022"/>
                    <a:pt x="6467" y="15896"/>
                  </a:cubicBezTo>
                  <a:cubicBezTo>
                    <a:pt x="6442" y="15821"/>
                    <a:pt x="6442" y="15746"/>
                    <a:pt x="6417" y="15696"/>
                  </a:cubicBezTo>
                  <a:cubicBezTo>
                    <a:pt x="6417" y="15671"/>
                    <a:pt x="6417" y="15671"/>
                    <a:pt x="6417" y="15646"/>
                  </a:cubicBezTo>
                  <a:cubicBezTo>
                    <a:pt x="6868" y="15796"/>
                    <a:pt x="7369" y="15922"/>
                    <a:pt x="7820" y="15997"/>
                  </a:cubicBezTo>
                  <a:cubicBezTo>
                    <a:pt x="7820" y="16022"/>
                    <a:pt x="7820" y="16022"/>
                    <a:pt x="7845" y="16022"/>
                  </a:cubicBezTo>
                  <a:cubicBezTo>
                    <a:pt x="7870" y="16122"/>
                    <a:pt x="7895" y="16197"/>
                    <a:pt x="7945" y="16297"/>
                  </a:cubicBezTo>
                  <a:cubicBezTo>
                    <a:pt x="8046" y="16473"/>
                    <a:pt x="8171" y="16598"/>
                    <a:pt x="8321" y="16724"/>
                  </a:cubicBezTo>
                  <a:cubicBezTo>
                    <a:pt x="8332" y="16727"/>
                    <a:pt x="8341" y="16729"/>
                    <a:pt x="8351" y="16729"/>
                  </a:cubicBezTo>
                  <a:cubicBezTo>
                    <a:pt x="8408" y="16729"/>
                    <a:pt x="8440" y="16667"/>
                    <a:pt x="8397" y="16623"/>
                  </a:cubicBezTo>
                  <a:cubicBezTo>
                    <a:pt x="8296" y="16498"/>
                    <a:pt x="8196" y="16348"/>
                    <a:pt x="8121" y="16197"/>
                  </a:cubicBezTo>
                  <a:cubicBezTo>
                    <a:pt x="8096" y="16147"/>
                    <a:pt x="8071" y="16097"/>
                    <a:pt x="8046" y="16047"/>
                  </a:cubicBezTo>
                  <a:lnTo>
                    <a:pt x="8046" y="16047"/>
                  </a:lnTo>
                  <a:cubicBezTo>
                    <a:pt x="8472" y="16122"/>
                    <a:pt x="8898" y="16147"/>
                    <a:pt x="9299" y="16172"/>
                  </a:cubicBezTo>
                  <a:cubicBezTo>
                    <a:pt x="9299" y="16172"/>
                    <a:pt x="9299" y="16172"/>
                    <a:pt x="9299" y="16197"/>
                  </a:cubicBezTo>
                  <a:cubicBezTo>
                    <a:pt x="9324" y="16297"/>
                    <a:pt x="9349" y="16398"/>
                    <a:pt x="9374" y="16473"/>
                  </a:cubicBezTo>
                  <a:cubicBezTo>
                    <a:pt x="9474" y="16673"/>
                    <a:pt x="9600" y="16824"/>
                    <a:pt x="9775" y="16949"/>
                  </a:cubicBezTo>
                  <a:cubicBezTo>
                    <a:pt x="9785" y="16959"/>
                    <a:pt x="9795" y="16963"/>
                    <a:pt x="9805" y="16963"/>
                  </a:cubicBezTo>
                  <a:cubicBezTo>
                    <a:pt x="9849" y="16963"/>
                    <a:pt x="9891" y="16889"/>
                    <a:pt x="9850" y="16849"/>
                  </a:cubicBezTo>
                  <a:cubicBezTo>
                    <a:pt x="9725" y="16724"/>
                    <a:pt x="9625" y="16573"/>
                    <a:pt x="9549" y="16423"/>
                  </a:cubicBezTo>
                  <a:cubicBezTo>
                    <a:pt x="9524" y="16323"/>
                    <a:pt x="9499" y="16247"/>
                    <a:pt x="9474" y="16172"/>
                  </a:cubicBezTo>
                  <a:cubicBezTo>
                    <a:pt x="9975" y="16172"/>
                    <a:pt x="10502" y="16147"/>
                    <a:pt x="11003" y="16047"/>
                  </a:cubicBezTo>
                  <a:cubicBezTo>
                    <a:pt x="11028" y="16297"/>
                    <a:pt x="11178" y="16523"/>
                    <a:pt x="11354" y="16698"/>
                  </a:cubicBezTo>
                  <a:cubicBezTo>
                    <a:pt x="11363" y="16703"/>
                    <a:pt x="11373" y="16705"/>
                    <a:pt x="11383" y="16705"/>
                  </a:cubicBezTo>
                  <a:cubicBezTo>
                    <a:pt x="11427" y="16705"/>
                    <a:pt x="11470" y="16664"/>
                    <a:pt x="11429" y="16623"/>
                  </a:cubicBezTo>
                  <a:cubicBezTo>
                    <a:pt x="11329" y="16548"/>
                    <a:pt x="11254" y="16448"/>
                    <a:pt x="11204" y="16323"/>
                  </a:cubicBezTo>
                  <a:cubicBezTo>
                    <a:pt x="11153" y="16222"/>
                    <a:pt x="11128" y="16122"/>
                    <a:pt x="11128" y="16022"/>
                  </a:cubicBezTo>
                  <a:cubicBezTo>
                    <a:pt x="11429" y="15947"/>
                    <a:pt x="11730" y="15846"/>
                    <a:pt x="12031" y="15721"/>
                  </a:cubicBezTo>
                  <a:cubicBezTo>
                    <a:pt x="12231" y="15972"/>
                    <a:pt x="12206" y="16297"/>
                    <a:pt x="12056" y="16573"/>
                  </a:cubicBezTo>
                  <a:cubicBezTo>
                    <a:pt x="11855" y="16924"/>
                    <a:pt x="11479" y="17099"/>
                    <a:pt x="11078" y="17150"/>
                  </a:cubicBezTo>
                  <a:cubicBezTo>
                    <a:pt x="10840" y="17188"/>
                    <a:pt x="10595" y="17203"/>
                    <a:pt x="10347" y="17203"/>
                  </a:cubicBezTo>
                  <a:cubicBezTo>
                    <a:pt x="9786" y="17203"/>
                    <a:pt x="9211" y="17127"/>
                    <a:pt x="8672" y="17074"/>
                  </a:cubicBezTo>
                  <a:cubicBezTo>
                    <a:pt x="7870" y="16974"/>
                    <a:pt x="7068" y="16874"/>
                    <a:pt x="6366" y="16448"/>
                  </a:cubicBezTo>
                  <a:cubicBezTo>
                    <a:pt x="5840" y="16122"/>
                    <a:pt x="5489" y="15696"/>
                    <a:pt x="5188" y="15170"/>
                  </a:cubicBezTo>
                  <a:close/>
                  <a:moveTo>
                    <a:pt x="8053" y="0"/>
                  </a:moveTo>
                  <a:cubicBezTo>
                    <a:pt x="7643" y="0"/>
                    <a:pt x="7237" y="59"/>
                    <a:pt x="6843" y="232"/>
                  </a:cubicBezTo>
                  <a:cubicBezTo>
                    <a:pt x="5740" y="733"/>
                    <a:pt x="5264" y="1911"/>
                    <a:pt x="4988" y="3014"/>
                  </a:cubicBezTo>
                  <a:cubicBezTo>
                    <a:pt x="3284" y="4568"/>
                    <a:pt x="2808" y="7049"/>
                    <a:pt x="2557" y="9280"/>
                  </a:cubicBezTo>
                  <a:cubicBezTo>
                    <a:pt x="2318" y="8857"/>
                    <a:pt x="1877" y="8394"/>
                    <a:pt x="1402" y="8394"/>
                  </a:cubicBezTo>
                  <a:cubicBezTo>
                    <a:pt x="1229" y="8394"/>
                    <a:pt x="1052" y="8456"/>
                    <a:pt x="878" y="8603"/>
                  </a:cubicBezTo>
                  <a:cubicBezTo>
                    <a:pt x="351" y="9079"/>
                    <a:pt x="752" y="9656"/>
                    <a:pt x="1229" y="10007"/>
                  </a:cubicBezTo>
                  <a:cubicBezTo>
                    <a:pt x="627" y="10132"/>
                    <a:pt x="0" y="10433"/>
                    <a:pt x="51" y="11109"/>
                  </a:cubicBezTo>
                  <a:cubicBezTo>
                    <a:pt x="76" y="11510"/>
                    <a:pt x="376" y="11861"/>
                    <a:pt x="752" y="12012"/>
                  </a:cubicBezTo>
                  <a:cubicBezTo>
                    <a:pt x="909" y="12076"/>
                    <a:pt x="1069" y="12103"/>
                    <a:pt x="1229" y="12103"/>
                  </a:cubicBezTo>
                  <a:cubicBezTo>
                    <a:pt x="1506" y="12103"/>
                    <a:pt x="1786" y="12022"/>
                    <a:pt x="2056" y="11911"/>
                  </a:cubicBezTo>
                  <a:cubicBezTo>
                    <a:pt x="2457" y="13315"/>
                    <a:pt x="3534" y="14343"/>
                    <a:pt x="4863" y="15019"/>
                  </a:cubicBezTo>
                  <a:cubicBezTo>
                    <a:pt x="5038" y="15746"/>
                    <a:pt x="5665" y="16398"/>
                    <a:pt x="6316" y="16749"/>
                  </a:cubicBezTo>
                  <a:cubicBezTo>
                    <a:pt x="7219" y="17250"/>
                    <a:pt x="8296" y="17350"/>
                    <a:pt x="9299" y="17425"/>
                  </a:cubicBezTo>
                  <a:cubicBezTo>
                    <a:pt x="9668" y="17459"/>
                    <a:pt x="10102" y="17512"/>
                    <a:pt x="10534" y="17512"/>
                  </a:cubicBezTo>
                  <a:cubicBezTo>
                    <a:pt x="11070" y="17512"/>
                    <a:pt x="11603" y="17430"/>
                    <a:pt x="12006" y="17125"/>
                  </a:cubicBezTo>
                  <a:cubicBezTo>
                    <a:pt x="12457" y="16774"/>
                    <a:pt x="12632" y="16047"/>
                    <a:pt x="12231" y="15621"/>
                  </a:cubicBezTo>
                  <a:cubicBezTo>
                    <a:pt x="12632" y="15420"/>
                    <a:pt x="12958" y="15170"/>
                    <a:pt x="13259" y="14844"/>
                  </a:cubicBezTo>
                  <a:cubicBezTo>
                    <a:pt x="13810" y="14267"/>
                    <a:pt x="14161" y="13415"/>
                    <a:pt x="14938" y="13064"/>
                  </a:cubicBezTo>
                  <a:cubicBezTo>
                    <a:pt x="15099" y="12993"/>
                    <a:pt x="15251" y="12961"/>
                    <a:pt x="15394" y="12961"/>
                  </a:cubicBezTo>
                  <a:cubicBezTo>
                    <a:pt x="16051" y="12961"/>
                    <a:pt x="16522" y="13628"/>
                    <a:pt x="16893" y="14142"/>
                  </a:cubicBezTo>
                  <a:cubicBezTo>
                    <a:pt x="17758" y="15362"/>
                    <a:pt x="18976" y="16641"/>
                    <a:pt x="20548" y="16641"/>
                  </a:cubicBezTo>
                  <a:cubicBezTo>
                    <a:pt x="20752" y="16641"/>
                    <a:pt x="20962" y="16619"/>
                    <a:pt x="21179" y="16573"/>
                  </a:cubicBezTo>
                  <a:cubicBezTo>
                    <a:pt x="21254" y="16548"/>
                    <a:pt x="21304" y="16473"/>
                    <a:pt x="21304" y="16398"/>
                  </a:cubicBezTo>
                  <a:lnTo>
                    <a:pt x="21329" y="16398"/>
                  </a:lnTo>
                  <a:cubicBezTo>
                    <a:pt x="21304" y="16072"/>
                    <a:pt x="21103" y="15746"/>
                    <a:pt x="21003" y="15445"/>
                  </a:cubicBezTo>
                  <a:cubicBezTo>
                    <a:pt x="20903" y="15094"/>
                    <a:pt x="20803" y="14769"/>
                    <a:pt x="20752" y="14393"/>
                  </a:cubicBezTo>
                  <a:cubicBezTo>
                    <a:pt x="20602" y="13691"/>
                    <a:pt x="20577" y="12964"/>
                    <a:pt x="20652" y="12237"/>
                  </a:cubicBezTo>
                  <a:cubicBezTo>
                    <a:pt x="20752" y="10784"/>
                    <a:pt x="21304" y="9355"/>
                    <a:pt x="22181" y="8202"/>
                  </a:cubicBezTo>
                  <a:cubicBezTo>
                    <a:pt x="22231" y="8127"/>
                    <a:pt x="22231" y="8077"/>
                    <a:pt x="22206" y="8027"/>
                  </a:cubicBezTo>
                  <a:cubicBezTo>
                    <a:pt x="22256" y="7952"/>
                    <a:pt x="22281" y="7876"/>
                    <a:pt x="22181" y="7776"/>
                  </a:cubicBezTo>
                  <a:cubicBezTo>
                    <a:pt x="21808" y="7431"/>
                    <a:pt x="21344" y="7284"/>
                    <a:pt x="20865" y="7284"/>
                  </a:cubicBezTo>
                  <a:cubicBezTo>
                    <a:pt x="20473" y="7284"/>
                    <a:pt x="20071" y="7382"/>
                    <a:pt x="19700" y="7551"/>
                  </a:cubicBezTo>
                  <a:cubicBezTo>
                    <a:pt x="18697" y="8002"/>
                    <a:pt x="18121" y="8929"/>
                    <a:pt x="17595" y="9856"/>
                  </a:cubicBezTo>
                  <a:cubicBezTo>
                    <a:pt x="17344" y="10333"/>
                    <a:pt x="17093" y="10934"/>
                    <a:pt x="16692" y="11335"/>
                  </a:cubicBezTo>
                  <a:cubicBezTo>
                    <a:pt x="16556" y="11465"/>
                    <a:pt x="16427" y="11519"/>
                    <a:pt x="16311" y="11519"/>
                  </a:cubicBezTo>
                  <a:cubicBezTo>
                    <a:pt x="15978" y="11519"/>
                    <a:pt x="15739" y="11080"/>
                    <a:pt x="15665" y="10708"/>
                  </a:cubicBezTo>
                  <a:cubicBezTo>
                    <a:pt x="15539" y="10107"/>
                    <a:pt x="15690" y="9405"/>
                    <a:pt x="15765" y="8804"/>
                  </a:cubicBezTo>
                  <a:cubicBezTo>
                    <a:pt x="15865" y="8152"/>
                    <a:pt x="15965" y="7525"/>
                    <a:pt x="15965" y="6899"/>
                  </a:cubicBezTo>
                  <a:cubicBezTo>
                    <a:pt x="15991" y="6423"/>
                    <a:pt x="15915" y="5997"/>
                    <a:pt x="15815" y="5571"/>
                  </a:cubicBezTo>
                  <a:cubicBezTo>
                    <a:pt x="15840" y="5546"/>
                    <a:pt x="15840" y="5546"/>
                    <a:pt x="15865" y="5546"/>
                  </a:cubicBezTo>
                  <a:cubicBezTo>
                    <a:pt x="16742" y="4794"/>
                    <a:pt x="17645" y="3766"/>
                    <a:pt x="17419" y="2513"/>
                  </a:cubicBezTo>
                  <a:cubicBezTo>
                    <a:pt x="17319" y="1962"/>
                    <a:pt x="16943" y="1586"/>
                    <a:pt x="16467" y="1285"/>
                  </a:cubicBezTo>
                  <a:cubicBezTo>
                    <a:pt x="15940" y="909"/>
                    <a:pt x="15364" y="583"/>
                    <a:pt x="14737" y="358"/>
                  </a:cubicBezTo>
                  <a:cubicBezTo>
                    <a:pt x="14215" y="149"/>
                    <a:pt x="13676" y="44"/>
                    <a:pt x="13119" y="44"/>
                  </a:cubicBezTo>
                  <a:cubicBezTo>
                    <a:pt x="13007" y="44"/>
                    <a:pt x="12895" y="48"/>
                    <a:pt x="12782" y="57"/>
                  </a:cubicBezTo>
                  <a:cubicBezTo>
                    <a:pt x="12103" y="127"/>
                    <a:pt x="11424" y="285"/>
                    <a:pt x="10725" y="285"/>
                  </a:cubicBezTo>
                  <a:cubicBezTo>
                    <a:pt x="10676" y="285"/>
                    <a:pt x="10626" y="284"/>
                    <a:pt x="10577" y="282"/>
                  </a:cubicBezTo>
                  <a:cubicBezTo>
                    <a:pt x="9752" y="249"/>
                    <a:pt x="8893" y="0"/>
                    <a:pt x="8053" y="0"/>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18" name="Google Shape;2518;p28"/>
            <p:cNvSpPr/>
            <p:nvPr/>
          </p:nvSpPr>
          <p:spPr>
            <a:xfrm>
              <a:off x="7627886" y="2719596"/>
              <a:ext cx="257050" cy="373192"/>
            </a:xfrm>
            <a:custGeom>
              <a:avLst/>
              <a:gdLst/>
              <a:ahLst/>
              <a:cxnLst/>
              <a:rect l="l" t="t" r="r" b="b"/>
              <a:pathLst>
                <a:path w="5916" h="8589" extrusionOk="0">
                  <a:moveTo>
                    <a:pt x="4880" y="0"/>
                  </a:moveTo>
                  <a:cubicBezTo>
                    <a:pt x="4132" y="0"/>
                    <a:pt x="3354" y="460"/>
                    <a:pt x="2883" y="999"/>
                  </a:cubicBezTo>
                  <a:cubicBezTo>
                    <a:pt x="2457" y="1476"/>
                    <a:pt x="2156" y="2027"/>
                    <a:pt x="1855" y="2603"/>
                  </a:cubicBezTo>
                  <a:cubicBezTo>
                    <a:pt x="1579" y="3080"/>
                    <a:pt x="1329" y="3656"/>
                    <a:pt x="903" y="4032"/>
                  </a:cubicBezTo>
                  <a:cubicBezTo>
                    <a:pt x="705" y="4193"/>
                    <a:pt x="508" y="4265"/>
                    <a:pt x="329" y="4265"/>
                  </a:cubicBezTo>
                  <a:cubicBezTo>
                    <a:pt x="258" y="4265"/>
                    <a:pt x="190" y="4254"/>
                    <a:pt x="126" y="4232"/>
                  </a:cubicBezTo>
                  <a:cubicBezTo>
                    <a:pt x="101" y="4508"/>
                    <a:pt x="76" y="4784"/>
                    <a:pt x="1" y="5034"/>
                  </a:cubicBezTo>
                  <a:cubicBezTo>
                    <a:pt x="477" y="5260"/>
                    <a:pt x="803" y="5711"/>
                    <a:pt x="1103" y="6112"/>
                  </a:cubicBezTo>
                  <a:cubicBezTo>
                    <a:pt x="1921" y="7247"/>
                    <a:pt x="3047" y="8588"/>
                    <a:pt x="4518" y="8588"/>
                  </a:cubicBezTo>
                  <a:cubicBezTo>
                    <a:pt x="4671" y="8588"/>
                    <a:pt x="4828" y="8574"/>
                    <a:pt x="4988" y="8543"/>
                  </a:cubicBezTo>
                  <a:cubicBezTo>
                    <a:pt x="4888" y="8343"/>
                    <a:pt x="4788" y="8092"/>
                    <a:pt x="4712" y="7867"/>
                  </a:cubicBezTo>
                  <a:cubicBezTo>
                    <a:pt x="4687" y="7816"/>
                    <a:pt x="4687" y="7741"/>
                    <a:pt x="4662" y="7666"/>
                  </a:cubicBezTo>
                  <a:cubicBezTo>
                    <a:pt x="4487" y="7691"/>
                    <a:pt x="4311" y="7716"/>
                    <a:pt x="4111" y="7716"/>
                  </a:cubicBezTo>
                  <a:cubicBezTo>
                    <a:pt x="4061" y="7716"/>
                    <a:pt x="4036" y="7616"/>
                    <a:pt x="4111" y="7591"/>
                  </a:cubicBezTo>
                  <a:cubicBezTo>
                    <a:pt x="4261" y="7566"/>
                    <a:pt x="4437" y="7516"/>
                    <a:pt x="4612" y="7491"/>
                  </a:cubicBezTo>
                  <a:cubicBezTo>
                    <a:pt x="4537" y="7240"/>
                    <a:pt x="4462" y="6989"/>
                    <a:pt x="4412" y="6739"/>
                  </a:cubicBezTo>
                  <a:cubicBezTo>
                    <a:pt x="4412" y="6689"/>
                    <a:pt x="4412" y="6613"/>
                    <a:pt x="4387" y="6563"/>
                  </a:cubicBezTo>
                  <a:cubicBezTo>
                    <a:pt x="4211" y="6513"/>
                    <a:pt x="4029" y="6488"/>
                    <a:pt x="3848" y="6488"/>
                  </a:cubicBezTo>
                  <a:cubicBezTo>
                    <a:pt x="3666" y="6488"/>
                    <a:pt x="3484" y="6513"/>
                    <a:pt x="3309" y="6563"/>
                  </a:cubicBezTo>
                  <a:cubicBezTo>
                    <a:pt x="3259" y="6563"/>
                    <a:pt x="3209" y="6488"/>
                    <a:pt x="3259" y="6463"/>
                  </a:cubicBezTo>
                  <a:cubicBezTo>
                    <a:pt x="3459" y="6388"/>
                    <a:pt x="3660" y="6313"/>
                    <a:pt x="3860" y="6313"/>
                  </a:cubicBezTo>
                  <a:cubicBezTo>
                    <a:pt x="3912" y="6305"/>
                    <a:pt x="3961" y="6302"/>
                    <a:pt x="4009" y="6302"/>
                  </a:cubicBezTo>
                  <a:cubicBezTo>
                    <a:pt x="4126" y="6302"/>
                    <a:pt x="4237" y="6320"/>
                    <a:pt x="4361" y="6338"/>
                  </a:cubicBezTo>
                  <a:cubicBezTo>
                    <a:pt x="4286" y="5836"/>
                    <a:pt x="4261" y="5310"/>
                    <a:pt x="4311" y="4809"/>
                  </a:cubicBezTo>
                  <a:cubicBezTo>
                    <a:pt x="3935" y="4734"/>
                    <a:pt x="3559" y="4684"/>
                    <a:pt x="3184" y="4658"/>
                  </a:cubicBezTo>
                  <a:cubicBezTo>
                    <a:pt x="3105" y="4654"/>
                    <a:pt x="3027" y="4652"/>
                    <a:pt x="2949" y="4652"/>
                  </a:cubicBezTo>
                  <a:cubicBezTo>
                    <a:pt x="2602" y="4652"/>
                    <a:pt x="2258" y="4693"/>
                    <a:pt x="1930" y="4734"/>
                  </a:cubicBezTo>
                  <a:cubicBezTo>
                    <a:pt x="1880" y="4734"/>
                    <a:pt x="1880" y="4658"/>
                    <a:pt x="1930" y="4658"/>
                  </a:cubicBezTo>
                  <a:cubicBezTo>
                    <a:pt x="2363" y="4500"/>
                    <a:pt x="2828" y="4433"/>
                    <a:pt x="3294" y="4433"/>
                  </a:cubicBezTo>
                  <a:cubicBezTo>
                    <a:pt x="3638" y="4433"/>
                    <a:pt x="3981" y="4469"/>
                    <a:pt x="4311" y="4533"/>
                  </a:cubicBezTo>
                  <a:cubicBezTo>
                    <a:pt x="4361" y="4032"/>
                    <a:pt x="4462" y="3531"/>
                    <a:pt x="4587" y="3029"/>
                  </a:cubicBezTo>
                  <a:cubicBezTo>
                    <a:pt x="4293" y="2903"/>
                    <a:pt x="3964" y="2848"/>
                    <a:pt x="3644" y="2848"/>
                  </a:cubicBezTo>
                  <a:cubicBezTo>
                    <a:pt x="3582" y="2848"/>
                    <a:pt x="3520" y="2850"/>
                    <a:pt x="3459" y="2854"/>
                  </a:cubicBezTo>
                  <a:cubicBezTo>
                    <a:pt x="3384" y="2854"/>
                    <a:pt x="3384" y="2779"/>
                    <a:pt x="3434" y="2754"/>
                  </a:cubicBezTo>
                  <a:cubicBezTo>
                    <a:pt x="3581" y="2717"/>
                    <a:pt x="3732" y="2700"/>
                    <a:pt x="3883" y="2700"/>
                  </a:cubicBezTo>
                  <a:cubicBezTo>
                    <a:pt x="4145" y="2700"/>
                    <a:pt x="4408" y="2750"/>
                    <a:pt x="4662" y="2829"/>
                  </a:cubicBezTo>
                  <a:cubicBezTo>
                    <a:pt x="4788" y="2353"/>
                    <a:pt x="4988" y="1902"/>
                    <a:pt x="5214" y="1450"/>
                  </a:cubicBezTo>
                  <a:cubicBezTo>
                    <a:pt x="5163" y="1450"/>
                    <a:pt x="5113" y="1425"/>
                    <a:pt x="5063" y="1400"/>
                  </a:cubicBezTo>
                  <a:cubicBezTo>
                    <a:pt x="5013" y="1375"/>
                    <a:pt x="4938" y="1350"/>
                    <a:pt x="4888" y="1325"/>
                  </a:cubicBezTo>
                  <a:cubicBezTo>
                    <a:pt x="4762" y="1275"/>
                    <a:pt x="4637" y="1225"/>
                    <a:pt x="4512" y="1150"/>
                  </a:cubicBezTo>
                  <a:cubicBezTo>
                    <a:pt x="4437" y="1125"/>
                    <a:pt x="4487" y="1024"/>
                    <a:pt x="4562" y="1024"/>
                  </a:cubicBezTo>
                  <a:cubicBezTo>
                    <a:pt x="4687" y="1075"/>
                    <a:pt x="4813" y="1100"/>
                    <a:pt x="4963" y="1150"/>
                  </a:cubicBezTo>
                  <a:cubicBezTo>
                    <a:pt x="5088" y="1175"/>
                    <a:pt x="5214" y="1225"/>
                    <a:pt x="5314" y="1275"/>
                  </a:cubicBezTo>
                  <a:cubicBezTo>
                    <a:pt x="5489" y="974"/>
                    <a:pt x="5690" y="648"/>
                    <a:pt x="5915" y="373"/>
                  </a:cubicBezTo>
                  <a:cubicBezTo>
                    <a:pt x="5603" y="110"/>
                    <a:pt x="5245" y="0"/>
                    <a:pt x="48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19" name="Google Shape;2519;p28"/>
            <p:cNvSpPr/>
            <p:nvPr/>
          </p:nvSpPr>
          <p:spPr>
            <a:xfrm>
              <a:off x="7380703" y="2405243"/>
              <a:ext cx="324528" cy="210776"/>
            </a:xfrm>
            <a:custGeom>
              <a:avLst/>
              <a:gdLst/>
              <a:ahLst/>
              <a:cxnLst/>
              <a:rect l="l" t="t" r="r" b="b"/>
              <a:pathLst>
                <a:path w="7469" h="4851" extrusionOk="0">
                  <a:moveTo>
                    <a:pt x="2939" y="0"/>
                  </a:moveTo>
                  <a:cubicBezTo>
                    <a:pt x="2427" y="0"/>
                    <a:pt x="1915" y="82"/>
                    <a:pt x="1404" y="164"/>
                  </a:cubicBezTo>
                  <a:cubicBezTo>
                    <a:pt x="1129" y="201"/>
                    <a:pt x="853" y="224"/>
                    <a:pt x="568" y="224"/>
                  </a:cubicBezTo>
                  <a:cubicBezTo>
                    <a:pt x="464" y="224"/>
                    <a:pt x="358" y="221"/>
                    <a:pt x="251" y="214"/>
                  </a:cubicBezTo>
                  <a:lnTo>
                    <a:pt x="251" y="515"/>
                  </a:lnTo>
                  <a:cubicBezTo>
                    <a:pt x="276" y="515"/>
                    <a:pt x="326" y="565"/>
                    <a:pt x="276" y="590"/>
                  </a:cubicBezTo>
                  <a:cubicBezTo>
                    <a:pt x="201" y="690"/>
                    <a:pt x="126" y="791"/>
                    <a:pt x="75" y="891"/>
                  </a:cubicBezTo>
                  <a:cubicBezTo>
                    <a:pt x="50" y="966"/>
                    <a:pt x="25" y="1016"/>
                    <a:pt x="25" y="1066"/>
                  </a:cubicBezTo>
                  <a:cubicBezTo>
                    <a:pt x="25" y="1091"/>
                    <a:pt x="0" y="1116"/>
                    <a:pt x="0" y="1116"/>
                  </a:cubicBezTo>
                  <a:cubicBezTo>
                    <a:pt x="702" y="1167"/>
                    <a:pt x="1354" y="1317"/>
                    <a:pt x="2005" y="1543"/>
                  </a:cubicBezTo>
                  <a:cubicBezTo>
                    <a:pt x="2106" y="1242"/>
                    <a:pt x="2306" y="991"/>
                    <a:pt x="2557" y="841"/>
                  </a:cubicBezTo>
                  <a:cubicBezTo>
                    <a:pt x="2571" y="831"/>
                    <a:pt x="2585" y="827"/>
                    <a:pt x="2599" y="827"/>
                  </a:cubicBezTo>
                  <a:cubicBezTo>
                    <a:pt x="2655" y="827"/>
                    <a:pt x="2693" y="900"/>
                    <a:pt x="2632" y="941"/>
                  </a:cubicBezTo>
                  <a:cubicBezTo>
                    <a:pt x="2406" y="1116"/>
                    <a:pt x="2256" y="1342"/>
                    <a:pt x="2206" y="1593"/>
                  </a:cubicBezTo>
                  <a:cubicBezTo>
                    <a:pt x="2231" y="1618"/>
                    <a:pt x="2256" y="1618"/>
                    <a:pt x="2256" y="1618"/>
                  </a:cubicBezTo>
                  <a:cubicBezTo>
                    <a:pt x="2857" y="1868"/>
                    <a:pt x="3409" y="2194"/>
                    <a:pt x="3885" y="2620"/>
                  </a:cubicBezTo>
                  <a:cubicBezTo>
                    <a:pt x="3960" y="2470"/>
                    <a:pt x="4035" y="2345"/>
                    <a:pt x="4111" y="2219"/>
                  </a:cubicBezTo>
                  <a:cubicBezTo>
                    <a:pt x="4211" y="2044"/>
                    <a:pt x="4336" y="1868"/>
                    <a:pt x="4461" y="1693"/>
                  </a:cubicBezTo>
                  <a:cubicBezTo>
                    <a:pt x="4477" y="1670"/>
                    <a:pt x="4497" y="1661"/>
                    <a:pt x="4515" y="1661"/>
                  </a:cubicBezTo>
                  <a:cubicBezTo>
                    <a:pt x="4559" y="1661"/>
                    <a:pt x="4597" y="1708"/>
                    <a:pt x="4562" y="1743"/>
                  </a:cubicBezTo>
                  <a:cubicBezTo>
                    <a:pt x="4461" y="1944"/>
                    <a:pt x="4386" y="2144"/>
                    <a:pt x="4286" y="2319"/>
                  </a:cubicBezTo>
                  <a:cubicBezTo>
                    <a:pt x="4211" y="2470"/>
                    <a:pt x="4111" y="2620"/>
                    <a:pt x="4035" y="2746"/>
                  </a:cubicBezTo>
                  <a:cubicBezTo>
                    <a:pt x="4386" y="3071"/>
                    <a:pt x="4687" y="3447"/>
                    <a:pt x="4938" y="3848"/>
                  </a:cubicBezTo>
                  <a:cubicBezTo>
                    <a:pt x="4988" y="3773"/>
                    <a:pt x="5038" y="3673"/>
                    <a:pt x="5088" y="3573"/>
                  </a:cubicBezTo>
                  <a:cubicBezTo>
                    <a:pt x="5138" y="3497"/>
                    <a:pt x="5188" y="3397"/>
                    <a:pt x="5238" y="3297"/>
                  </a:cubicBezTo>
                  <a:cubicBezTo>
                    <a:pt x="5247" y="3279"/>
                    <a:pt x="5269" y="3271"/>
                    <a:pt x="5292" y="3271"/>
                  </a:cubicBezTo>
                  <a:cubicBezTo>
                    <a:pt x="5333" y="3271"/>
                    <a:pt x="5380" y="3299"/>
                    <a:pt x="5364" y="3347"/>
                  </a:cubicBezTo>
                  <a:cubicBezTo>
                    <a:pt x="5314" y="3447"/>
                    <a:pt x="5289" y="3548"/>
                    <a:pt x="5263" y="3648"/>
                  </a:cubicBezTo>
                  <a:cubicBezTo>
                    <a:pt x="5213" y="3748"/>
                    <a:pt x="5188" y="3873"/>
                    <a:pt x="5138" y="3974"/>
                  </a:cubicBezTo>
                  <a:cubicBezTo>
                    <a:pt x="5113" y="3999"/>
                    <a:pt x="5088" y="3999"/>
                    <a:pt x="5038" y="4024"/>
                  </a:cubicBezTo>
                  <a:cubicBezTo>
                    <a:pt x="5188" y="4274"/>
                    <a:pt x="5314" y="4550"/>
                    <a:pt x="5414" y="4851"/>
                  </a:cubicBezTo>
                  <a:cubicBezTo>
                    <a:pt x="6191" y="3999"/>
                    <a:pt x="7469" y="2645"/>
                    <a:pt x="6416" y="1517"/>
                  </a:cubicBezTo>
                  <a:cubicBezTo>
                    <a:pt x="6040" y="1142"/>
                    <a:pt x="5489" y="841"/>
                    <a:pt x="5013" y="590"/>
                  </a:cubicBezTo>
                  <a:cubicBezTo>
                    <a:pt x="4487" y="314"/>
                    <a:pt x="3910" y="89"/>
                    <a:pt x="3284" y="14"/>
                  </a:cubicBezTo>
                  <a:cubicBezTo>
                    <a:pt x="3169" y="5"/>
                    <a:pt x="3054" y="0"/>
                    <a:pt x="2939"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0" name="Google Shape;2520;p28"/>
            <p:cNvSpPr/>
            <p:nvPr/>
          </p:nvSpPr>
          <p:spPr>
            <a:xfrm>
              <a:off x="7532081" y="2534330"/>
              <a:ext cx="92592" cy="441061"/>
            </a:xfrm>
            <a:custGeom>
              <a:avLst/>
              <a:gdLst/>
              <a:ahLst/>
              <a:cxnLst/>
              <a:rect l="l" t="t" r="r" b="b"/>
              <a:pathLst>
                <a:path w="2131" h="10151" extrusionOk="0">
                  <a:moveTo>
                    <a:pt x="226" y="0"/>
                  </a:moveTo>
                  <a:lnTo>
                    <a:pt x="226" y="0"/>
                  </a:lnTo>
                  <a:cubicBezTo>
                    <a:pt x="777" y="1604"/>
                    <a:pt x="977" y="3359"/>
                    <a:pt x="952" y="5038"/>
                  </a:cubicBezTo>
                  <a:cubicBezTo>
                    <a:pt x="927" y="6742"/>
                    <a:pt x="652" y="8547"/>
                    <a:pt x="0" y="10151"/>
                  </a:cubicBezTo>
                  <a:cubicBezTo>
                    <a:pt x="75" y="10050"/>
                    <a:pt x="150" y="9950"/>
                    <a:pt x="251" y="9850"/>
                  </a:cubicBezTo>
                  <a:cubicBezTo>
                    <a:pt x="608" y="9471"/>
                    <a:pt x="1108" y="9163"/>
                    <a:pt x="1629" y="9163"/>
                  </a:cubicBezTo>
                  <a:cubicBezTo>
                    <a:pt x="1729" y="9163"/>
                    <a:pt x="1829" y="9174"/>
                    <a:pt x="1930" y="9198"/>
                  </a:cubicBezTo>
                  <a:cubicBezTo>
                    <a:pt x="1980" y="9223"/>
                    <a:pt x="2005" y="9223"/>
                    <a:pt x="2030" y="9248"/>
                  </a:cubicBezTo>
                  <a:cubicBezTo>
                    <a:pt x="2080" y="8973"/>
                    <a:pt x="2105" y="8697"/>
                    <a:pt x="2130" y="8421"/>
                  </a:cubicBezTo>
                  <a:cubicBezTo>
                    <a:pt x="1855" y="8246"/>
                    <a:pt x="1629" y="7945"/>
                    <a:pt x="1529" y="7619"/>
                  </a:cubicBezTo>
                  <a:cubicBezTo>
                    <a:pt x="1378" y="7143"/>
                    <a:pt x="1429" y="6642"/>
                    <a:pt x="1479" y="6141"/>
                  </a:cubicBezTo>
                  <a:cubicBezTo>
                    <a:pt x="1554" y="5514"/>
                    <a:pt x="1654" y="4862"/>
                    <a:pt x="1729" y="4236"/>
                  </a:cubicBezTo>
                  <a:cubicBezTo>
                    <a:pt x="1855" y="3058"/>
                    <a:pt x="1729" y="1955"/>
                    <a:pt x="1053" y="953"/>
                  </a:cubicBezTo>
                  <a:cubicBezTo>
                    <a:pt x="827" y="602"/>
                    <a:pt x="551" y="276"/>
                    <a:pt x="22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1" name="Google Shape;2521;p28"/>
            <p:cNvSpPr/>
            <p:nvPr/>
          </p:nvSpPr>
          <p:spPr>
            <a:xfrm>
              <a:off x="7413377" y="2477672"/>
              <a:ext cx="152466" cy="589182"/>
            </a:xfrm>
            <a:custGeom>
              <a:avLst/>
              <a:gdLst/>
              <a:ahLst/>
              <a:cxnLst/>
              <a:rect l="l" t="t" r="r" b="b"/>
              <a:pathLst>
                <a:path w="3509" h="13560" extrusionOk="0">
                  <a:moveTo>
                    <a:pt x="276" y="1"/>
                  </a:moveTo>
                  <a:lnTo>
                    <a:pt x="276" y="1"/>
                  </a:lnTo>
                  <a:cubicBezTo>
                    <a:pt x="802" y="853"/>
                    <a:pt x="1178" y="1805"/>
                    <a:pt x="1454" y="2758"/>
                  </a:cubicBezTo>
                  <a:cubicBezTo>
                    <a:pt x="1980" y="4587"/>
                    <a:pt x="2080" y="6542"/>
                    <a:pt x="1805" y="8422"/>
                  </a:cubicBezTo>
                  <a:cubicBezTo>
                    <a:pt x="1679" y="9399"/>
                    <a:pt x="1429" y="10327"/>
                    <a:pt x="1103" y="11254"/>
                  </a:cubicBezTo>
                  <a:cubicBezTo>
                    <a:pt x="827" y="12031"/>
                    <a:pt x="476" y="12858"/>
                    <a:pt x="0" y="13560"/>
                  </a:cubicBezTo>
                  <a:cubicBezTo>
                    <a:pt x="501" y="13435"/>
                    <a:pt x="1003" y="13234"/>
                    <a:pt x="1429" y="12933"/>
                  </a:cubicBezTo>
                  <a:cubicBezTo>
                    <a:pt x="1880" y="12607"/>
                    <a:pt x="2206" y="12156"/>
                    <a:pt x="2532" y="11705"/>
                  </a:cubicBezTo>
                  <a:cubicBezTo>
                    <a:pt x="3083" y="9926"/>
                    <a:pt x="3459" y="8146"/>
                    <a:pt x="3484" y="6267"/>
                  </a:cubicBezTo>
                  <a:cubicBezTo>
                    <a:pt x="3509" y="4462"/>
                    <a:pt x="3158" y="2758"/>
                    <a:pt x="2632" y="1028"/>
                  </a:cubicBezTo>
                  <a:cubicBezTo>
                    <a:pt x="2206" y="728"/>
                    <a:pt x="1729" y="452"/>
                    <a:pt x="1228" y="277"/>
                  </a:cubicBezTo>
                  <a:cubicBezTo>
                    <a:pt x="927" y="151"/>
                    <a:pt x="602" y="76"/>
                    <a:pt x="27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2" name="Google Shape;2522;p28"/>
            <p:cNvSpPr/>
            <p:nvPr/>
          </p:nvSpPr>
          <p:spPr>
            <a:xfrm>
              <a:off x="7302278" y="2469808"/>
              <a:ext cx="186270" cy="603390"/>
            </a:xfrm>
            <a:custGeom>
              <a:avLst/>
              <a:gdLst/>
              <a:ahLst/>
              <a:cxnLst/>
              <a:rect l="l" t="t" r="r" b="b"/>
              <a:pathLst>
                <a:path w="4287" h="13887" extrusionOk="0">
                  <a:moveTo>
                    <a:pt x="1100" y="0"/>
                  </a:moveTo>
                  <a:cubicBezTo>
                    <a:pt x="993" y="0"/>
                    <a:pt x="885" y="2"/>
                    <a:pt x="778" y="6"/>
                  </a:cubicBezTo>
                  <a:cubicBezTo>
                    <a:pt x="1279" y="1034"/>
                    <a:pt x="1580" y="2212"/>
                    <a:pt x="1780" y="3340"/>
                  </a:cubicBezTo>
                  <a:cubicBezTo>
                    <a:pt x="2006" y="4518"/>
                    <a:pt x="2106" y="5746"/>
                    <a:pt x="1981" y="6949"/>
                  </a:cubicBezTo>
                  <a:cubicBezTo>
                    <a:pt x="2307" y="6849"/>
                    <a:pt x="2657" y="6723"/>
                    <a:pt x="3008" y="6598"/>
                  </a:cubicBezTo>
                  <a:cubicBezTo>
                    <a:pt x="3019" y="6595"/>
                    <a:pt x="3028" y="6593"/>
                    <a:pt x="3038" y="6593"/>
                  </a:cubicBezTo>
                  <a:cubicBezTo>
                    <a:pt x="3096" y="6593"/>
                    <a:pt x="3134" y="6655"/>
                    <a:pt x="3134" y="6698"/>
                  </a:cubicBezTo>
                  <a:cubicBezTo>
                    <a:pt x="3209" y="7250"/>
                    <a:pt x="3209" y="7826"/>
                    <a:pt x="3134" y="8377"/>
                  </a:cubicBezTo>
                  <a:cubicBezTo>
                    <a:pt x="3083" y="8879"/>
                    <a:pt x="2958" y="9430"/>
                    <a:pt x="2733" y="9881"/>
                  </a:cubicBezTo>
                  <a:cubicBezTo>
                    <a:pt x="2654" y="10039"/>
                    <a:pt x="2543" y="10097"/>
                    <a:pt x="2419" y="10097"/>
                  </a:cubicBezTo>
                  <a:cubicBezTo>
                    <a:pt x="2147" y="10097"/>
                    <a:pt x="1811" y="9818"/>
                    <a:pt x="1605" y="9681"/>
                  </a:cubicBezTo>
                  <a:cubicBezTo>
                    <a:pt x="1555" y="9656"/>
                    <a:pt x="1505" y="9605"/>
                    <a:pt x="1454" y="9555"/>
                  </a:cubicBezTo>
                  <a:cubicBezTo>
                    <a:pt x="1429" y="10332"/>
                    <a:pt x="1229" y="11109"/>
                    <a:pt x="978" y="11836"/>
                  </a:cubicBezTo>
                  <a:cubicBezTo>
                    <a:pt x="753" y="12513"/>
                    <a:pt x="452" y="13240"/>
                    <a:pt x="1" y="13816"/>
                  </a:cubicBezTo>
                  <a:cubicBezTo>
                    <a:pt x="379" y="13860"/>
                    <a:pt x="758" y="13886"/>
                    <a:pt x="1137" y="13886"/>
                  </a:cubicBezTo>
                  <a:cubicBezTo>
                    <a:pt x="1410" y="13886"/>
                    <a:pt x="1683" y="13873"/>
                    <a:pt x="1956" y="13841"/>
                  </a:cubicBezTo>
                  <a:cubicBezTo>
                    <a:pt x="2031" y="13816"/>
                    <a:pt x="2106" y="13816"/>
                    <a:pt x="2181" y="13791"/>
                  </a:cubicBezTo>
                  <a:cubicBezTo>
                    <a:pt x="2457" y="13290"/>
                    <a:pt x="2758" y="12814"/>
                    <a:pt x="3008" y="12287"/>
                  </a:cubicBezTo>
                  <a:cubicBezTo>
                    <a:pt x="3259" y="11736"/>
                    <a:pt x="3484" y="11159"/>
                    <a:pt x="3660" y="10558"/>
                  </a:cubicBezTo>
                  <a:cubicBezTo>
                    <a:pt x="4011" y="9405"/>
                    <a:pt x="4186" y="8202"/>
                    <a:pt x="4236" y="7024"/>
                  </a:cubicBezTo>
                  <a:cubicBezTo>
                    <a:pt x="4286" y="4593"/>
                    <a:pt x="3685" y="2312"/>
                    <a:pt x="2657" y="132"/>
                  </a:cubicBezTo>
                  <a:cubicBezTo>
                    <a:pt x="2138" y="49"/>
                    <a:pt x="1619" y="0"/>
                    <a:pt x="1100"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3" name="Google Shape;2523;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rgbClr val="FEC328"/>
            </a:solidFill>
            <a:ln>
              <a:noFill/>
            </a:ln>
          </p:spPr>
          <p:txBody>
            <a:bodyPr spcFirstLastPara="1" wrap="square" lIns="114998" tIns="114998" rIns="114998" bIns="114998" anchor="ctr" anchorCtr="0">
              <a:noAutofit/>
            </a:bodyPr>
            <a:lstStyle/>
            <a:p>
              <a:endParaRPr sz="1761"/>
            </a:p>
          </p:txBody>
        </p:sp>
        <p:sp>
          <p:nvSpPr>
            <p:cNvPr id="2524" name="Google Shape;2524;p28"/>
            <p:cNvSpPr/>
            <p:nvPr/>
          </p:nvSpPr>
          <p:spPr>
            <a:xfrm>
              <a:off x="7338210" y="2767347"/>
              <a:ext cx="92635" cy="129003"/>
            </a:xfrm>
            <a:custGeom>
              <a:avLst/>
              <a:gdLst/>
              <a:ahLst/>
              <a:cxnLst/>
              <a:rect l="l" t="t" r="r" b="b"/>
              <a:pathLst>
                <a:path w="2132" h="2969" extrusionOk="0">
                  <a:moveTo>
                    <a:pt x="2106" y="1"/>
                  </a:moveTo>
                  <a:cubicBezTo>
                    <a:pt x="1480" y="226"/>
                    <a:pt x="828" y="452"/>
                    <a:pt x="176" y="677"/>
                  </a:cubicBezTo>
                  <a:lnTo>
                    <a:pt x="151" y="677"/>
                  </a:lnTo>
                  <a:cubicBezTo>
                    <a:pt x="176" y="803"/>
                    <a:pt x="201" y="953"/>
                    <a:pt x="176" y="1078"/>
                  </a:cubicBezTo>
                  <a:cubicBezTo>
                    <a:pt x="176" y="1329"/>
                    <a:pt x="101" y="1554"/>
                    <a:pt x="1" y="1780"/>
                  </a:cubicBezTo>
                  <a:cubicBezTo>
                    <a:pt x="126" y="1905"/>
                    <a:pt x="251" y="2006"/>
                    <a:pt x="377" y="2131"/>
                  </a:cubicBezTo>
                  <a:cubicBezTo>
                    <a:pt x="527" y="2281"/>
                    <a:pt x="678" y="2407"/>
                    <a:pt x="828" y="2532"/>
                  </a:cubicBezTo>
                  <a:cubicBezTo>
                    <a:pt x="1003" y="2657"/>
                    <a:pt x="1204" y="2783"/>
                    <a:pt x="1379" y="2883"/>
                  </a:cubicBezTo>
                  <a:cubicBezTo>
                    <a:pt x="1444" y="2915"/>
                    <a:pt x="1509" y="2968"/>
                    <a:pt x="1567" y="2968"/>
                  </a:cubicBezTo>
                  <a:cubicBezTo>
                    <a:pt x="1598" y="2968"/>
                    <a:pt x="1628" y="2952"/>
                    <a:pt x="1655" y="2908"/>
                  </a:cubicBezTo>
                  <a:cubicBezTo>
                    <a:pt x="1705" y="2808"/>
                    <a:pt x="1730" y="2682"/>
                    <a:pt x="1780" y="2582"/>
                  </a:cubicBezTo>
                  <a:cubicBezTo>
                    <a:pt x="1780" y="2557"/>
                    <a:pt x="1780" y="2532"/>
                    <a:pt x="1805" y="2507"/>
                  </a:cubicBezTo>
                  <a:lnTo>
                    <a:pt x="1755" y="2507"/>
                  </a:lnTo>
                  <a:cubicBezTo>
                    <a:pt x="1705" y="2482"/>
                    <a:pt x="1630" y="2482"/>
                    <a:pt x="1580" y="2457"/>
                  </a:cubicBezTo>
                  <a:cubicBezTo>
                    <a:pt x="1454" y="2432"/>
                    <a:pt x="1354" y="2382"/>
                    <a:pt x="1229" y="2331"/>
                  </a:cubicBezTo>
                  <a:cubicBezTo>
                    <a:pt x="1129" y="2281"/>
                    <a:pt x="1003" y="2231"/>
                    <a:pt x="903" y="2181"/>
                  </a:cubicBezTo>
                  <a:cubicBezTo>
                    <a:pt x="803" y="2106"/>
                    <a:pt x="703" y="2056"/>
                    <a:pt x="627" y="1981"/>
                  </a:cubicBezTo>
                  <a:cubicBezTo>
                    <a:pt x="577" y="1930"/>
                    <a:pt x="627" y="1880"/>
                    <a:pt x="652" y="1880"/>
                  </a:cubicBezTo>
                  <a:cubicBezTo>
                    <a:pt x="778" y="1930"/>
                    <a:pt x="878" y="2006"/>
                    <a:pt x="978" y="2031"/>
                  </a:cubicBezTo>
                  <a:cubicBezTo>
                    <a:pt x="1079" y="2081"/>
                    <a:pt x="1179" y="2131"/>
                    <a:pt x="1304" y="2156"/>
                  </a:cubicBezTo>
                  <a:cubicBezTo>
                    <a:pt x="1404" y="2206"/>
                    <a:pt x="1530" y="2231"/>
                    <a:pt x="1655" y="2256"/>
                  </a:cubicBezTo>
                  <a:cubicBezTo>
                    <a:pt x="1730" y="2256"/>
                    <a:pt x="1805" y="2256"/>
                    <a:pt x="1855" y="2306"/>
                  </a:cubicBezTo>
                  <a:cubicBezTo>
                    <a:pt x="1956" y="2031"/>
                    <a:pt x="2006" y="1755"/>
                    <a:pt x="2056" y="1454"/>
                  </a:cubicBezTo>
                  <a:lnTo>
                    <a:pt x="2056" y="1454"/>
                  </a:lnTo>
                  <a:cubicBezTo>
                    <a:pt x="2009" y="1459"/>
                    <a:pt x="1962" y="1461"/>
                    <a:pt x="1916" y="1461"/>
                  </a:cubicBezTo>
                  <a:cubicBezTo>
                    <a:pt x="1694" y="1461"/>
                    <a:pt x="1487" y="1412"/>
                    <a:pt x="1279" y="1329"/>
                  </a:cubicBezTo>
                  <a:cubicBezTo>
                    <a:pt x="1229" y="1304"/>
                    <a:pt x="1279" y="1229"/>
                    <a:pt x="1329" y="1229"/>
                  </a:cubicBezTo>
                  <a:cubicBezTo>
                    <a:pt x="1476" y="1258"/>
                    <a:pt x="1623" y="1270"/>
                    <a:pt x="1770" y="1270"/>
                  </a:cubicBezTo>
                  <a:cubicBezTo>
                    <a:pt x="1873" y="1270"/>
                    <a:pt x="1977" y="1264"/>
                    <a:pt x="2081" y="1254"/>
                  </a:cubicBezTo>
                  <a:cubicBezTo>
                    <a:pt x="2106" y="1078"/>
                    <a:pt x="2106" y="878"/>
                    <a:pt x="2131" y="702"/>
                  </a:cubicBezTo>
                  <a:lnTo>
                    <a:pt x="1981" y="702"/>
                  </a:lnTo>
                  <a:cubicBezTo>
                    <a:pt x="1881" y="702"/>
                    <a:pt x="1780" y="727"/>
                    <a:pt x="1705" y="727"/>
                  </a:cubicBezTo>
                  <a:cubicBezTo>
                    <a:pt x="1505" y="727"/>
                    <a:pt x="1329" y="752"/>
                    <a:pt x="1154" y="752"/>
                  </a:cubicBezTo>
                  <a:cubicBezTo>
                    <a:pt x="1079" y="752"/>
                    <a:pt x="1079" y="652"/>
                    <a:pt x="1129" y="652"/>
                  </a:cubicBezTo>
                  <a:cubicBezTo>
                    <a:pt x="1304" y="602"/>
                    <a:pt x="1505" y="577"/>
                    <a:pt x="1680" y="552"/>
                  </a:cubicBezTo>
                  <a:cubicBezTo>
                    <a:pt x="1780" y="552"/>
                    <a:pt x="1855" y="552"/>
                    <a:pt x="1956" y="527"/>
                  </a:cubicBezTo>
                  <a:cubicBezTo>
                    <a:pt x="2006" y="527"/>
                    <a:pt x="2081" y="527"/>
                    <a:pt x="2131" y="502"/>
                  </a:cubicBezTo>
                  <a:cubicBezTo>
                    <a:pt x="2131" y="326"/>
                    <a:pt x="2131" y="176"/>
                    <a:pt x="2106"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5" name="Google Shape;2525;p28"/>
            <p:cNvSpPr/>
            <p:nvPr/>
          </p:nvSpPr>
          <p:spPr>
            <a:xfrm>
              <a:off x="7161806" y="2402027"/>
              <a:ext cx="229807" cy="105106"/>
            </a:xfrm>
            <a:custGeom>
              <a:avLst/>
              <a:gdLst/>
              <a:ahLst/>
              <a:cxnLst/>
              <a:rect l="l" t="t" r="r" b="b"/>
              <a:pathLst>
                <a:path w="5289" h="2419" extrusionOk="0">
                  <a:moveTo>
                    <a:pt x="2729" y="1"/>
                  </a:moveTo>
                  <a:cubicBezTo>
                    <a:pt x="2253" y="1"/>
                    <a:pt x="1791" y="89"/>
                    <a:pt x="1379" y="363"/>
                  </a:cubicBezTo>
                  <a:cubicBezTo>
                    <a:pt x="652" y="815"/>
                    <a:pt x="301" y="1642"/>
                    <a:pt x="1" y="2419"/>
                  </a:cubicBezTo>
                  <a:cubicBezTo>
                    <a:pt x="126" y="2343"/>
                    <a:pt x="226" y="2243"/>
                    <a:pt x="352" y="2168"/>
                  </a:cubicBezTo>
                  <a:cubicBezTo>
                    <a:pt x="702" y="1942"/>
                    <a:pt x="1053" y="1767"/>
                    <a:pt x="1454" y="1642"/>
                  </a:cubicBezTo>
                  <a:cubicBezTo>
                    <a:pt x="1454" y="1591"/>
                    <a:pt x="1479" y="1541"/>
                    <a:pt x="1504" y="1491"/>
                  </a:cubicBezTo>
                  <a:cubicBezTo>
                    <a:pt x="1529" y="1416"/>
                    <a:pt x="1580" y="1316"/>
                    <a:pt x="1605" y="1241"/>
                  </a:cubicBezTo>
                  <a:cubicBezTo>
                    <a:pt x="1705" y="1040"/>
                    <a:pt x="1855" y="915"/>
                    <a:pt x="1981" y="764"/>
                  </a:cubicBezTo>
                  <a:cubicBezTo>
                    <a:pt x="1990" y="760"/>
                    <a:pt x="2000" y="758"/>
                    <a:pt x="2009" y="758"/>
                  </a:cubicBezTo>
                  <a:cubicBezTo>
                    <a:pt x="2047" y="758"/>
                    <a:pt x="2076" y="794"/>
                    <a:pt x="2056" y="815"/>
                  </a:cubicBezTo>
                  <a:cubicBezTo>
                    <a:pt x="1956" y="965"/>
                    <a:pt x="1855" y="1140"/>
                    <a:pt x="1780" y="1316"/>
                  </a:cubicBezTo>
                  <a:cubicBezTo>
                    <a:pt x="1755" y="1391"/>
                    <a:pt x="1705" y="1466"/>
                    <a:pt x="1680" y="1566"/>
                  </a:cubicBezTo>
                  <a:cubicBezTo>
                    <a:pt x="2131" y="1416"/>
                    <a:pt x="2607" y="1316"/>
                    <a:pt x="3083" y="1266"/>
                  </a:cubicBezTo>
                  <a:cubicBezTo>
                    <a:pt x="3209" y="1065"/>
                    <a:pt x="3334" y="865"/>
                    <a:pt x="3484" y="689"/>
                  </a:cubicBezTo>
                  <a:cubicBezTo>
                    <a:pt x="3492" y="675"/>
                    <a:pt x="3503" y="668"/>
                    <a:pt x="3516" y="668"/>
                  </a:cubicBezTo>
                  <a:cubicBezTo>
                    <a:pt x="3545" y="668"/>
                    <a:pt x="3577" y="704"/>
                    <a:pt x="3560" y="739"/>
                  </a:cubicBezTo>
                  <a:cubicBezTo>
                    <a:pt x="3484" y="915"/>
                    <a:pt x="3384" y="1065"/>
                    <a:pt x="3284" y="1241"/>
                  </a:cubicBezTo>
                  <a:cubicBezTo>
                    <a:pt x="3434" y="1216"/>
                    <a:pt x="3585" y="1216"/>
                    <a:pt x="3735" y="1190"/>
                  </a:cubicBezTo>
                  <a:cubicBezTo>
                    <a:pt x="3923" y="1178"/>
                    <a:pt x="4111" y="1172"/>
                    <a:pt x="4299" y="1172"/>
                  </a:cubicBezTo>
                  <a:cubicBezTo>
                    <a:pt x="4487" y="1172"/>
                    <a:pt x="4675" y="1178"/>
                    <a:pt x="4863" y="1190"/>
                  </a:cubicBezTo>
                  <a:cubicBezTo>
                    <a:pt x="4863" y="1165"/>
                    <a:pt x="4888" y="1115"/>
                    <a:pt x="4888" y="1090"/>
                  </a:cubicBezTo>
                  <a:cubicBezTo>
                    <a:pt x="4913" y="1015"/>
                    <a:pt x="4938" y="965"/>
                    <a:pt x="4988" y="890"/>
                  </a:cubicBezTo>
                  <a:cubicBezTo>
                    <a:pt x="5063" y="789"/>
                    <a:pt x="5164" y="689"/>
                    <a:pt x="5264" y="589"/>
                  </a:cubicBezTo>
                  <a:lnTo>
                    <a:pt x="5289" y="589"/>
                  </a:lnTo>
                  <a:lnTo>
                    <a:pt x="5289" y="288"/>
                  </a:lnTo>
                  <a:cubicBezTo>
                    <a:pt x="5088" y="288"/>
                    <a:pt x="4888" y="263"/>
                    <a:pt x="4687" y="238"/>
                  </a:cubicBezTo>
                  <a:cubicBezTo>
                    <a:pt x="4064" y="166"/>
                    <a:pt x="3382" y="1"/>
                    <a:pt x="2729"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6" name="Google Shape;2526;p28"/>
            <p:cNvSpPr/>
            <p:nvPr/>
          </p:nvSpPr>
          <p:spPr>
            <a:xfrm>
              <a:off x="7252181" y="2470069"/>
              <a:ext cx="129655" cy="376842"/>
            </a:xfrm>
            <a:custGeom>
              <a:avLst/>
              <a:gdLst/>
              <a:ahLst/>
              <a:cxnLst/>
              <a:rect l="l" t="t" r="r" b="b"/>
              <a:pathLst>
                <a:path w="2984" h="8673" extrusionOk="0">
                  <a:moveTo>
                    <a:pt x="1680" y="0"/>
                  </a:moveTo>
                  <a:cubicBezTo>
                    <a:pt x="1605" y="25"/>
                    <a:pt x="1530" y="25"/>
                    <a:pt x="1480" y="25"/>
                  </a:cubicBezTo>
                  <a:cubicBezTo>
                    <a:pt x="978" y="51"/>
                    <a:pt x="477" y="126"/>
                    <a:pt x="1" y="251"/>
                  </a:cubicBezTo>
                  <a:cubicBezTo>
                    <a:pt x="1129" y="2181"/>
                    <a:pt x="1530" y="4587"/>
                    <a:pt x="1455" y="6792"/>
                  </a:cubicBezTo>
                  <a:cubicBezTo>
                    <a:pt x="1429" y="7394"/>
                    <a:pt x="1354" y="7995"/>
                    <a:pt x="1254" y="8597"/>
                  </a:cubicBezTo>
                  <a:lnTo>
                    <a:pt x="1630" y="8672"/>
                  </a:lnTo>
                  <a:cubicBezTo>
                    <a:pt x="1630" y="8647"/>
                    <a:pt x="1655" y="8647"/>
                    <a:pt x="1655" y="8622"/>
                  </a:cubicBezTo>
                  <a:cubicBezTo>
                    <a:pt x="1780" y="8422"/>
                    <a:pt x="1856" y="8171"/>
                    <a:pt x="1881" y="7920"/>
                  </a:cubicBezTo>
                  <a:cubicBezTo>
                    <a:pt x="1906" y="7795"/>
                    <a:pt x="1906" y="7670"/>
                    <a:pt x="1906" y="7544"/>
                  </a:cubicBezTo>
                  <a:cubicBezTo>
                    <a:pt x="1906" y="7469"/>
                    <a:pt x="1906" y="7419"/>
                    <a:pt x="1906" y="7344"/>
                  </a:cubicBezTo>
                  <a:cubicBezTo>
                    <a:pt x="1881" y="7269"/>
                    <a:pt x="1881" y="7193"/>
                    <a:pt x="1881" y="7143"/>
                  </a:cubicBezTo>
                  <a:cubicBezTo>
                    <a:pt x="1864" y="7094"/>
                    <a:pt x="1901" y="7056"/>
                    <a:pt x="1936" y="7056"/>
                  </a:cubicBezTo>
                  <a:cubicBezTo>
                    <a:pt x="1954" y="7056"/>
                    <a:pt x="1972" y="7067"/>
                    <a:pt x="1981" y="7093"/>
                  </a:cubicBezTo>
                  <a:cubicBezTo>
                    <a:pt x="2006" y="7168"/>
                    <a:pt x="2056" y="7219"/>
                    <a:pt x="2081" y="7294"/>
                  </a:cubicBezTo>
                  <a:lnTo>
                    <a:pt x="2106" y="7294"/>
                  </a:lnTo>
                  <a:cubicBezTo>
                    <a:pt x="2407" y="7193"/>
                    <a:pt x="2683" y="7093"/>
                    <a:pt x="2983" y="6993"/>
                  </a:cubicBezTo>
                  <a:cubicBezTo>
                    <a:pt x="2983" y="6993"/>
                    <a:pt x="2983" y="6968"/>
                    <a:pt x="2983" y="6943"/>
                  </a:cubicBezTo>
                  <a:cubicBezTo>
                    <a:pt x="2958" y="5715"/>
                    <a:pt x="2933" y="4537"/>
                    <a:pt x="2708" y="3309"/>
                  </a:cubicBezTo>
                  <a:cubicBezTo>
                    <a:pt x="2482" y="2156"/>
                    <a:pt x="2081" y="1103"/>
                    <a:pt x="1680"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7" name="Google Shape;2527;p28"/>
            <p:cNvSpPr/>
            <p:nvPr/>
          </p:nvSpPr>
          <p:spPr>
            <a:xfrm>
              <a:off x="7223895" y="2843557"/>
              <a:ext cx="133956" cy="225462"/>
            </a:xfrm>
            <a:custGeom>
              <a:avLst/>
              <a:gdLst/>
              <a:ahLst/>
              <a:cxnLst/>
              <a:rect l="l" t="t" r="r" b="b"/>
              <a:pathLst>
                <a:path w="3083" h="5189" extrusionOk="0">
                  <a:moveTo>
                    <a:pt x="1905" y="1"/>
                  </a:moveTo>
                  <a:cubicBezTo>
                    <a:pt x="1604" y="1705"/>
                    <a:pt x="1003" y="3409"/>
                    <a:pt x="25" y="4813"/>
                  </a:cubicBezTo>
                  <a:lnTo>
                    <a:pt x="0" y="4813"/>
                  </a:lnTo>
                  <a:cubicBezTo>
                    <a:pt x="527" y="4988"/>
                    <a:pt x="1078" y="5114"/>
                    <a:pt x="1629" y="5189"/>
                  </a:cubicBezTo>
                  <a:cubicBezTo>
                    <a:pt x="1805" y="4888"/>
                    <a:pt x="2005" y="4587"/>
                    <a:pt x="2156" y="4287"/>
                  </a:cubicBezTo>
                  <a:cubicBezTo>
                    <a:pt x="2331" y="3911"/>
                    <a:pt x="2481" y="3535"/>
                    <a:pt x="2607" y="3134"/>
                  </a:cubicBezTo>
                  <a:cubicBezTo>
                    <a:pt x="2882" y="2382"/>
                    <a:pt x="2983" y="1605"/>
                    <a:pt x="3083" y="828"/>
                  </a:cubicBezTo>
                  <a:cubicBezTo>
                    <a:pt x="2857" y="653"/>
                    <a:pt x="2657" y="452"/>
                    <a:pt x="2532" y="201"/>
                  </a:cubicBezTo>
                  <a:cubicBezTo>
                    <a:pt x="2503" y="230"/>
                    <a:pt x="2468" y="242"/>
                    <a:pt x="2434" y="242"/>
                  </a:cubicBezTo>
                  <a:cubicBezTo>
                    <a:pt x="2347" y="242"/>
                    <a:pt x="2263" y="166"/>
                    <a:pt x="2281" y="76"/>
                  </a:cubicBezTo>
                  <a:lnTo>
                    <a:pt x="1905" y="1"/>
                  </a:ln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28" name="Google Shape;2528;p28"/>
            <p:cNvSpPr/>
            <p:nvPr/>
          </p:nvSpPr>
          <p:spPr>
            <a:xfrm>
              <a:off x="7154202" y="2482061"/>
              <a:ext cx="151380" cy="568456"/>
            </a:xfrm>
            <a:custGeom>
              <a:avLst/>
              <a:gdLst/>
              <a:ahLst/>
              <a:cxnLst/>
              <a:rect l="l" t="t" r="r" b="b"/>
              <a:pathLst>
                <a:path w="3484" h="13083" extrusionOk="0">
                  <a:moveTo>
                    <a:pt x="2156" y="0"/>
                  </a:moveTo>
                  <a:cubicBezTo>
                    <a:pt x="1579" y="176"/>
                    <a:pt x="1053" y="401"/>
                    <a:pt x="577" y="727"/>
                  </a:cubicBezTo>
                  <a:cubicBezTo>
                    <a:pt x="1429" y="2582"/>
                    <a:pt x="1805" y="4612"/>
                    <a:pt x="1704" y="6642"/>
                  </a:cubicBezTo>
                  <a:cubicBezTo>
                    <a:pt x="1679" y="7669"/>
                    <a:pt x="1504" y="8672"/>
                    <a:pt x="1228" y="9649"/>
                  </a:cubicBezTo>
                  <a:cubicBezTo>
                    <a:pt x="953" y="10602"/>
                    <a:pt x="577" y="11679"/>
                    <a:pt x="0" y="12481"/>
                  </a:cubicBezTo>
                  <a:cubicBezTo>
                    <a:pt x="151" y="12557"/>
                    <a:pt x="301" y="12632"/>
                    <a:pt x="476" y="12707"/>
                  </a:cubicBezTo>
                  <a:cubicBezTo>
                    <a:pt x="777" y="12832"/>
                    <a:pt x="1078" y="12958"/>
                    <a:pt x="1404" y="13083"/>
                  </a:cubicBezTo>
                  <a:cubicBezTo>
                    <a:pt x="1404" y="13058"/>
                    <a:pt x="1404" y="13033"/>
                    <a:pt x="1429" y="13008"/>
                  </a:cubicBezTo>
                  <a:cubicBezTo>
                    <a:pt x="2582" y="11003"/>
                    <a:pt x="3334" y="8847"/>
                    <a:pt x="3434" y="6516"/>
                  </a:cubicBezTo>
                  <a:cubicBezTo>
                    <a:pt x="3484" y="5364"/>
                    <a:pt x="3409" y="4211"/>
                    <a:pt x="3158" y="3083"/>
                  </a:cubicBezTo>
                  <a:cubicBezTo>
                    <a:pt x="2933" y="2030"/>
                    <a:pt x="2582" y="1003"/>
                    <a:pt x="2156"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29" name="Google Shape;2529;p28"/>
            <p:cNvSpPr/>
            <p:nvPr/>
          </p:nvSpPr>
          <p:spPr>
            <a:xfrm>
              <a:off x="6948383" y="2519079"/>
              <a:ext cx="274474" cy="503151"/>
            </a:xfrm>
            <a:custGeom>
              <a:avLst/>
              <a:gdLst/>
              <a:ahLst/>
              <a:cxnLst/>
              <a:rect l="l" t="t" r="r" b="b"/>
              <a:pathLst>
                <a:path w="6317" h="11580" extrusionOk="0">
                  <a:moveTo>
                    <a:pt x="5138" y="0"/>
                  </a:moveTo>
                  <a:cubicBezTo>
                    <a:pt x="5113" y="25"/>
                    <a:pt x="5063" y="50"/>
                    <a:pt x="5038" y="100"/>
                  </a:cubicBezTo>
                  <a:cubicBezTo>
                    <a:pt x="3183" y="1654"/>
                    <a:pt x="2858" y="4161"/>
                    <a:pt x="2457" y="6391"/>
                  </a:cubicBezTo>
                  <a:cubicBezTo>
                    <a:pt x="2440" y="6458"/>
                    <a:pt x="2390" y="6492"/>
                    <a:pt x="2336" y="6492"/>
                  </a:cubicBezTo>
                  <a:cubicBezTo>
                    <a:pt x="2309" y="6492"/>
                    <a:pt x="2281" y="6483"/>
                    <a:pt x="2256" y="6466"/>
                  </a:cubicBezTo>
                  <a:cubicBezTo>
                    <a:pt x="2242" y="6481"/>
                    <a:pt x="2219" y="6495"/>
                    <a:pt x="2197" y="6495"/>
                  </a:cubicBezTo>
                  <a:cubicBezTo>
                    <a:pt x="2181" y="6495"/>
                    <a:pt x="2166" y="6488"/>
                    <a:pt x="2156" y="6466"/>
                  </a:cubicBezTo>
                  <a:cubicBezTo>
                    <a:pt x="1906" y="6175"/>
                    <a:pt x="1553" y="5728"/>
                    <a:pt x="1139" y="5728"/>
                  </a:cubicBezTo>
                  <a:cubicBezTo>
                    <a:pt x="1054" y="5728"/>
                    <a:pt x="967" y="5747"/>
                    <a:pt x="878" y="5790"/>
                  </a:cubicBezTo>
                  <a:cubicBezTo>
                    <a:pt x="201" y="6116"/>
                    <a:pt x="1228" y="6767"/>
                    <a:pt x="1529" y="6918"/>
                  </a:cubicBezTo>
                  <a:cubicBezTo>
                    <a:pt x="1705" y="7018"/>
                    <a:pt x="1604" y="7268"/>
                    <a:pt x="1429" y="7268"/>
                  </a:cubicBezTo>
                  <a:cubicBezTo>
                    <a:pt x="1003" y="7294"/>
                    <a:pt x="251" y="7394"/>
                    <a:pt x="101" y="7870"/>
                  </a:cubicBezTo>
                  <a:cubicBezTo>
                    <a:pt x="0" y="8221"/>
                    <a:pt x="276" y="8522"/>
                    <a:pt x="577" y="8622"/>
                  </a:cubicBezTo>
                  <a:cubicBezTo>
                    <a:pt x="685" y="8658"/>
                    <a:pt x="797" y="8673"/>
                    <a:pt x="910" y="8673"/>
                  </a:cubicBezTo>
                  <a:cubicBezTo>
                    <a:pt x="1191" y="8673"/>
                    <a:pt x="1480" y="8579"/>
                    <a:pt x="1730" y="8471"/>
                  </a:cubicBezTo>
                  <a:cubicBezTo>
                    <a:pt x="1761" y="8456"/>
                    <a:pt x="1798" y="8447"/>
                    <a:pt x="1834" y="8447"/>
                  </a:cubicBezTo>
                  <a:cubicBezTo>
                    <a:pt x="1913" y="8447"/>
                    <a:pt x="1988" y="8486"/>
                    <a:pt x="2005" y="8572"/>
                  </a:cubicBezTo>
                  <a:cubicBezTo>
                    <a:pt x="2331" y="9950"/>
                    <a:pt x="3434" y="10928"/>
                    <a:pt x="4637" y="11579"/>
                  </a:cubicBezTo>
                  <a:cubicBezTo>
                    <a:pt x="4837" y="11128"/>
                    <a:pt x="5063" y="10727"/>
                    <a:pt x="5238" y="10276"/>
                  </a:cubicBezTo>
                  <a:cubicBezTo>
                    <a:pt x="5439" y="9800"/>
                    <a:pt x="5589" y="9324"/>
                    <a:pt x="5715" y="8847"/>
                  </a:cubicBezTo>
                  <a:cubicBezTo>
                    <a:pt x="6015" y="7870"/>
                    <a:pt x="6166" y="6867"/>
                    <a:pt x="6216" y="5865"/>
                  </a:cubicBezTo>
                  <a:cubicBezTo>
                    <a:pt x="6316" y="3860"/>
                    <a:pt x="5940" y="1855"/>
                    <a:pt x="5138" y="0"/>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30" name="Google Shape;2530;p28"/>
            <p:cNvSpPr/>
            <p:nvPr/>
          </p:nvSpPr>
          <p:spPr>
            <a:xfrm>
              <a:off x="7771616" y="2719553"/>
              <a:ext cx="113318" cy="197046"/>
            </a:xfrm>
            <a:custGeom>
              <a:avLst/>
              <a:gdLst/>
              <a:ahLst/>
              <a:cxnLst/>
              <a:rect l="l" t="t" r="r" b="b"/>
              <a:pathLst>
                <a:path w="2608" h="4535" extrusionOk="0">
                  <a:moveTo>
                    <a:pt x="1573" y="0"/>
                  </a:moveTo>
                  <a:cubicBezTo>
                    <a:pt x="1314" y="0"/>
                    <a:pt x="1052" y="55"/>
                    <a:pt x="803" y="148"/>
                  </a:cubicBezTo>
                  <a:cubicBezTo>
                    <a:pt x="352" y="775"/>
                    <a:pt x="126" y="1552"/>
                    <a:pt x="51" y="2329"/>
                  </a:cubicBezTo>
                  <a:cubicBezTo>
                    <a:pt x="51" y="2454"/>
                    <a:pt x="26" y="2579"/>
                    <a:pt x="26" y="2730"/>
                  </a:cubicBezTo>
                  <a:cubicBezTo>
                    <a:pt x="26" y="2755"/>
                    <a:pt x="26" y="2805"/>
                    <a:pt x="26" y="2830"/>
                  </a:cubicBezTo>
                  <a:cubicBezTo>
                    <a:pt x="26" y="2880"/>
                    <a:pt x="26" y="2930"/>
                    <a:pt x="26" y="2980"/>
                  </a:cubicBezTo>
                  <a:cubicBezTo>
                    <a:pt x="1" y="3456"/>
                    <a:pt x="1" y="3933"/>
                    <a:pt x="26" y="4434"/>
                  </a:cubicBezTo>
                  <a:cubicBezTo>
                    <a:pt x="352" y="4434"/>
                    <a:pt x="678" y="4459"/>
                    <a:pt x="1003" y="4534"/>
                  </a:cubicBezTo>
                  <a:cubicBezTo>
                    <a:pt x="1053" y="4033"/>
                    <a:pt x="1154" y="3532"/>
                    <a:pt x="1279" y="3030"/>
                  </a:cubicBezTo>
                  <a:cubicBezTo>
                    <a:pt x="985" y="2904"/>
                    <a:pt x="656" y="2849"/>
                    <a:pt x="336" y="2849"/>
                  </a:cubicBezTo>
                  <a:cubicBezTo>
                    <a:pt x="274" y="2849"/>
                    <a:pt x="212" y="2851"/>
                    <a:pt x="151" y="2855"/>
                  </a:cubicBezTo>
                  <a:cubicBezTo>
                    <a:pt x="76" y="2855"/>
                    <a:pt x="76" y="2780"/>
                    <a:pt x="126" y="2755"/>
                  </a:cubicBezTo>
                  <a:cubicBezTo>
                    <a:pt x="273" y="2718"/>
                    <a:pt x="424" y="2701"/>
                    <a:pt x="575" y="2701"/>
                  </a:cubicBezTo>
                  <a:cubicBezTo>
                    <a:pt x="837" y="2701"/>
                    <a:pt x="1100" y="2751"/>
                    <a:pt x="1354" y="2830"/>
                  </a:cubicBezTo>
                  <a:cubicBezTo>
                    <a:pt x="1480" y="2354"/>
                    <a:pt x="1680" y="1903"/>
                    <a:pt x="1906" y="1451"/>
                  </a:cubicBezTo>
                  <a:cubicBezTo>
                    <a:pt x="1855" y="1451"/>
                    <a:pt x="1805" y="1426"/>
                    <a:pt x="1755" y="1401"/>
                  </a:cubicBezTo>
                  <a:cubicBezTo>
                    <a:pt x="1705" y="1376"/>
                    <a:pt x="1630" y="1351"/>
                    <a:pt x="1580" y="1326"/>
                  </a:cubicBezTo>
                  <a:cubicBezTo>
                    <a:pt x="1454" y="1276"/>
                    <a:pt x="1329" y="1226"/>
                    <a:pt x="1204" y="1151"/>
                  </a:cubicBezTo>
                  <a:cubicBezTo>
                    <a:pt x="1129" y="1126"/>
                    <a:pt x="1179" y="1025"/>
                    <a:pt x="1254" y="1025"/>
                  </a:cubicBezTo>
                  <a:cubicBezTo>
                    <a:pt x="1379" y="1076"/>
                    <a:pt x="1505" y="1101"/>
                    <a:pt x="1655" y="1151"/>
                  </a:cubicBezTo>
                  <a:cubicBezTo>
                    <a:pt x="1780" y="1176"/>
                    <a:pt x="1906" y="1226"/>
                    <a:pt x="2006" y="1276"/>
                  </a:cubicBezTo>
                  <a:cubicBezTo>
                    <a:pt x="2181" y="975"/>
                    <a:pt x="2382" y="649"/>
                    <a:pt x="2607" y="374"/>
                  </a:cubicBezTo>
                  <a:cubicBezTo>
                    <a:pt x="2299" y="109"/>
                    <a:pt x="1939" y="0"/>
                    <a:pt x="1573"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1" name="Google Shape;2531;p28"/>
            <p:cNvSpPr/>
            <p:nvPr/>
          </p:nvSpPr>
          <p:spPr>
            <a:xfrm>
              <a:off x="7659474" y="2921982"/>
              <a:ext cx="186270" cy="170802"/>
            </a:xfrm>
            <a:custGeom>
              <a:avLst/>
              <a:gdLst/>
              <a:ahLst/>
              <a:cxnLst/>
              <a:rect l="l" t="t" r="r" b="b"/>
              <a:pathLst>
                <a:path w="4287" h="3931" extrusionOk="0">
                  <a:moveTo>
                    <a:pt x="2632" y="0"/>
                  </a:moveTo>
                  <a:cubicBezTo>
                    <a:pt x="2657" y="401"/>
                    <a:pt x="2682" y="777"/>
                    <a:pt x="2707" y="1153"/>
                  </a:cubicBezTo>
                  <a:cubicBezTo>
                    <a:pt x="2731" y="1506"/>
                    <a:pt x="2380" y="1682"/>
                    <a:pt x="2088" y="1682"/>
                  </a:cubicBezTo>
                  <a:cubicBezTo>
                    <a:pt x="2068" y="1682"/>
                    <a:pt x="2049" y="1681"/>
                    <a:pt x="2030" y="1680"/>
                  </a:cubicBezTo>
                  <a:cubicBezTo>
                    <a:pt x="1429" y="1579"/>
                    <a:pt x="852" y="1404"/>
                    <a:pt x="301" y="1128"/>
                  </a:cubicBezTo>
                  <a:cubicBezTo>
                    <a:pt x="201" y="1078"/>
                    <a:pt x="101" y="1028"/>
                    <a:pt x="0" y="953"/>
                  </a:cubicBezTo>
                  <a:lnTo>
                    <a:pt x="0" y="953"/>
                  </a:lnTo>
                  <a:cubicBezTo>
                    <a:pt x="126" y="1128"/>
                    <a:pt x="251" y="1304"/>
                    <a:pt x="376" y="1454"/>
                  </a:cubicBezTo>
                  <a:cubicBezTo>
                    <a:pt x="1194" y="2589"/>
                    <a:pt x="2320" y="3930"/>
                    <a:pt x="3810" y="3930"/>
                  </a:cubicBezTo>
                  <a:cubicBezTo>
                    <a:pt x="3965" y="3930"/>
                    <a:pt x="4123" y="3916"/>
                    <a:pt x="4286" y="3885"/>
                  </a:cubicBezTo>
                  <a:cubicBezTo>
                    <a:pt x="4161" y="3685"/>
                    <a:pt x="4061" y="3434"/>
                    <a:pt x="3985" y="3209"/>
                  </a:cubicBezTo>
                  <a:cubicBezTo>
                    <a:pt x="3960" y="3158"/>
                    <a:pt x="3960" y="3083"/>
                    <a:pt x="3935" y="3008"/>
                  </a:cubicBezTo>
                  <a:cubicBezTo>
                    <a:pt x="3760" y="3033"/>
                    <a:pt x="3584" y="3058"/>
                    <a:pt x="3384" y="3058"/>
                  </a:cubicBezTo>
                  <a:cubicBezTo>
                    <a:pt x="3334" y="3058"/>
                    <a:pt x="3309" y="2958"/>
                    <a:pt x="3384" y="2933"/>
                  </a:cubicBezTo>
                  <a:cubicBezTo>
                    <a:pt x="3534" y="2908"/>
                    <a:pt x="3710" y="2858"/>
                    <a:pt x="3885" y="2833"/>
                  </a:cubicBezTo>
                  <a:cubicBezTo>
                    <a:pt x="3810" y="2582"/>
                    <a:pt x="3735" y="2331"/>
                    <a:pt x="3685" y="2081"/>
                  </a:cubicBezTo>
                  <a:cubicBezTo>
                    <a:pt x="3685" y="2031"/>
                    <a:pt x="3685" y="1955"/>
                    <a:pt x="3660" y="1905"/>
                  </a:cubicBezTo>
                  <a:cubicBezTo>
                    <a:pt x="3484" y="1855"/>
                    <a:pt x="3302" y="1830"/>
                    <a:pt x="3121" y="1830"/>
                  </a:cubicBezTo>
                  <a:cubicBezTo>
                    <a:pt x="2939" y="1830"/>
                    <a:pt x="2757" y="1855"/>
                    <a:pt x="2582" y="1905"/>
                  </a:cubicBezTo>
                  <a:cubicBezTo>
                    <a:pt x="2532" y="1905"/>
                    <a:pt x="2482" y="1830"/>
                    <a:pt x="2532" y="1805"/>
                  </a:cubicBezTo>
                  <a:cubicBezTo>
                    <a:pt x="2732" y="1730"/>
                    <a:pt x="2933" y="1655"/>
                    <a:pt x="3133" y="1655"/>
                  </a:cubicBezTo>
                  <a:cubicBezTo>
                    <a:pt x="3185" y="1647"/>
                    <a:pt x="3234" y="1644"/>
                    <a:pt x="3282" y="1644"/>
                  </a:cubicBezTo>
                  <a:cubicBezTo>
                    <a:pt x="3399" y="1644"/>
                    <a:pt x="3510" y="1662"/>
                    <a:pt x="3634" y="1680"/>
                  </a:cubicBezTo>
                  <a:cubicBezTo>
                    <a:pt x="3559" y="1178"/>
                    <a:pt x="3534" y="652"/>
                    <a:pt x="3584" y="151"/>
                  </a:cubicBezTo>
                  <a:cubicBezTo>
                    <a:pt x="3259" y="76"/>
                    <a:pt x="2933" y="26"/>
                    <a:pt x="2632"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2" name="Google Shape;2532;p28"/>
            <p:cNvSpPr/>
            <p:nvPr/>
          </p:nvSpPr>
          <p:spPr>
            <a:xfrm>
              <a:off x="7556021" y="2471155"/>
              <a:ext cx="149207" cy="144862"/>
            </a:xfrm>
            <a:custGeom>
              <a:avLst/>
              <a:gdLst/>
              <a:ahLst/>
              <a:cxnLst/>
              <a:rect l="l" t="t" r="r" b="b"/>
              <a:pathLst>
                <a:path w="3434" h="3334" extrusionOk="0">
                  <a:moveTo>
                    <a:pt x="2381" y="0"/>
                  </a:moveTo>
                  <a:cubicBezTo>
                    <a:pt x="2381" y="51"/>
                    <a:pt x="2381" y="101"/>
                    <a:pt x="2381" y="126"/>
                  </a:cubicBezTo>
                  <a:cubicBezTo>
                    <a:pt x="2406" y="602"/>
                    <a:pt x="2030" y="928"/>
                    <a:pt x="1629" y="1103"/>
                  </a:cubicBezTo>
                  <a:cubicBezTo>
                    <a:pt x="1477" y="1190"/>
                    <a:pt x="1306" y="1258"/>
                    <a:pt x="1066" y="1258"/>
                  </a:cubicBezTo>
                  <a:cubicBezTo>
                    <a:pt x="1030" y="1258"/>
                    <a:pt x="992" y="1257"/>
                    <a:pt x="953" y="1254"/>
                  </a:cubicBezTo>
                  <a:cubicBezTo>
                    <a:pt x="702" y="1229"/>
                    <a:pt x="452" y="1153"/>
                    <a:pt x="226" y="1078"/>
                  </a:cubicBezTo>
                  <a:cubicBezTo>
                    <a:pt x="176" y="1053"/>
                    <a:pt x="151" y="1053"/>
                    <a:pt x="126" y="1028"/>
                  </a:cubicBezTo>
                  <a:cubicBezTo>
                    <a:pt x="76" y="1103"/>
                    <a:pt x="51" y="1178"/>
                    <a:pt x="0" y="1229"/>
                  </a:cubicBezTo>
                  <a:cubicBezTo>
                    <a:pt x="351" y="1554"/>
                    <a:pt x="652" y="1930"/>
                    <a:pt x="903" y="2331"/>
                  </a:cubicBezTo>
                  <a:cubicBezTo>
                    <a:pt x="953" y="2256"/>
                    <a:pt x="1003" y="2156"/>
                    <a:pt x="1053" y="2056"/>
                  </a:cubicBezTo>
                  <a:cubicBezTo>
                    <a:pt x="1103" y="1980"/>
                    <a:pt x="1153" y="1880"/>
                    <a:pt x="1203" y="1780"/>
                  </a:cubicBezTo>
                  <a:cubicBezTo>
                    <a:pt x="1212" y="1762"/>
                    <a:pt x="1234" y="1754"/>
                    <a:pt x="1257" y="1754"/>
                  </a:cubicBezTo>
                  <a:cubicBezTo>
                    <a:pt x="1298" y="1754"/>
                    <a:pt x="1345" y="1782"/>
                    <a:pt x="1329" y="1830"/>
                  </a:cubicBezTo>
                  <a:cubicBezTo>
                    <a:pt x="1279" y="1930"/>
                    <a:pt x="1254" y="2031"/>
                    <a:pt x="1228" y="2131"/>
                  </a:cubicBezTo>
                  <a:cubicBezTo>
                    <a:pt x="1178" y="2231"/>
                    <a:pt x="1153" y="2356"/>
                    <a:pt x="1103" y="2457"/>
                  </a:cubicBezTo>
                  <a:cubicBezTo>
                    <a:pt x="1078" y="2482"/>
                    <a:pt x="1053" y="2482"/>
                    <a:pt x="1003" y="2507"/>
                  </a:cubicBezTo>
                  <a:cubicBezTo>
                    <a:pt x="1153" y="2757"/>
                    <a:pt x="1279" y="3033"/>
                    <a:pt x="1379" y="3334"/>
                  </a:cubicBezTo>
                  <a:cubicBezTo>
                    <a:pt x="2156" y="2482"/>
                    <a:pt x="3434" y="1128"/>
                    <a:pt x="2381"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3" name="Google Shape;2533;p28"/>
            <p:cNvSpPr/>
            <p:nvPr/>
          </p:nvSpPr>
          <p:spPr>
            <a:xfrm>
              <a:off x="7541857" y="2534330"/>
              <a:ext cx="70824" cy="290767"/>
            </a:xfrm>
            <a:custGeom>
              <a:avLst/>
              <a:gdLst/>
              <a:ahLst/>
              <a:cxnLst/>
              <a:rect l="l" t="t" r="r" b="b"/>
              <a:pathLst>
                <a:path w="1630" h="6692" extrusionOk="0">
                  <a:moveTo>
                    <a:pt x="1" y="0"/>
                  </a:moveTo>
                  <a:lnTo>
                    <a:pt x="1" y="0"/>
                  </a:lnTo>
                  <a:cubicBezTo>
                    <a:pt x="552" y="1604"/>
                    <a:pt x="752" y="3359"/>
                    <a:pt x="727" y="5038"/>
                  </a:cubicBezTo>
                  <a:cubicBezTo>
                    <a:pt x="727" y="5088"/>
                    <a:pt x="727" y="5163"/>
                    <a:pt x="727" y="5213"/>
                  </a:cubicBezTo>
                  <a:cubicBezTo>
                    <a:pt x="853" y="5740"/>
                    <a:pt x="1003" y="6241"/>
                    <a:pt x="1204" y="6692"/>
                  </a:cubicBezTo>
                  <a:cubicBezTo>
                    <a:pt x="1229" y="6516"/>
                    <a:pt x="1229" y="6316"/>
                    <a:pt x="1254" y="6141"/>
                  </a:cubicBezTo>
                  <a:cubicBezTo>
                    <a:pt x="1329" y="5514"/>
                    <a:pt x="1429" y="4862"/>
                    <a:pt x="1504" y="4236"/>
                  </a:cubicBezTo>
                  <a:cubicBezTo>
                    <a:pt x="1630" y="3058"/>
                    <a:pt x="1504" y="1955"/>
                    <a:pt x="828" y="953"/>
                  </a:cubicBezTo>
                  <a:cubicBezTo>
                    <a:pt x="602" y="602"/>
                    <a:pt x="326" y="276"/>
                    <a:pt x="1" y="0"/>
                  </a:cubicBezTo>
                  <a:close/>
                </a:path>
              </a:pathLst>
            </a:custGeom>
            <a:solidFill>
              <a:schemeClr val="lt2"/>
            </a:solidFill>
            <a:ln>
              <a:noFill/>
            </a:ln>
          </p:spPr>
          <p:txBody>
            <a:bodyPr spcFirstLastPara="1" wrap="square" lIns="114998" tIns="114998" rIns="114998" bIns="114998" anchor="ctr" anchorCtr="0">
              <a:noAutofit/>
            </a:bodyPr>
            <a:lstStyle/>
            <a:p>
              <a:endParaRPr sz="1761"/>
            </a:p>
          </p:txBody>
        </p:sp>
        <p:sp>
          <p:nvSpPr>
            <p:cNvPr id="2534" name="Google Shape;2534;p28"/>
            <p:cNvSpPr/>
            <p:nvPr/>
          </p:nvSpPr>
          <p:spPr>
            <a:xfrm>
              <a:off x="7532081" y="2932844"/>
              <a:ext cx="61004" cy="42538"/>
            </a:xfrm>
            <a:custGeom>
              <a:avLst/>
              <a:gdLst/>
              <a:ahLst/>
              <a:cxnLst/>
              <a:rect l="l" t="t" r="r" b="b"/>
              <a:pathLst>
                <a:path w="1404" h="979" extrusionOk="0">
                  <a:moveTo>
                    <a:pt x="1030" y="0"/>
                  </a:moveTo>
                  <a:cubicBezTo>
                    <a:pt x="801" y="0"/>
                    <a:pt x="569" y="28"/>
                    <a:pt x="326" y="76"/>
                  </a:cubicBezTo>
                  <a:cubicBezTo>
                    <a:pt x="226" y="377"/>
                    <a:pt x="125" y="678"/>
                    <a:pt x="0" y="979"/>
                  </a:cubicBezTo>
                  <a:cubicBezTo>
                    <a:pt x="75" y="878"/>
                    <a:pt x="150" y="778"/>
                    <a:pt x="251" y="678"/>
                  </a:cubicBezTo>
                  <a:cubicBezTo>
                    <a:pt x="551" y="352"/>
                    <a:pt x="977" y="101"/>
                    <a:pt x="1404" y="26"/>
                  </a:cubicBezTo>
                  <a:cubicBezTo>
                    <a:pt x="1279" y="8"/>
                    <a:pt x="1155" y="0"/>
                    <a:pt x="1030"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5" name="Google Shape;2535;p28"/>
            <p:cNvSpPr/>
            <p:nvPr/>
          </p:nvSpPr>
          <p:spPr>
            <a:xfrm>
              <a:off x="7425326" y="2477672"/>
              <a:ext cx="139431" cy="241799"/>
            </a:xfrm>
            <a:custGeom>
              <a:avLst/>
              <a:gdLst/>
              <a:ahLst/>
              <a:cxnLst/>
              <a:rect l="l" t="t" r="r" b="b"/>
              <a:pathLst>
                <a:path w="3209" h="5565" extrusionOk="0">
                  <a:moveTo>
                    <a:pt x="1" y="1"/>
                  </a:moveTo>
                  <a:lnTo>
                    <a:pt x="1" y="1"/>
                  </a:lnTo>
                  <a:cubicBezTo>
                    <a:pt x="151" y="226"/>
                    <a:pt x="277" y="452"/>
                    <a:pt x="377" y="703"/>
                  </a:cubicBezTo>
                  <a:cubicBezTo>
                    <a:pt x="1079" y="1079"/>
                    <a:pt x="1655" y="1630"/>
                    <a:pt x="2081" y="2357"/>
                  </a:cubicBezTo>
                  <a:cubicBezTo>
                    <a:pt x="2632" y="3259"/>
                    <a:pt x="2908" y="4312"/>
                    <a:pt x="3159" y="5339"/>
                  </a:cubicBezTo>
                  <a:cubicBezTo>
                    <a:pt x="3159" y="5414"/>
                    <a:pt x="3184" y="5490"/>
                    <a:pt x="3209" y="5565"/>
                  </a:cubicBezTo>
                  <a:cubicBezTo>
                    <a:pt x="3134" y="4011"/>
                    <a:pt x="2808" y="2532"/>
                    <a:pt x="2357" y="1028"/>
                  </a:cubicBezTo>
                  <a:cubicBezTo>
                    <a:pt x="1931" y="728"/>
                    <a:pt x="1454" y="452"/>
                    <a:pt x="953" y="277"/>
                  </a:cubicBezTo>
                  <a:cubicBezTo>
                    <a:pt x="652" y="151"/>
                    <a:pt x="327" y="76"/>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6" name="Google Shape;2536;p28"/>
            <p:cNvSpPr/>
            <p:nvPr/>
          </p:nvSpPr>
          <p:spPr>
            <a:xfrm>
              <a:off x="7413377" y="2937233"/>
              <a:ext cx="124180" cy="129611"/>
            </a:xfrm>
            <a:custGeom>
              <a:avLst/>
              <a:gdLst/>
              <a:ahLst/>
              <a:cxnLst/>
              <a:rect l="l" t="t" r="r" b="b"/>
              <a:pathLst>
                <a:path w="2858" h="2983" extrusionOk="0">
                  <a:moveTo>
                    <a:pt x="2857" y="0"/>
                  </a:moveTo>
                  <a:lnTo>
                    <a:pt x="2857" y="0"/>
                  </a:lnTo>
                  <a:cubicBezTo>
                    <a:pt x="2582" y="76"/>
                    <a:pt x="2331" y="151"/>
                    <a:pt x="2055" y="226"/>
                  </a:cubicBezTo>
                  <a:cubicBezTo>
                    <a:pt x="1755" y="326"/>
                    <a:pt x="1454" y="426"/>
                    <a:pt x="1153" y="552"/>
                  </a:cubicBezTo>
                  <a:cubicBezTo>
                    <a:pt x="1128" y="602"/>
                    <a:pt x="1128" y="627"/>
                    <a:pt x="1103" y="677"/>
                  </a:cubicBezTo>
                  <a:cubicBezTo>
                    <a:pt x="827" y="1454"/>
                    <a:pt x="476" y="2281"/>
                    <a:pt x="0" y="2983"/>
                  </a:cubicBezTo>
                  <a:cubicBezTo>
                    <a:pt x="501" y="2858"/>
                    <a:pt x="1003" y="2657"/>
                    <a:pt x="1429" y="2356"/>
                  </a:cubicBezTo>
                  <a:cubicBezTo>
                    <a:pt x="1880" y="2030"/>
                    <a:pt x="2206" y="1579"/>
                    <a:pt x="2532" y="1128"/>
                  </a:cubicBezTo>
                  <a:cubicBezTo>
                    <a:pt x="2632" y="752"/>
                    <a:pt x="2757" y="376"/>
                    <a:pt x="2857"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37" name="Google Shape;2537;p28"/>
            <p:cNvSpPr/>
            <p:nvPr/>
          </p:nvSpPr>
          <p:spPr>
            <a:xfrm>
              <a:off x="7336038" y="2469808"/>
              <a:ext cx="93722" cy="31892"/>
            </a:xfrm>
            <a:custGeom>
              <a:avLst/>
              <a:gdLst/>
              <a:ahLst/>
              <a:cxnLst/>
              <a:rect l="l" t="t" r="r" b="b"/>
              <a:pathLst>
                <a:path w="2157" h="734" extrusionOk="0">
                  <a:moveTo>
                    <a:pt x="323" y="0"/>
                  </a:moveTo>
                  <a:cubicBezTo>
                    <a:pt x="216" y="0"/>
                    <a:pt x="108" y="2"/>
                    <a:pt x="1" y="6"/>
                  </a:cubicBezTo>
                  <a:cubicBezTo>
                    <a:pt x="26" y="82"/>
                    <a:pt x="51" y="132"/>
                    <a:pt x="101" y="207"/>
                  </a:cubicBezTo>
                  <a:cubicBezTo>
                    <a:pt x="427" y="232"/>
                    <a:pt x="753" y="282"/>
                    <a:pt x="1078" y="357"/>
                  </a:cubicBezTo>
                  <a:cubicBezTo>
                    <a:pt x="1454" y="458"/>
                    <a:pt x="1805" y="583"/>
                    <a:pt x="2156" y="733"/>
                  </a:cubicBezTo>
                  <a:cubicBezTo>
                    <a:pt x="2056" y="533"/>
                    <a:pt x="1981" y="332"/>
                    <a:pt x="1880" y="132"/>
                  </a:cubicBezTo>
                  <a:cubicBezTo>
                    <a:pt x="1361" y="49"/>
                    <a:pt x="842" y="0"/>
                    <a:pt x="323"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8" name="Google Shape;2538;p28"/>
            <p:cNvSpPr/>
            <p:nvPr/>
          </p:nvSpPr>
          <p:spPr>
            <a:xfrm>
              <a:off x="7302278" y="2966648"/>
              <a:ext cx="145992" cy="106539"/>
            </a:xfrm>
            <a:custGeom>
              <a:avLst/>
              <a:gdLst/>
              <a:ahLst/>
              <a:cxnLst/>
              <a:rect l="l" t="t" r="r" b="b"/>
              <a:pathLst>
                <a:path w="3360" h="2452" extrusionOk="0">
                  <a:moveTo>
                    <a:pt x="3359" y="0"/>
                  </a:moveTo>
                  <a:cubicBezTo>
                    <a:pt x="2532" y="351"/>
                    <a:pt x="1705" y="677"/>
                    <a:pt x="828" y="852"/>
                  </a:cubicBezTo>
                  <a:cubicBezTo>
                    <a:pt x="602" y="1379"/>
                    <a:pt x="352" y="1930"/>
                    <a:pt x="1" y="2381"/>
                  </a:cubicBezTo>
                  <a:cubicBezTo>
                    <a:pt x="379" y="2425"/>
                    <a:pt x="758" y="2451"/>
                    <a:pt x="1137" y="2451"/>
                  </a:cubicBezTo>
                  <a:cubicBezTo>
                    <a:pt x="1410" y="2451"/>
                    <a:pt x="1683" y="2438"/>
                    <a:pt x="1956" y="2406"/>
                  </a:cubicBezTo>
                  <a:cubicBezTo>
                    <a:pt x="2031" y="2381"/>
                    <a:pt x="2106" y="2381"/>
                    <a:pt x="2181" y="2356"/>
                  </a:cubicBezTo>
                  <a:cubicBezTo>
                    <a:pt x="2457" y="1855"/>
                    <a:pt x="2758" y="1379"/>
                    <a:pt x="3008" y="877"/>
                  </a:cubicBezTo>
                  <a:cubicBezTo>
                    <a:pt x="3134" y="576"/>
                    <a:pt x="3259" y="301"/>
                    <a:pt x="3359"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39" name="Google Shape;2539;p28"/>
            <p:cNvSpPr/>
            <p:nvPr/>
          </p:nvSpPr>
          <p:spPr>
            <a:xfrm>
              <a:off x="7158547" y="3046116"/>
              <a:ext cx="306062" cy="88377"/>
            </a:xfrm>
            <a:custGeom>
              <a:avLst/>
              <a:gdLst/>
              <a:ahLst/>
              <a:cxnLst/>
              <a:rect l="l" t="t" r="r" b="b"/>
              <a:pathLst>
                <a:path w="7044" h="2034" extrusionOk="0">
                  <a:moveTo>
                    <a:pt x="0" y="1"/>
                  </a:moveTo>
                  <a:cubicBezTo>
                    <a:pt x="301" y="527"/>
                    <a:pt x="652" y="953"/>
                    <a:pt x="1178" y="1279"/>
                  </a:cubicBezTo>
                  <a:cubicBezTo>
                    <a:pt x="1880" y="1705"/>
                    <a:pt x="2682" y="1805"/>
                    <a:pt x="3484" y="1905"/>
                  </a:cubicBezTo>
                  <a:cubicBezTo>
                    <a:pt x="4023" y="1958"/>
                    <a:pt x="4598" y="2034"/>
                    <a:pt x="5159" y="2034"/>
                  </a:cubicBezTo>
                  <a:cubicBezTo>
                    <a:pt x="5407" y="2034"/>
                    <a:pt x="5652" y="2019"/>
                    <a:pt x="5890" y="1981"/>
                  </a:cubicBezTo>
                  <a:cubicBezTo>
                    <a:pt x="6291" y="1930"/>
                    <a:pt x="6667" y="1755"/>
                    <a:pt x="6868" y="1404"/>
                  </a:cubicBezTo>
                  <a:cubicBezTo>
                    <a:pt x="7018" y="1128"/>
                    <a:pt x="7043" y="803"/>
                    <a:pt x="6843" y="552"/>
                  </a:cubicBezTo>
                  <a:cubicBezTo>
                    <a:pt x="6542" y="677"/>
                    <a:pt x="6241" y="778"/>
                    <a:pt x="5915" y="853"/>
                  </a:cubicBezTo>
                  <a:cubicBezTo>
                    <a:pt x="5940" y="953"/>
                    <a:pt x="5965" y="1053"/>
                    <a:pt x="6016" y="1154"/>
                  </a:cubicBezTo>
                  <a:cubicBezTo>
                    <a:pt x="6066" y="1279"/>
                    <a:pt x="6141" y="1379"/>
                    <a:pt x="6241" y="1454"/>
                  </a:cubicBezTo>
                  <a:cubicBezTo>
                    <a:pt x="6282" y="1495"/>
                    <a:pt x="6239" y="1536"/>
                    <a:pt x="6195" y="1536"/>
                  </a:cubicBezTo>
                  <a:cubicBezTo>
                    <a:pt x="6185" y="1536"/>
                    <a:pt x="6175" y="1534"/>
                    <a:pt x="6166" y="1529"/>
                  </a:cubicBezTo>
                  <a:cubicBezTo>
                    <a:pt x="5990" y="1354"/>
                    <a:pt x="5840" y="1128"/>
                    <a:pt x="5815" y="878"/>
                  </a:cubicBezTo>
                  <a:cubicBezTo>
                    <a:pt x="5314" y="978"/>
                    <a:pt x="4787" y="1003"/>
                    <a:pt x="4286" y="1003"/>
                  </a:cubicBezTo>
                  <a:cubicBezTo>
                    <a:pt x="4311" y="1078"/>
                    <a:pt x="4336" y="1154"/>
                    <a:pt x="4361" y="1254"/>
                  </a:cubicBezTo>
                  <a:cubicBezTo>
                    <a:pt x="4437" y="1404"/>
                    <a:pt x="4537" y="1555"/>
                    <a:pt x="4662" y="1680"/>
                  </a:cubicBezTo>
                  <a:cubicBezTo>
                    <a:pt x="4703" y="1720"/>
                    <a:pt x="4661" y="1794"/>
                    <a:pt x="4617" y="1794"/>
                  </a:cubicBezTo>
                  <a:cubicBezTo>
                    <a:pt x="4607" y="1794"/>
                    <a:pt x="4597" y="1790"/>
                    <a:pt x="4587" y="1780"/>
                  </a:cubicBezTo>
                  <a:cubicBezTo>
                    <a:pt x="4412" y="1655"/>
                    <a:pt x="4286" y="1504"/>
                    <a:pt x="4186" y="1304"/>
                  </a:cubicBezTo>
                  <a:cubicBezTo>
                    <a:pt x="4161" y="1229"/>
                    <a:pt x="4136" y="1128"/>
                    <a:pt x="4111" y="1028"/>
                  </a:cubicBezTo>
                  <a:cubicBezTo>
                    <a:pt x="4111" y="1003"/>
                    <a:pt x="4111" y="1003"/>
                    <a:pt x="4111" y="1003"/>
                  </a:cubicBezTo>
                  <a:cubicBezTo>
                    <a:pt x="3710" y="978"/>
                    <a:pt x="3284" y="953"/>
                    <a:pt x="2858" y="878"/>
                  </a:cubicBezTo>
                  <a:lnTo>
                    <a:pt x="2858" y="878"/>
                  </a:lnTo>
                  <a:cubicBezTo>
                    <a:pt x="2883" y="928"/>
                    <a:pt x="2908" y="978"/>
                    <a:pt x="2933" y="1028"/>
                  </a:cubicBezTo>
                  <a:cubicBezTo>
                    <a:pt x="3008" y="1179"/>
                    <a:pt x="3108" y="1329"/>
                    <a:pt x="3209" y="1454"/>
                  </a:cubicBezTo>
                  <a:cubicBezTo>
                    <a:pt x="3252" y="1498"/>
                    <a:pt x="3220" y="1560"/>
                    <a:pt x="3163" y="1560"/>
                  </a:cubicBezTo>
                  <a:cubicBezTo>
                    <a:pt x="3153" y="1560"/>
                    <a:pt x="3144" y="1558"/>
                    <a:pt x="3133" y="1555"/>
                  </a:cubicBezTo>
                  <a:cubicBezTo>
                    <a:pt x="2983" y="1429"/>
                    <a:pt x="2858" y="1304"/>
                    <a:pt x="2757" y="1128"/>
                  </a:cubicBezTo>
                  <a:cubicBezTo>
                    <a:pt x="2707" y="1028"/>
                    <a:pt x="2682" y="953"/>
                    <a:pt x="2657" y="853"/>
                  </a:cubicBezTo>
                  <a:cubicBezTo>
                    <a:pt x="2632" y="853"/>
                    <a:pt x="2632" y="853"/>
                    <a:pt x="2632" y="828"/>
                  </a:cubicBezTo>
                  <a:cubicBezTo>
                    <a:pt x="2181" y="753"/>
                    <a:pt x="1680" y="627"/>
                    <a:pt x="1229" y="477"/>
                  </a:cubicBezTo>
                  <a:cubicBezTo>
                    <a:pt x="1229" y="502"/>
                    <a:pt x="1229" y="502"/>
                    <a:pt x="1229" y="527"/>
                  </a:cubicBezTo>
                  <a:cubicBezTo>
                    <a:pt x="1254" y="577"/>
                    <a:pt x="1254" y="652"/>
                    <a:pt x="1279" y="727"/>
                  </a:cubicBezTo>
                  <a:cubicBezTo>
                    <a:pt x="1329" y="853"/>
                    <a:pt x="1404" y="1003"/>
                    <a:pt x="1479" y="1128"/>
                  </a:cubicBezTo>
                  <a:cubicBezTo>
                    <a:pt x="1498" y="1167"/>
                    <a:pt x="1459" y="1220"/>
                    <a:pt x="1416" y="1220"/>
                  </a:cubicBezTo>
                  <a:cubicBezTo>
                    <a:pt x="1404" y="1220"/>
                    <a:pt x="1391" y="1215"/>
                    <a:pt x="1379" y="1204"/>
                  </a:cubicBezTo>
                  <a:cubicBezTo>
                    <a:pt x="1254" y="1078"/>
                    <a:pt x="1178" y="953"/>
                    <a:pt x="1103" y="778"/>
                  </a:cubicBezTo>
                  <a:cubicBezTo>
                    <a:pt x="1053" y="677"/>
                    <a:pt x="1028" y="527"/>
                    <a:pt x="1003" y="402"/>
                  </a:cubicBezTo>
                  <a:cubicBezTo>
                    <a:pt x="652" y="301"/>
                    <a:pt x="326" y="151"/>
                    <a:pt x="0" y="1"/>
                  </a:cubicBezTo>
                  <a:close/>
                </a:path>
              </a:pathLst>
            </a:custGeom>
            <a:solidFill>
              <a:schemeClr val="accent1"/>
            </a:solidFill>
            <a:ln>
              <a:noFill/>
            </a:ln>
          </p:spPr>
          <p:txBody>
            <a:bodyPr spcFirstLastPara="1" wrap="square" lIns="114998" tIns="114998" rIns="114998" bIns="114998" anchor="ctr" anchorCtr="0">
              <a:noAutofit/>
            </a:bodyPr>
            <a:lstStyle/>
            <a:p>
              <a:endParaRPr sz="1761"/>
            </a:p>
          </p:txBody>
        </p:sp>
        <p:sp>
          <p:nvSpPr>
            <p:cNvPr id="2540" name="Google Shape;2540;p28"/>
            <p:cNvSpPr/>
            <p:nvPr/>
          </p:nvSpPr>
          <p:spPr>
            <a:xfrm>
              <a:off x="7258741" y="2470069"/>
              <a:ext cx="68651" cy="9820"/>
            </a:xfrm>
            <a:custGeom>
              <a:avLst/>
              <a:gdLst/>
              <a:ahLst/>
              <a:cxnLst/>
              <a:rect l="l" t="t" r="r" b="b"/>
              <a:pathLst>
                <a:path w="1580" h="226" extrusionOk="0">
                  <a:moveTo>
                    <a:pt x="1529" y="0"/>
                  </a:moveTo>
                  <a:cubicBezTo>
                    <a:pt x="1454" y="25"/>
                    <a:pt x="1379" y="25"/>
                    <a:pt x="1329" y="25"/>
                  </a:cubicBezTo>
                  <a:cubicBezTo>
                    <a:pt x="877" y="51"/>
                    <a:pt x="426" y="126"/>
                    <a:pt x="0" y="226"/>
                  </a:cubicBezTo>
                  <a:cubicBezTo>
                    <a:pt x="386" y="189"/>
                    <a:pt x="771" y="166"/>
                    <a:pt x="1156" y="166"/>
                  </a:cubicBezTo>
                  <a:cubicBezTo>
                    <a:pt x="1297" y="166"/>
                    <a:pt x="1438" y="169"/>
                    <a:pt x="1579" y="176"/>
                  </a:cubicBezTo>
                  <a:cubicBezTo>
                    <a:pt x="1579" y="126"/>
                    <a:pt x="1554" y="76"/>
                    <a:pt x="1529" y="0"/>
                  </a:cubicBezTo>
                  <a:close/>
                </a:path>
              </a:pathLst>
            </a:custGeom>
            <a:solidFill>
              <a:srgbClr val="FF9D2E"/>
            </a:solidFill>
            <a:ln>
              <a:noFill/>
            </a:ln>
          </p:spPr>
          <p:txBody>
            <a:bodyPr spcFirstLastPara="1" wrap="square" lIns="114998" tIns="114998" rIns="114998" bIns="114998" anchor="ctr" anchorCtr="0">
              <a:noAutofit/>
            </a:bodyPr>
            <a:lstStyle/>
            <a:p>
              <a:endParaRPr sz="1761"/>
            </a:p>
          </p:txBody>
        </p:sp>
        <p:sp>
          <p:nvSpPr>
            <p:cNvPr id="2541" name="Google Shape;2541;p28"/>
            <p:cNvSpPr/>
            <p:nvPr/>
          </p:nvSpPr>
          <p:spPr>
            <a:xfrm>
              <a:off x="7223895" y="3004753"/>
              <a:ext cx="104584" cy="64263"/>
            </a:xfrm>
            <a:custGeom>
              <a:avLst/>
              <a:gdLst/>
              <a:ahLst/>
              <a:cxnLst/>
              <a:rect l="l" t="t" r="r" b="b"/>
              <a:pathLst>
                <a:path w="2407" h="1479" extrusionOk="0">
                  <a:moveTo>
                    <a:pt x="2406" y="0"/>
                  </a:moveTo>
                  <a:lnTo>
                    <a:pt x="2406" y="0"/>
                  </a:lnTo>
                  <a:cubicBezTo>
                    <a:pt x="2069" y="59"/>
                    <a:pt x="1722" y="83"/>
                    <a:pt x="1378" y="83"/>
                  </a:cubicBezTo>
                  <a:cubicBezTo>
                    <a:pt x="1134" y="83"/>
                    <a:pt x="891" y="71"/>
                    <a:pt x="652" y="50"/>
                  </a:cubicBezTo>
                  <a:cubicBezTo>
                    <a:pt x="451" y="426"/>
                    <a:pt x="251" y="777"/>
                    <a:pt x="25" y="1103"/>
                  </a:cubicBezTo>
                  <a:lnTo>
                    <a:pt x="0" y="1103"/>
                  </a:lnTo>
                  <a:cubicBezTo>
                    <a:pt x="527" y="1278"/>
                    <a:pt x="1078" y="1404"/>
                    <a:pt x="1629" y="1479"/>
                  </a:cubicBezTo>
                  <a:cubicBezTo>
                    <a:pt x="1805" y="1178"/>
                    <a:pt x="2005" y="877"/>
                    <a:pt x="2156" y="577"/>
                  </a:cubicBezTo>
                  <a:cubicBezTo>
                    <a:pt x="2231" y="376"/>
                    <a:pt x="2331" y="201"/>
                    <a:pt x="2406" y="0"/>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2" name="Google Shape;2542;p28"/>
            <p:cNvSpPr/>
            <p:nvPr/>
          </p:nvSpPr>
          <p:spPr>
            <a:xfrm>
              <a:off x="7154202" y="2991674"/>
              <a:ext cx="83902" cy="58831"/>
            </a:xfrm>
            <a:custGeom>
              <a:avLst/>
              <a:gdLst/>
              <a:ahLst/>
              <a:cxnLst/>
              <a:rect l="l" t="t" r="r" b="b"/>
              <a:pathLst>
                <a:path w="1931" h="1354" extrusionOk="0">
                  <a:moveTo>
                    <a:pt x="451" y="0"/>
                  </a:moveTo>
                  <a:cubicBezTo>
                    <a:pt x="301" y="276"/>
                    <a:pt x="151" y="527"/>
                    <a:pt x="0" y="752"/>
                  </a:cubicBezTo>
                  <a:cubicBezTo>
                    <a:pt x="151" y="828"/>
                    <a:pt x="301" y="903"/>
                    <a:pt x="476" y="978"/>
                  </a:cubicBezTo>
                  <a:cubicBezTo>
                    <a:pt x="777" y="1103"/>
                    <a:pt x="1078" y="1229"/>
                    <a:pt x="1404" y="1354"/>
                  </a:cubicBezTo>
                  <a:cubicBezTo>
                    <a:pt x="1404" y="1329"/>
                    <a:pt x="1404" y="1304"/>
                    <a:pt x="1429" y="1279"/>
                  </a:cubicBezTo>
                  <a:cubicBezTo>
                    <a:pt x="1604" y="978"/>
                    <a:pt x="1780" y="652"/>
                    <a:pt x="1930" y="326"/>
                  </a:cubicBezTo>
                  <a:cubicBezTo>
                    <a:pt x="1429" y="251"/>
                    <a:pt x="928" y="151"/>
                    <a:pt x="451" y="0"/>
                  </a:cubicBezTo>
                  <a:close/>
                </a:path>
              </a:pathLst>
            </a:custGeom>
            <a:solidFill>
              <a:srgbClr val="32789C">
                <a:alpha val="15279"/>
              </a:srgbClr>
            </a:solidFill>
            <a:ln>
              <a:noFill/>
            </a:ln>
          </p:spPr>
          <p:txBody>
            <a:bodyPr spcFirstLastPara="1" wrap="square" lIns="114998" tIns="114998" rIns="114998" bIns="114998" anchor="ctr" anchorCtr="0">
              <a:noAutofit/>
            </a:bodyPr>
            <a:lstStyle/>
            <a:p>
              <a:endParaRPr sz="1761"/>
            </a:p>
          </p:txBody>
        </p:sp>
        <p:sp>
          <p:nvSpPr>
            <p:cNvPr id="2543" name="Google Shape;2543;p28"/>
            <p:cNvSpPr/>
            <p:nvPr/>
          </p:nvSpPr>
          <p:spPr>
            <a:xfrm>
              <a:off x="7058353" y="2943750"/>
              <a:ext cx="106757" cy="78471"/>
            </a:xfrm>
            <a:custGeom>
              <a:avLst/>
              <a:gdLst/>
              <a:ahLst/>
              <a:cxnLst/>
              <a:rect l="l" t="t" r="r" b="b"/>
              <a:pathLst>
                <a:path w="2457" h="1806" extrusionOk="0">
                  <a:moveTo>
                    <a:pt x="1" y="1"/>
                  </a:moveTo>
                  <a:cubicBezTo>
                    <a:pt x="502" y="778"/>
                    <a:pt x="1279" y="1354"/>
                    <a:pt x="2106" y="1805"/>
                  </a:cubicBezTo>
                  <a:cubicBezTo>
                    <a:pt x="2206" y="1555"/>
                    <a:pt x="2332" y="1304"/>
                    <a:pt x="2457" y="1053"/>
                  </a:cubicBezTo>
                  <a:cubicBezTo>
                    <a:pt x="1605" y="778"/>
                    <a:pt x="778" y="452"/>
                    <a:pt x="1" y="1"/>
                  </a:cubicBezTo>
                  <a:close/>
                </a:path>
              </a:pathLst>
            </a:custGeom>
            <a:solidFill>
              <a:schemeClr val="accent4"/>
            </a:solidFill>
            <a:ln>
              <a:noFill/>
            </a:ln>
          </p:spPr>
          <p:txBody>
            <a:bodyPr spcFirstLastPara="1" wrap="square" lIns="114998" tIns="114998" rIns="114998" bIns="114998" anchor="ctr" anchorCtr="0">
              <a:noAutofit/>
            </a:bodyPr>
            <a:lstStyle/>
            <a:p>
              <a:endParaRPr sz="1761"/>
            </a:p>
          </p:txBody>
        </p:sp>
        <p:sp>
          <p:nvSpPr>
            <p:cNvPr id="2544" name="Google Shape;2544;p28"/>
            <p:cNvSpPr/>
            <p:nvPr/>
          </p:nvSpPr>
          <p:spPr>
            <a:xfrm>
              <a:off x="7087769" y="2666067"/>
              <a:ext cx="83902" cy="86074"/>
            </a:xfrm>
            <a:custGeom>
              <a:avLst/>
              <a:gdLst/>
              <a:ahLst/>
              <a:cxnLst/>
              <a:rect l="l" t="t" r="r" b="b"/>
              <a:pathLst>
                <a:path w="1931" h="1981" extrusionOk="0">
                  <a:moveTo>
                    <a:pt x="978" y="1"/>
                  </a:moveTo>
                  <a:cubicBezTo>
                    <a:pt x="426" y="1"/>
                    <a:pt x="0" y="452"/>
                    <a:pt x="25" y="1053"/>
                  </a:cubicBezTo>
                  <a:cubicBezTo>
                    <a:pt x="25" y="1630"/>
                    <a:pt x="452" y="1981"/>
                    <a:pt x="978" y="1981"/>
                  </a:cubicBezTo>
                  <a:cubicBezTo>
                    <a:pt x="1529" y="1981"/>
                    <a:pt x="1930" y="1504"/>
                    <a:pt x="1930" y="1003"/>
                  </a:cubicBezTo>
                  <a:cubicBezTo>
                    <a:pt x="1930" y="477"/>
                    <a:pt x="1529" y="1"/>
                    <a:pt x="978" y="1"/>
                  </a:cubicBezTo>
                  <a:close/>
                </a:path>
              </a:pathLst>
            </a:custGeom>
            <a:solidFill>
              <a:schemeClr val="dk1"/>
            </a:solidFill>
            <a:ln>
              <a:noFill/>
            </a:ln>
          </p:spPr>
          <p:txBody>
            <a:bodyPr spcFirstLastPara="1" wrap="square" lIns="114998" tIns="114998" rIns="114998" bIns="114998" anchor="ctr" anchorCtr="0">
              <a:noAutofit/>
            </a:bodyPr>
            <a:lstStyle/>
            <a:p>
              <a:endParaRPr sz="1761"/>
            </a:p>
          </p:txBody>
        </p:sp>
        <p:sp>
          <p:nvSpPr>
            <p:cNvPr id="2545" name="Google Shape;2545;p28"/>
            <p:cNvSpPr/>
            <p:nvPr/>
          </p:nvSpPr>
          <p:spPr>
            <a:xfrm>
              <a:off x="7113882" y="2777949"/>
              <a:ext cx="98067" cy="34108"/>
            </a:xfrm>
            <a:custGeom>
              <a:avLst/>
              <a:gdLst/>
              <a:ahLst/>
              <a:cxnLst/>
              <a:rect l="l" t="t" r="r" b="b"/>
              <a:pathLst>
                <a:path w="2257" h="785" extrusionOk="0">
                  <a:moveTo>
                    <a:pt x="1204" y="0"/>
                  </a:moveTo>
                  <a:cubicBezTo>
                    <a:pt x="1147" y="0"/>
                    <a:pt x="1088" y="2"/>
                    <a:pt x="1028" y="7"/>
                  </a:cubicBezTo>
                  <a:cubicBezTo>
                    <a:pt x="427" y="32"/>
                    <a:pt x="1" y="208"/>
                    <a:pt x="26" y="458"/>
                  </a:cubicBezTo>
                  <a:cubicBezTo>
                    <a:pt x="51" y="709"/>
                    <a:pt x="703" y="784"/>
                    <a:pt x="1129" y="784"/>
                  </a:cubicBezTo>
                  <a:cubicBezTo>
                    <a:pt x="1555" y="784"/>
                    <a:pt x="2257" y="659"/>
                    <a:pt x="2181" y="408"/>
                  </a:cubicBezTo>
                  <a:cubicBezTo>
                    <a:pt x="2136" y="204"/>
                    <a:pt x="1742" y="0"/>
                    <a:pt x="1204" y="0"/>
                  </a:cubicBezTo>
                  <a:close/>
                </a:path>
              </a:pathLst>
            </a:custGeom>
            <a:solidFill>
              <a:schemeClr val="accent3"/>
            </a:solidFill>
            <a:ln>
              <a:noFill/>
            </a:ln>
          </p:spPr>
          <p:txBody>
            <a:bodyPr spcFirstLastPara="1" wrap="square" lIns="114998" tIns="114998" rIns="114998" bIns="114998" anchor="ctr" anchorCtr="0">
              <a:noAutofit/>
            </a:bodyPr>
            <a:lstStyle/>
            <a:p>
              <a:endParaRPr sz="1761"/>
            </a:p>
          </p:txBody>
        </p:sp>
      </p:grpSp>
      <p:pic>
        <p:nvPicPr>
          <p:cNvPr id="2" name="Picture 1">
            <a:extLst>
              <a:ext uri="{FF2B5EF4-FFF2-40B4-BE49-F238E27FC236}">
                <a16:creationId xmlns:a16="http://schemas.microsoft.com/office/drawing/2014/main" id="{7453147B-0FAC-34C5-60C4-8B98B754267E}"/>
              </a:ext>
            </a:extLst>
          </p:cNvPr>
          <p:cNvPicPr>
            <a:picLocks noChangeAspect="1"/>
          </p:cNvPicPr>
          <p:nvPr/>
        </p:nvPicPr>
        <p:blipFill>
          <a:blip r:embed="rId3"/>
          <a:stretch>
            <a:fillRect/>
          </a:stretch>
        </p:blipFill>
        <p:spPr>
          <a:xfrm>
            <a:off x="1051947" y="1090508"/>
            <a:ext cx="1753502" cy="1699713"/>
          </a:xfrm>
          <a:prstGeom prst="rect">
            <a:avLst/>
          </a:prstGeom>
        </p:spPr>
      </p:pic>
      <p:pic>
        <p:nvPicPr>
          <p:cNvPr id="3" name="Picture 2">
            <a:extLst>
              <a:ext uri="{FF2B5EF4-FFF2-40B4-BE49-F238E27FC236}">
                <a16:creationId xmlns:a16="http://schemas.microsoft.com/office/drawing/2014/main" id="{9F110AB9-05B8-77F0-8246-B0EE2D725AD6}"/>
              </a:ext>
            </a:extLst>
          </p:cNvPr>
          <p:cNvPicPr>
            <a:picLocks noChangeAspect="1"/>
          </p:cNvPicPr>
          <p:nvPr/>
        </p:nvPicPr>
        <p:blipFill>
          <a:blip r:embed="rId4"/>
          <a:stretch>
            <a:fillRect/>
          </a:stretch>
        </p:blipFill>
        <p:spPr>
          <a:xfrm>
            <a:off x="987186" y="2545654"/>
            <a:ext cx="1838712" cy="1782309"/>
          </a:xfrm>
          <a:prstGeom prst="rect">
            <a:avLst/>
          </a:prstGeom>
        </p:spPr>
      </p:pic>
      <p:pic>
        <p:nvPicPr>
          <p:cNvPr id="4" name="Picture 3">
            <a:extLst>
              <a:ext uri="{FF2B5EF4-FFF2-40B4-BE49-F238E27FC236}">
                <a16:creationId xmlns:a16="http://schemas.microsoft.com/office/drawing/2014/main" id="{4CF5FFFB-EADB-3DED-F490-2A606467E9DE}"/>
              </a:ext>
            </a:extLst>
          </p:cNvPr>
          <p:cNvPicPr>
            <a:picLocks noChangeAspect="1"/>
          </p:cNvPicPr>
          <p:nvPr/>
        </p:nvPicPr>
        <p:blipFill>
          <a:blip r:embed="rId5"/>
          <a:stretch>
            <a:fillRect/>
          </a:stretch>
        </p:blipFill>
        <p:spPr>
          <a:xfrm>
            <a:off x="799399" y="3958853"/>
            <a:ext cx="1838357" cy="1782309"/>
          </a:xfrm>
          <a:prstGeom prst="rect">
            <a:avLst/>
          </a:prstGeom>
        </p:spPr>
      </p:pic>
      <p:grpSp>
        <p:nvGrpSpPr>
          <p:cNvPr id="6" name="组合 44">
            <a:extLst>
              <a:ext uri="{FF2B5EF4-FFF2-40B4-BE49-F238E27FC236}">
                <a16:creationId xmlns:a16="http://schemas.microsoft.com/office/drawing/2014/main" id="{5F13CC76-5D24-489D-32E7-D50800B07FAB}"/>
              </a:ext>
            </a:extLst>
          </p:cNvPr>
          <p:cNvGrpSpPr/>
          <p:nvPr/>
        </p:nvGrpSpPr>
        <p:grpSpPr>
          <a:xfrm>
            <a:off x="2938210" y="1423474"/>
            <a:ext cx="9255952" cy="1254911"/>
            <a:chOff x="2360277" y="2671670"/>
            <a:chExt cx="3089358" cy="892629"/>
          </a:xfrm>
        </p:grpSpPr>
        <p:grpSp>
          <p:nvGrpSpPr>
            <p:cNvPr id="7" name="组合 30">
              <a:extLst>
                <a:ext uri="{FF2B5EF4-FFF2-40B4-BE49-F238E27FC236}">
                  <a16:creationId xmlns:a16="http://schemas.microsoft.com/office/drawing/2014/main" id="{A69CD4FB-6723-9E87-D25C-5FD4FA5D21D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7D56B39E-B6EA-1E13-5AE5-EBDD28B3D5B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sp>
            <p:nvSpPr>
              <p:cNvPr id="10" name="圆角矩形 28">
                <a:extLst>
                  <a:ext uri="{FF2B5EF4-FFF2-40B4-BE49-F238E27FC236}">
                    <a16:creationId xmlns:a16="http://schemas.microsoft.com/office/drawing/2014/main" id="{EA212552-A4D2-8C1B-03D5-C947916CD862}"/>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grpSp>
        <p:sp>
          <p:nvSpPr>
            <p:cNvPr id="8" name="文本框 40">
              <a:extLst>
                <a:ext uri="{FF2B5EF4-FFF2-40B4-BE49-F238E27FC236}">
                  <a16:creationId xmlns:a16="http://schemas.microsoft.com/office/drawing/2014/main" id="{922A3865-B1F8-F60E-D679-B3F2F7100AA5}"/>
                </a:ext>
              </a:extLst>
            </p:cNvPr>
            <p:cNvSpPr txBox="1"/>
            <p:nvPr/>
          </p:nvSpPr>
          <p:spPr>
            <a:xfrm>
              <a:off x="2846971" y="2856382"/>
              <a:ext cx="2177225" cy="506262"/>
            </a:xfrm>
            <a:prstGeom prst="rect">
              <a:avLst/>
            </a:prstGeom>
            <a:noFill/>
          </p:spPr>
          <p:txBody>
            <a:bodyPr wrap="none" rtlCol="0">
              <a:spAutoFit/>
            </a:bodyPr>
            <a:lstStyle/>
            <a:p>
              <a:pPr algn="ctr" defTabSz="1150103">
                <a:buClrTx/>
                <a:defRPr/>
              </a:pP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bao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điều</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thú</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vị</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lang="zh-CN" altLang="en-US"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4801A60E-6658-58ED-E2E6-2AA3DEE8A640}"/>
              </a:ext>
            </a:extLst>
          </p:cNvPr>
          <p:cNvGrpSpPr/>
          <p:nvPr/>
        </p:nvGrpSpPr>
        <p:grpSpPr>
          <a:xfrm>
            <a:off x="2932190" y="2841532"/>
            <a:ext cx="9255952" cy="1254911"/>
            <a:chOff x="2360277" y="2671670"/>
            <a:chExt cx="3089358" cy="892629"/>
          </a:xfrm>
        </p:grpSpPr>
        <p:grpSp>
          <p:nvGrpSpPr>
            <p:cNvPr id="12" name="组合 30">
              <a:extLst>
                <a:ext uri="{FF2B5EF4-FFF2-40B4-BE49-F238E27FC236}">
                  <a16:creationId xmlns:a16="http://schemas.microsoft.com/office/drawing/2014/main" id="{C865BF60-755D-862F-E79C-EBC355EC1AC8}"/>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9D80EC81-C6F1-995E-BDFA-CFC5C1B4BB5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sp>
            <p:nvSpPr>
              <p:cNvPr id="15" name="圆角矩形 28">
                <a:extLst>
                  <a:ext uri="{FF2B5EF4-FFF2-40B4-BE49-F238E27FC236}">
                    <a16:creationId xmlns:a16="http://schemas.microsoft.com/office/drawing/2014/main" id="{87387D5E-AA91-711B-21C6-FEAA261D9D8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grpSp>
        <p:sp>
          <p:nvSpPr>
            <p:cNvPr id="13" name="文本框 40">
              <a:extLst>
                <a:ext uri="{FF2B5EF4-FFF2-40B4-BE49-F238E27FC236}">
                  <a16:creationId xmlns:a16="http://schemas.microsoft.com/office/drawing/2014/main" id="{B6120FE7-B2BA-8C77-A127-7D8ED3E16920}"/>
                </a:ext>
              </a:extLst>
            </p:cNvPr>
            <p:cNvSpPr txBox="1"/>
            <p:nvPr/>
          </p:nvSpPr>
          <p:spPr>
            <a:xfrm>
              <a:off x="2796823" y="2856382"/>
              <a:ext cx="2277533" cy="506262"/>
            </a:xfrm>
            <a:prstGeom prst="rect">
              <a:avLst/>
            </a:prstGeom>
            <a:noFill/>
          </p:spPr>
          <p:txBody>
            <a:bodyPr wrap="none" rtlCol="0">
              <a:spAutoFit/>
            </a:bodyPr>
            <a:lstStyle/>
            <a:p>
              <a:pPr algn="ctr" defTabSz="1150103">
                <a:buClrTx/>
                <a:defRPr/>
              </a:pP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lang="en-US" altLang="zh-CN" sz="4025" b="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truyện</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lang="zh-CN" altLang="en-US"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4CB73EA1-183B-CC27-D1D0-4A2434077151}"/>
              </a:ext>
            </a:extLst>
          </p:cNvPr>
          <p:cNvGrpSpPr/>
          <p:nvPr/>
        </p:nvGrpSpPr>
        <p:grpSpPr>
          <a:xfrm>
            <a:off x="2803624" y="4259592"/>
            <a:ext cx="9255952" cy="1254911"/>
            <a:chOff x="2360277" y="2671670"/>
            <a:chExt cx="3089358" cy="892629"/>
          </a:xfrm>
        </p:grpSpPr>
        <p:grpSp>
          <p:nvGrpSpPr>
            <p:cNvPr id="17" name="组合 30">
              <a:extLst>
                <a:ext uri="{FF2B5EF4-FFF2-40B4-BE49-F238E27FC236}">
                  <a16:creationId xmlns:a16="http://schemas.microsoft.com/office/drawing/2014/main" id="{8EC70750-B803-2437-39E0-E805DB20F117}"/>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8C61F6A3-8EF2-25B8-23B0-9BA272511A9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sp>
            <p:nvSpPr>
              <p:cNvPr id="20" name="圆角矩形 28">
                <a:extLst>
                  <a:ext uri="{FF2B5EF4-FFF2-40B4-BE49-F238E27FC236}">
                    <a16:creationId xmlns:a16="http://schemas.microsoft.com/office/drawing/2014/main" id="{BA87E801-A6F0-2341-9711-2DEFE703D037}"/>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0103">
                  <a:buClrTx/>
                  <a:defRPr/>
                </a:pPr>
                <a:endParaRPr lang="zh-CN" altLang="en-US" sz="2264" kern="1200" dirty="0">
                  <a:solidFill>
                    <a:prstClr val="white"/>
                  </a:solidFill>
                  <a:ea typeface="思源黑体 CN"/>
                </a:endParaRPr>
              </a:p>
            </p:txBody>
          </p:sp>
        </p:grpSp>
        <p:sp>
          <p:nvSpPr>
            <p:cNvPr id="18" name="文本框 40">
              <a:extLst>
                <a:ext uri="{FF2B5EF4-FFF2-40B4-BE49-F238E27FC236}">
                  <a16:creationId xmlns:a16="http://schemas.microsoft.com/office/drawing/2014/main" id="{DF37C7F6-A4FA-C570-9FC7-63BC13C71A68}"/>
                </a:ext>
              </a:extLst>
            </p:cNvPr>
            <p:cNvSpPr txBox="1"/>
            <p:nvPr/>
          </p:nvSpPr>
          <p:spPr>
            <a:xfrm>
              <a:off x="3410317" y="2856382"/>
              <a:ext cx="1050529" cy="506262"/>
            </a:xfrm>
            <a:prstGeom prst="rect">
              <a:avLst/>
            </a:prstGeom>
            <a:noFill/>
          </p:spPr>
          <p:txBody>
            <a:bodyPr wrap="none" rtlCol="0">
              <a:spAutoFit/>
            </a:bodyPr>
            <a:lstStyle/>
            <a:p>
              <a:pPr algn="ctr" defTabSz="1150103">
                <a:buClrTx/>
                <a:defRPr/>
              </a:pP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25" b="1" i="1" kern="120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lang="en-US" altLang="zh-CN"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lang="zh-CN" altLang="en-US" sz="4025" b="1" i="1" kern="120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6" name="Picture 25">
            <a:extLst>
              <a:ext uri="{FF2B5EF4-FFF2-40B4-BE49-F238E27FC236}">
                <a16:creationId xmlns:a16="http://schemas.microsoft.com/office/drawing/2014/main" id="{5897EB4F-9482-0B28-5C5D-D59A2C993C0F}"/>
              </a:ext>
            </a:extLst>
          </p:cNvPr>
          <p:cNvPicPr>
            <a:picLocks noChangeAspect="1"/>
          </p:cNvPicPr>
          <p:nvPr/>
        </p:nvPicPr>
        <p:blipFill>
          <a:blip r:embed="rId6"/>
          <a:stretch>
            <a:fillRect/>
          </a:stretch>
        </p:blipFill>
        <p:spPr>
          <a:xfrm>
            <a:off x="3686319" y="-152562"/>
            <a:ext cx="5904688" cy="2131821"/>
          </a:xfrm>
          <a:prstGeom prst="rect">
            <a:avLst/>
          </a:prstGeom>
        </p:spPr>
      </p:pic>
    </p:spTree>
    <p:extLst>
      <p:ext uri="{BB962C8B-B14F-4D97-AF65-F5344CB8AC3E}">
        <p14:creationId xmlns:p14="http://schemas.microsoft.com/office/powerpoint/2010/main" val="19406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ology Activities for Pre-K: Jellyfish by Slidesgo">
  <a:themeElements>
    <a:clrScheme name="Simple Light">
      <a:dk1>
        <a:srgbClr val="1A3F52"/>
      </a:dk1>
      <a:lt1>
        <a:srgbClr val="FFFFFF"/>
      </a:lt1>
      <a:dk2>
        <a:srgbClr val="A5E0FF"/>
      </a:dk2>
      <a:lt2>
        <a:srgbClr val="3CBCFF"/>
      </a:lt2>
      <a:accent1>
        <a:srgbClr val="FFD966"/>
      </a:accent1>
      <a:accent2>
        <a:srgbClr val="FF6363"/>
      </a:accent2>
      <a:accent3>
        <a:srgbClr val="FFA6B0"/>
      </a:accent3>
      <a:accent4>
        <a:srgbClr val="FF9D2E"/>
      </a:accent4>
      <a:accent5>
        <a:srgbClr val="C1BFFF"/>
      </a:accent5>
      <a:accent6>
        <a:srgbClr val="FFFFFF"/>
      </a:accent6>
      <a:hlink>
        <a:srgbClr val="1A3F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353</Words>
  <Application>Microsoft Office PowerPoint</Application>
  <PresentationFormat>Custom</PresentationFormat>
  <Paragraphs>70</Paragraphs>
  <Slides>28</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思源黑体 CN</vt:lpstr>
      <vt:lpstr>SVN-Newton</vt:lpstr>
      <vt:lpstr>Arial</vt:lpstr>
      <vt:lpstr>Mochiy Pop One</vt:lpstr>
      <vt:lpstr>Cambria</vt:lpstr>
      <vt:lpstr>#9Slide05 Bodega Script</vt:lpstr>
      <vt:lpstr>Nunito Light</vt:lpstr>
      <vt:lpstr>宋体</vt:lpstr>
      <vt:lpstr>Catamaran</vt:lpstr>
      <vt:lpstr>UTM Avo</vt:lpstr>
      <vt:lpstr>字魂131号-酷乐潮玩体</vt:lpstr>
      <vt:lpstr>#9Slide07 HoneyCream</vt:lpstr>
      <vt:lpstr>Times New Roman</vt:lpstr>
      <vt:lpstr>Bebas Neue</vt:lpstr>
      <vt:lpstr>Calibri</vt:lpstr>
      <vt:lpstr>Biology Activities for Pre-K: Jellyfish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Duong Phuong Anh</cp:lastModifiedBy>
  <cp:revision>9</cp:revision>
  <dcterms:modified xsi:type="dcterms:W3CDTF">2025-05-04T02:28:19Z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2023-04-18T08:06:59Z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8db7740f-b5db-4172-adf8-ad169036cd2c</vt:lpwstr>
  </property>
  <property fmtid="{D5CDD505-2E9C-101B-9397-08002B2CF9AE}" pid="8" name="MSIP_Label_defa4170-0d19-0005-0004-bc88714345d2_ContentBits">
    <vt:lpwstr>0</vt:lpwstr>
  </property>
</Properties>
</file>